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1FC-68A1-426D-A1E8-0EDC8477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9F279-B0FE-4057-945C-CACC2EE2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290-811A-4099-A4C7-6434D618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562-D7C5-475E-970C-8229B5A0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396E-FF7E-4029-BB12-1D708A70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6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581-0F5A-44AC-87DA-31CAF34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CB13-673E-43B6-A327-6996FF0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F3D-5A56-4162-890B-AA06B4B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5A7B-B41C-4EDE-B041-663E0D8A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C138-BDA6-40B3-84E4-B4A40013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7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5041-202D-4DA7-8D2D-AC17F21F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6724E-A963-4E21-AF4B-1E7244FE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2DCA-038D-4079-9853-54FC1A32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4F90-B179-4DF5-AFF7-37C330F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FA05-F916-4969-9984-BF69980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7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B019-75E3-42E2-B67C-5CA86379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3C60-327B-49B8-8EF5-56873661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EB5E-182D-48A7-B965-AC8B33D9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6E9E-1B86-457B-9797-F773DC74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EFC7-E0B5-4E30-86EC-BC83671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6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4EA-B1FE-4061-A7B6-54B53141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9C66-9277-431F-B73B-FCECD366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5E7F-30B1-4F2E-8A65-93668E55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3B57-ECA8-4D96-AFC9-8C2FF9B8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FDBD-FBA9-4293-937A-D8F05425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40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EDB7-9D3C-42A5-B509-427F0F98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19D8-D4CE-4B1B-BBC7-B7C4F400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AF53-A7CD-493D-9CCE-88E7C50C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DEC0-473B-4A9A-8934-9905876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A479-A769-4003-AD86-E101A2C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9097-63E3-4AE0-B3F1-4BC350FD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87E-1ADB-4233-BC3E-34F925B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1400-B9A8-4676-B2C7-D6E409F3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90664-1E51-4662-B963-1137A278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862E0-FD18-4CF3-A800-FCC7667C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159FD-6BE4-461E-A832-87E293989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5BB3-2530-4A3A-9C51-E6918AA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EB467-724F-45E8-BB05-0317701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6E135-3041-4716-9C77-2A7EB6D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1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8E06-2D0E-4143-9B07-4217CDF9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A8FD-56A4-4D6C-BA94-CC67625A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E7262-A280-4585-88E3-F819660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4A22-5681-40F2-B2A4-93E2D58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63B20-433B-4332-B656-785000F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63692-8EBC-4BCC-8E49-6D32F7B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7C1A-0EC3-4552-88D6-F4B5C33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B3A-36D4-4E6E-856D-53A5D93F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0A6D-FD0F-47EB-9D3E-4DE94DD9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7571-0B24-4071-A8F4-1C5510C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9FAC-F3EE-4008-A464-8F8AAC4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F6D8-5CB1-443C-A235-8CD69E80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11217-7DE9-456A-B7B6-5CA3E57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07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CBB4-77F0-47E5-B240-EF46ECC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7F4B-15C2-4BE5-86B6-14957F9F6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0752-DEC6-480F-BC09-811C1556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F1D8-B021-4429-A14B-5ED43E2D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A7E4-9713-470F-B1A7-A0C32DDD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A458-89C7-4E4C-8FED-633A426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EECA-DCB6-440D-9C10-50D2143B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AFAF-5CCF-4D68-AE35-BEF97BE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CEC-FD57-484F-8EE5-352C467E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74-9D9C-4F74-8538-4B0EE50AAD7C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34D7-E34D-4900-BB36-A1E71972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F29E-F422-41B7-87D7-02D56377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linkedin.com/in/alfonchitosalano/" TargetMode="External"/><Relationship Id="rId4" Type="http://schemas.openxmlformats.org/officeDocument/2006/relationships/hyperlink" Target="https://go.microsoft.com/fwlink/?linkid=2006808&amp;clcid=0x4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pePH/Playground/tree/master/Rey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948272" cy="2281355"/>
          </a:xfrm>
        </p:spPr>
        <p:txBody>
          <a:bodyPr>
            <a:normAutofit/>
          </a:bodyPr>
          <a:lstStyle/>
          <a:p>
            <a:r>
              <a:rPr lang="en-PH" dirty="0"/>
              <a:t>Custom Renderer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547624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04CAAD7C-7FD6-4D95-9F02-D1DAD3840C37}"/>
              </a:ext>
            </a:extLst>
          </p:cNvPr>
          <p:cNvSpPr txBox="1"/>
          <p:nvPr/>
        </p:nvSpPr>
        <p:spPr>
          <a:xfrm>
            <a:off x="716335" y="3429000"/>
            <a:ext cx="749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Chito Salano</a:t>
            </a:r>
          </a:p>
          <a:p>
            <a:r>
              <a:rPr lang="en-PH" sz="2400" dirty="0"/>
              <a:t>CEO/CTO of </a:t>
            </a:r>
            <a:r>
              <a:rPr lang="en-PH" sz="2400" dirty="0" err="1"/>
              <a:t>Tianggee</a:t>
            </a:r>
            <a:r>
              <a:rPr lang="en-PH" sz="2400" dirty="0"/>
              <a:t> App, </a:t>
            </a:r>
            <a:r>
              <a:rPr lang="en-PH" sz="2400" dirty="0" err="1"/>
              <a:t>Pangga</a:t>
            </a:r>
            <a:r>
              <a:rPr lang="en-PH" sz="2400" dirty="0"/>
              <a:t> Tech</a:t>
            </a:r>
          </a:p>
          <a:p>
            <a:r>
              <a:rPr lang="en-PH" sz="2400" dirty="0"/>
              <a:t>Follow me:</a:t>
            </a:r>
          </a:p>
          <a:p>
            <a:r>
              <a:rPr lang="en-PH" sz="2400" dirty="0"/>
              <a:t>Twitter @</a:t>
            </a:r>
            <a:r>
              <a:rPr lang="en-PH" sz="2400" dirty="0" err="1"/>
              <a:t>ChitoSalano</a:t>
            </a:r>
            <a:endParaRPr lang="en-PH" sz="2400" dirty="0"/>
          </a:p>
          <a:p>
            <a:r>
              <a:rPr lang="en-PH" sz="2400" dirty="0" err="1"/>
              <a:t>Linkedin</a:t>
            </a:r>
            <a:r>
              <a:rPr lang="en-PH" sz="2400" dirty="0"/>
              <a:t> </a:t>
            </a:r>
            <a:r>
              <a:rPr lang="en-PH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https://www.linkedin.com/in/alfonchitosalano/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18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Android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351341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E75-9A42-4B47-8C05-F89B5E0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entrynobottomline.xml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F28EAF7-4D2C-40D1-91CA-209D4E94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1" y="2408604"/>
            <a:ext cx="11255913" cy="2040792"/>
          </a:xfrm>
        </p:spPr>
      </p:pic>
    </p:spTree>
    <p:extLst>
      <p:ext uri="{BB962C8B-B14F-4D97-AF65-F5344CB8AC3E}">
        <p14:creationId xmlns:p14="http://schemas.microsoft.com/office/powerpoint/2010/main" val="301957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003EE-5160-49EA-B679-5E23321B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6" y="1825625"/>
            <a:ext cx="6592408" cy="4351338"/>
          </a:xfrm>
        </p:spPr>
      </p:pic>
    </p:spTree>
    <p:extLst>
      <p:ext uri="{BB962C8B-B14F-4D97-AF65-F5344CB8AC3E}">
        <p14:creationId xmlns:p14="http://schemas.microsoft.com/office/powerpoint/2010/main" val="66613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190434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08548E-5AA8-41E7-B43E-3FAB769C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1340703"/>
            <a:ext cx="9068200" cy="5152172"/>
          </a:xfrm>
        </p:spPr>
      </p:pic>
    </p:spTree>
    <p:extLst>
      <p:ext uri="{BB962C8B-B14F-4D97-AF65-F5344CB8AC3E}">
        <p14:creationId xmlns:p14="http://schemas.microsoft.com/office/powerpoint/2010/main" val="245467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A07A2-BB03-4924-8D77-24056B4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Project 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0D80-642F-40B2-BFCB-5DE96F1A6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hlinkClick r:id="rId3"/>
              </a:rPr>
              <a:t>https://github.com/HopePH/Playground/tree/master/Rey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055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AB58-A328-4153-AC2F-64D83C41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Custom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554C-114E-49FA-9822-C6B5268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Custom renderers provide a powerful approach for customizing the appearance and behavior of Xamarin.Forms controls. </a:t>
            </a:r>
          </a:p>
          <a:p>
            <a:r>
              <a:rPr lang="en-PH" dirty="0"/>
              <a:t>They can be used for small styling changes or sophisticated platform-specific layout and behavior customization.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9BC179-8D2F-4927-87BD-0085A2FB323E}"/>
              </a:ext>
            </a:extLst>
          </p:cNvPr>
          <p:cNvCxnSpPr/>
          <p:nvPr/>
        </p:nvCxnSpPr>
        <p:spPr>
          <a:xfrm>
            <a:off x="0" y="1455669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1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Every Xamarin.Forms control has an accompanying renderer for each platform that creates an instance of a native control.</a:t>
            </a:r>
          </a:p>
          <a:p>
            <a:r>
              <a:rPr lang="en-PH" dirty="0"/>
              <a:t>With the exception of the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dirty="0"/>
              <a:t> class, the platform-specific renderers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Xamarin.Forms.Platform.iOS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Xamarin.Forms.Platform.Android</a:t>
            </a:r>
            <a:endParaRPr lang="en-PH" dirty="0"/>
          </a:p>
          <a:p>
            <a:pPr lvl="1"/>
            <a:r>
              <a:rPr lang="en-PH" b="1" dirty="0"/>
              <a:t>Android (</a:t>
            </a:r>
            <a:r>
              <a:rPr lang="en-PH" b="1" dirty="0" err="1"/>
              <a:t>AppCompat</a:t>
            </a:r>
            <a:r>
              <a:rPr lang="en-PH" b="1" dirty="0"/>
              <a:t>)</a:t>
            </a:r>
            <a:r>
              <a:rPr lang="en-PH" dirty="0"/>
              <a:t> – </a:t>
            </a:r>
            <a:r>
              <a:rPr lang="en-PH" dirty="0" err="1"/>
              <a:t>Xamarin.Forms.Platform.Android.AppCompat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Xamarin.Forms.Platform.UWP</a:t>
            </a:r>
            <a:endParaRPr lang="en-PH" dirty="0"/>
          </a:p>
          <a:p>
            <a:pPr marL="457200" lvl="1" indent="0">
              <a:buNone/>
            </a:pPr>
            <a:endParaRPr lang="en-PH" i="1" dirty="0"/>
          </a:p>
          <a:p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F847D7-082C-428E-9D08-14A9A9AF1BD6}"/>
              </a:ext>
            </a:extLst>
          </p:cNvPr>
          <p:cNvCxnSpPr/>
          <p:nvPr/>
        </p:nvCxnSpPr>
        <p:spPr>
          <a:xfrm>
            <a:off x="0" y="146454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The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class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Xamarin.Forms.Maps.iOS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Xamarin.Forms.Maps.Android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Xamarin.Forms.Maps.UWP</a:t>
            </a:r>
            <a:endParaRPr lang="en-PH" dirty="0"/>
          </a:p>
          <a:p>
            <a:pPr marL="457200" lvl="1" indent="0">
              <a:buNone/>
            </a:pP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 </a:t>
            </a:r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A5BA6F-1385-44C9-864C-076970DB4A38}"/>
              </a:ext>
            </a:extLst>
          </p:cNvPr>
          <p:cNvCxnSpPr/>
          <p:nvPr/>
        </p:nvCxnSpPr>
        <p:spPr>
          <a:xfrm>
            <a:off x="0" y="1411281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25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97C-05BD-4D07-B355-9DB7FDB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How Entry Control is rendered in each Platform?</a:t>
            </a:r>
            <a:endParaRPr lang="en-PH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9E7820-3F00-4CAB-B06C-907D5561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062956"/>
            <a:ext cx="8296275" cy="3876675"/>
          </a:xfrm>
        </p:spPr>
      </p:pic>
    </p:spTree>
    <p:extLst>
      <p:ext uri="{BB962C8B-B14F-4D97-AF65-F5344CB8AC3E}">
        <p14:creationId xmlns:p14="http://schemas.microsoft.com/office/powerpoint/2010/main" val="108187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1520-15EF-411A-A22A-671FEED0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371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72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7775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A161-0EFC-4030-9AB8-18F26B1B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8378"/>
          </a:xfrm>
        </p:spPr>
        <p:txBody>
          <a:bodyPr>
            <a:normAutofit/>
          </a:bodyPr>
          <a:lstStyle/>
          <a:p>
            <a:r>
              <a:rPr lang="en-PH" sz="3200" dirty="0"/>
              <a:t>The rendering process can be taken advantage of to implement platform-specific customizations by creating a custom renderer for the </a:t>
            </a:r>
            <a:r>
              <a:rPr lang="en-PH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Entry</a:t>
            </a:r>
            <a:r>
              <a:rPr lang="en-PH" sz="3200" dirty="0"/>
              <a:t> control in each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61A-BE49-4E06-85D1-64E8D49C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503"/>
            <a:ext cx="10515600" cy="316743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Create a Xamarin.Forms Custom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Consume the custom control from the Xamarin.Forms.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78976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D2E-670D-45F6-AF80-44D714E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Create a Xamarin.Forms Custom Control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7EAEE9-7C87-4266-B4A0-68949D95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3082003"/>
            <a:ext cx="5992061" cy="1838582"/>
          </a:xfrm>
        </p:spPr>
      </p:pic>
    </p:spTree>
    <p:extLst>
      <p:ext uri="{BB962C8B-B14F-4D97-AF65-F5344CB8AC3E}">
        <p14:creationId xmlns:p14="http://schemas.microsoft.com/office/powerpoint/2010/main" val="341140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A086-BC57-4C13-AD62-94180CA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Consume the custom control from the Xamarin.Forms.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10D22-524F-480C-AA1D-B957E055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1788724"/>
            <a:ext cx="8721469" cy="4704151"/>
          </a:xfrm>
        </p:spPr>
      </p:pic>
    </p:spTree>
    <p:extLst>
      <p:ext uri="{BB962C8B-B14F-4D97-AF65-F5344CB8AC3E}">
        <p14:creationId xmlns:p14="http://schemas.microsoft.com/office/powerpoint/2010/main" val="287259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232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Custom Renderer</vt:lpstr>
      <vt:lpstr>Custom Renderer</vt:lpstr>
      <vt:lpstr>Renderer Base Classes and Native Controls</vt:lpstr>
      <vt:lpstr>Renderer Base Classes and Native Controls</vt:lpstr>
      <vt:lpstr>How Entry Control is rendered in each Platform?</vt:lpstr>
      <vt:lpstr>How?</vt:lpstr>
      <vt:lpstr>The rendering process can be taken advantage of to implement platform-specific customizations by creating a custom renderer for the Entry control in each platform.</vt:lpstr>
      <vt:lpstr>Create a Xamarin.Forms Custom Control</vt:lpstr>
      <vt:lpstr>Consume the custom control from the Xamarin.Forms.</vt:lpstr>
      <vt:lpstr>Android</vt:lpstr>
      <vt:lpstr>entrynobottomline.xml</vt:lpstr>
      <vt:lpstr>ExtendedEntry.cs</vt:lpstr>
      <vt:lpstr>iOS</vt:lpstr>
      <vt:lpstr>ExtendedEntry.cs</vt:lpstr>
      <vt:lpstr>Demo Project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Binding / Custom Renderer</dc:title>
  <dc:creator>Alfon Chito Salano</dc:creator>
  <cp:lastModifiedBy>Alfon Chito Salano</cp:lastModifiedBy>
  <cp:revision>26</cp:revision>
  <dcterms:created xsi:type="dcterms:W3CDTF">2019-07-18T09:16:57Z</dcterms:created>
  <dcterms:modified xsi:type="dcterms:W3CDTF">2019-07-24T05:26:46Z</dcterms:modified>
</cp:coreProperties>
</file>