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A6B"/>
    <a:srgbClr val="F5A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xamarinhelp.com/memory-caching-xamarin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github.com/jamesmontemagno/SettingsPlugin" TargetMode="External"/><Relationship Id="rId1" Type="http://schemas.openxmlformats.org/officeDocument/2006/relationships/hyperlink" Target="https://github.com/jamesmontemagno/monkey-cache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reactiveui/akavache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eactiveui/akavache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github.com/jamesmontemagno/monkey-cache" TargetMode="External"/><Relationship Id="rId1" Type="http://schemas.openxmlformats.org/officeDocument/2006/relationships/image" Target="../media/image2.png"/><Relationship Id="rId6" Type="http://schemas.openxmlformats.org/officeDocument/2006/relationships/hyperlink" Target="https://xamarinhelp.com/memory-caching-xamarin/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github.com/jamesmontemagno/SettingsPlugi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887F96-0556-42BF-83F5-6747A1D14557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684D8CF-4A25-415F-9491-61CFD28D64DE}">
      <dgm:prSet/>
      <dgm:spPr/>
      <dgm:t>
        <a:bodyPr/>
        <a:lstStyle/>
        <a:p>
          <a:pPr>
            <a:defRPr b="1"/>
          </a:pPr>
          <a:r>
            <a:rPr lang="en-PH" dirty="0">
              <a:solidFill>
                <a:schemeClr val="tx1"/>
              </a:solidFill>
            </a:rPr>
            <a:t>Monkey cache      </a:t>
          </a:r>
          <a:endParaRPr lang="en-US" dirty="0">
            <a:solidFill>
              <a:schemeClr val="tx1"/>
            </a:solidFill>
          </a:endParaRPr>
        </a:p>
      </dgm:t>
    </dgm:pt>
    <dgm:pt modelId="{1642BD8E-02DC-47A9-89D2-047227538C83}" type="parTrans" cxnId="{0DB1FCD9-D511-493F-85B3-5F2E253B194E}">
      <dgm:prSet/>
      <dgm:spPr/>
      <dgm:t>
        <a:bodyPr/>
        <a:lstStyle/>
        <a:p>
          <a:endParaRPr lang="en-US"/>
        </a:p>
      </dgm:t>
    </dgm:pt>
    <dgm:pt modelId="{431630D1-70D8-4D04-9C88-7FB4794EA66F}" type="sibTrans" cxnId="{0DB1FCD9-D511-493F-85B3-5F2E253B194E}">
      <dgm:prSet/>
      <dgm:spPr/>
      <dgm:t>
        <a:bodyPr/>
        <a:lstStyle/>
        <a:p>
          <a:endParaRPr lang="en-US"/>
        </a:p>
      </dgm:t>
    </dgm:pt>
    <dgm:pt modelId="{39159BE0-A1A0-44AA-BAD8-6B6B55CA78EF}">
      <dgm:prSet custT="1"/>
      <dgm:spPr/>
      <dgm:t>
        <a:bodyPr/>
        <a:lstStyle/>
        <a:p>
          <a:r>
            <a:rPr lang="en-PH" sz="16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https://github.com/jamesmontemagno/monkey-cache</a:t>
          </a:r>
          <a:endParaRPr lang="en-US" sz="1600" dirty="0">
            <a:solidFill>
              <a:schemeClr val="tx1"/>
            </a:solidFill>
          </a:endParaRPr>
        </a:p>
      </dgm:t>
    </dgm:pt>
    <dgm:pt modelId="{C10B414A-A60A-41A2-8B6A-A50408EE8619}" type="parTrans" cxnId="{4143E989-9704-409D-BF16-78F6FE928E60}">
      <dgm:prSet/>
      <dgm:spPr/>
      <dgm:t>
        <a:bodyPr/>
        <a:lstStyle/>
        <a:p>
          <a:endParaRPr lang="en-US"/>
        </a:p>
      </dgm:t>
    </dgm:pt>
    <dgm:pt modelId="{5A1CB435-0402-4836-B655-99CB6F06D71B}" type="sibTrans" cxnId="{4143E989-9704-409D-BF16-78F6FE928E60}">
      <dgm:prSet/>
      <dgm:spPr/>
      <dgm:t>
        <a:bodyPr/>
        <a:lstStyle/>
        <a:p>
          <a:endParaRPr lang="en-US"/>
        </a:p>
      </dgm:t>
    </dgm:pt>
    <dgm:pt modelId="{0F1881BA-59AB-45FE-9E60-97BCB7150057}">
      <dgm:prSet custT="1"/>
      <dgm:spPr/>
      <dgm:t>
        <a:bodyPr/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H" sz="2100" b="1" kern="1200" dirty="0" err="1">
              <a:solidFill>
                <a:schemeClr val="tx1"/>
              </a:solidFill>
              <a:latin typeface="Lucida Grande"/>
              <a:ea typeface="+mn-ea"/>
              <a:cs typeface="+mn-cs"/>
            </a:rPr>
            <a:t>SettingsPlugin</a:t>
          </a:r>
          <a:endParaRPr lang="en-US" sz="2100" b="1" kern="1200" dirty="0">
            <a:solidFill>
              <a:schemeClr val="tx1"/>
            </a:solidFill>
            <a:latin typeface="Lucida Grande"/>
            <a:ea typeface="+mn-ea"/>
            <a:cs typeface="+mn-cs"/>
          </a:endParaRPr>
        </a:p>
      </dgm:t>
    </dgm:pt>
    <dgm:pt modelId="{F9ED587F-C669-4494-BCA6-B2FFB0212676}" type="parTrans" cxnId="{7761ACC1-11D4-4C3B-B334-F839B5C541B2}">
      <dgm:prSet/>
      <dgm:spPr/>
      <dgm:t>
        <a:bodyPr/>
        <a:lstStyle/>
        <a:p>
          <a:endParaRPr lang="en-US"/>
        </a:p>
      </dgm:t>
    </dgm:pt>
    <dgm:pt modelId="{BDA09CA3-DE42-4D2C-88C6-B31FD6FDDBED}" type="sibTrans" cxnId="{7761ACC1-11D4-4C3B-B334-F839B5C541B2}">
      <dgm:prSet/>
      <dgm:spPr/>
      <dgm:t>
        <a:bodyPr/>
        <a:lstStyle/>
        <a:p>
          <a:endParaRPr lang="en-US"/>
        </a:p>
      </dgm:t>
    </dgm:pt>
    <dgm:pt modelId="{53D4D718-9881-4732-B222-853E73BBD7AE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600" kern="1200" dirty="0">
              <a:solidFill>
                <a:schemeClr val="tx1"/>
              </a:solidFill>
              <a:latin typeface="Lucida Grande"/>
              <a:ea typeface="+mn-ea"/>
              <a:cs typeface="+mn-cs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https://github.com/jamesmontemagno/SettingsPlugin</a:t>
          </a:r>
          <a:endParaRPr lang="en-US" sz="1600" kern="1200" dirty="0">
            <a:solidFill>
              <a:schemeClr val="tx1"/>
            </a:solidFill>
            <a:latin typeface="Lucida Grande"/>
            <a:ea typeface="+mn-ea"/>
            <a:cs typeface="+mn-cs"/>
          </a:endParaRPr>
        </a:p>
      </dgm:t>
    </dgm:pt>
    <dgm:pt modelId="{25A12BA6-0689-448C-935F-2FE971866932}" type="parTrans" cxnId="{747E106E-6DD6-438B-B45E-278426E79159}">
      <dgm:prSet/>
      <dgm:spPr/>
      <dgm:t>
        <a:bodyPr/>
        <a:lstStyle/>
        <a:p>
          <a:endParaRPr lang="en-US"/>
        </a:p>
      </dgm:t>
    </dgm:pt>
    <dgm:pt modelId="{2F63AA6F-0226-473D-B26C-5C64A3A06550}" type="sibTrans" cxnId="{747E106E-6DD6-438B-B45E-278426E79159}">
      <dgm:prSet/>
      <dgm:spPr/>
      <dgm:t>
        <a:bodyPr/>
        <a:lstStyle/>
        <a:p>
          <a:endParaRPr lang="en-US"/>
        </a:p>
      </dgm:t>
    </dgm:pt>
    <dgm:pt modelId="{3BE9D5E1-6E84-4238-8B6F-C7335BDC3835}">
      <dgm:prSet custT="1"/>
      <dgm:spPr/>
      <dgm:t>
        <a:bodyPr/>
        <a:lstStyle/>
        <a:p>
          <a:pPr>
            <a:defRPr b="1"/>
          </a:pPr>
          <a:r>
            <a:rPr lang="en-PH" sz="2100" b="1" u="none" kern="1200" dirty="0">
              <a:solidFill>
                <a:schemeClr val="tx1"/>
              </a:solidFill>
              <a:latin typeface="Lucida Grande"/>
              <a:ea typeface="+mn-ea"/>
              <a:cs typeface="+mn-cs"/>
            </a:rPr>
            <a:t>In-Memory Cache</a:t>
          </a:r>
          <a:endParaRPr lang="en-US" sz="2100" b="1" u="none" kern="1200" dirty="0">
            <a:solidFill>
              <a:schemeClr val="tx1"/>
            </a:solidFill>
            <a:latin typeface="Lucida Grande"/>
            <a:ea typeface="+mn-ea"/>
            <a:cs typeface="+mn-cs"/>
          </a:endParaRPr>
        </a:p>
      </dgm:t>
    </dgm:pt>
    <dgm:pt modelId="{47C2473A-73D8-4117-99EF-B0270FE0836F}" type="parTrans" cxnId="{41EC4944-8520-4DDA-B4DC-CFDA323B20B0}">
      <dgm:prSet/>
      <dgm:spPr/>
      <dgm:t>
        <a:bodyPr/>
        <a:lstStyle/>
        <a:p>
          <a:endParaRPr lang="en-US"/>
        </a:p>
      </dgm:t>
    </dgm:pt>
    <dgm:pt modelId="{1F3B40DE-3AAF-4063-8105-05263BEDFE81}" type="sibTrans" cxnId="{41EC4944-8520-4DDA-B4DC-CFDA323B20B0}">
      <dgm:prSet/>
      <dgm:spPr/>
      <dgm:t>
        <a:bodyPr/>
        <a:lstStyle/>
        <a:p>
          <a:endParaRPr lang="en-US"/>
        </a:p>
      </dgm:t>
    </dgm:pt>
    <dgm:pt modelId="{EE3D371F-D0CE-478F-AA72-44A42251832E}">
      <dgm:prSet custT="1"/>
      <dgm:spPr/>
      <dgm:t>
        <a:bodyPr/>
        <a:lstStyle/>
        <a:p>
          <a:r>
            <a:rPr lang="en-PH" sz="1600" kern="1200" dirty="0">
              <a:solidFill>
                <a:schemeClr val="tx1"/>
              </a:solidFill>
              <a:latin typeface="Lucida Grande"/>
              <a:ea typeface="+mn-ea"/>
              <a:cs typeface="+mn-cs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https://xamarinhelp.com/memory-caching-xamarin/</a:t>
          </a:r>
          <a:r>
            <a:rPr lang="en-PH" sz="1700" kern="1200" dirty="0">
              <a:solidFill>
                <a:schemeClr val="tx1"/>
              </a:solidFill>
            </a:rPr>
            <a:t>	</a:t>
          </a:r>
          <a:endParaRPr lang="en-US" sz="1700" kern="1200" dirty="0">
            <a:solidFill>
              <a:schemeClr val="tx1"/>
            </a:solidFill>
          </a:endParaRPr>
        </a:p>
      </dgm:t>
    </dgm:pt>
    <dgm:pt modelId="{3F8DB909-79BB-4FB9-8AA7-FFBC31AF9B4D}" type="parTrans" cxnId="{BF50607A-4A9C-44C1-AED5-C98AFBEB9BC6}">
      <dgm:prSet/>
      <dgm:spPr/>
      <dgm:t>
        <a:bodyPr/>
        <a:lstStyle/>
        <a:p>
          <a:endParaRPr lang="en-US"/>
        </a:p>
      </dgm:t>
    </dgm:pt>
    <dgm:pt modelId="{1A507326-8F49-4400-8326-7A13C75ECB3E}" type="sibTrans" cxnId="{BF50607A-4A9C-44C1-AED5-C98AFBEB9BC6}">
      <dgm:prSet/>
      <dgm:spPr/>
      <dgm:t>
        <a:bodyPr/>
        <a:lstStyle/>
        <a:p>
          <a:endParaRPr lang="en-US"/>
        </a:p>
      </dgm:t>
    </dgm:pt>
    <dgm:pt modelId="{E9904C9D-F8BF-4EF7-928D-18F50D5EADCA}">
      <dgm:prSet custT="1"/>
      <dgm:spPr/>
      <dgm:t>
        <a:bodyPr/>
        <a:lstStyle/>
        <a:p>
          <a:pPr>
            <a:defRPr b="1"/>
          </a:pPr>
          <a:r>
            <a:rPr lang="en-PH" sz="2100" b="1" kern="1200" dirty="0" err="1">
              <a:solidFill>
                <a:schemeClr val="tx1"/>
              </a:solidFill>
              <a:latin typeface="Lucida Grande"/>
              <a:ea typeface="+mn-ea"/>
              <a:cs typeface="+mn-cs"/>
            </a:rPr>
            <a:t>Akavache</a:t>
          </a:r>
          <a:endParaRPr lang="en-US" sz="2100" b="1" kern="1200" dirty="0">
            <a:solidFill>
              <a:schemeClr val="tx1"/>
            </a:solidFill>
            <a:latin typeface="Lucida Grande"/>
            <a:ea typeface="+mn-ea"/>
            <a:cs typeface="+mn-cs"/>
          </a:endParaRPr>
        </a:p>
      </dgm:t>
    </dgm:pt>
    <dgm:pt modelId="{5AB349FC-3500-445B-A602-1C036FA681C0}" type="parTrans" cxnId="{ACF16677-86EC-40D0-9DE4-6C35590F7728}">
      <dgm:prSet/>
      <dgm:spPr/>
      <dgm:t>
        <a:bodyPr/>
        <a:lstStyle/>
        <a:p>
          <a:endParaRPr lang="en-US"/>
        </a:p>
      </dgm:t>
    </dgm:pt>
    <dgm:pt modelId="{93A6ED8A-59CF-43C5-BCB3-1FCE9A95C0D0}" type="sibTrans" cxnId="{ACF16677-86EC-40D0-9DE4-6C35590F7728}">
      <dgm:prSet/>
      <dgm:spPr/>
      <dgm:t>
        <a:bodyPr/>
        <a:lstStyle/>
        <a:p>
          <a:endParaRPr lang="en-US"/>
        </a:p>
      </dgm:t>
    </dgm:pt>
    <dgm:pt modelId="{A5FD5718-C99F-4F06-8313-9C33D3CF7917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600" kern="1200" dirty="0">
              <a:solidFill>
                <a:schemeClr val="tx1"/>
              </a:solidFill>
              <a:latin typeface="Lucida Grande"/>
              <a:ea typeface="+mn-ea"/>
              <a:cs typeface="+mn-cs"/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https://github.com/reactiveui/akavache/</a:t>
          </a:r>
          <a:endParaRPr lang="en-US" sz="1600" kern="1200" dirty="0">
            <a:solidFill>
              <a:schemeClr val="tx1"/>
            </a:solidFill>
            <a:latin typeface="Lucida Grande"/>
            <a:ea typeface="+mn-ea"/>
            <a:cs typeface="+mn-cs"/>
          </a:endParaRPr>
        </a:p>
      </dgm:t>
    </dgm:pt>
    <dgm:pt modelId="{D69D2014-6ACD-4559-B3B9-1CF2489D21A4}" type="parTrans" cxnId="{5B85C31F-2D60-41AD-9CCF-C62D18F9A01F}">
      <dgm:prSet/>
      <dgm:spPr/>
      <dgm:t>
        <a:bodyPr/>
        <a:lstStyle/>
        <a:p>
          <a:endParaRPr lang="en-US"/>
        </a:p>
      </dgm:t>
    </dgm:pt>
    <dgm:pt modelId="{F4523CE4-6646-4E4D-8268-A92F66E5EF28}" type="sibTrans" cxnId="{5B85C31F-2D60-41AD-9CCF-C62D18F9A01F}">
      <dgm:prSet/>
      <dgm:spPr/>
      <dgm:t>
        <a:bodyPr/>
        <a:lstStyle/>
        <a:p>
          <a:endParaRPr lang="en-US"/>
        </a:p>
      </dgm:t>
    </dgm:pt>
    <dgm:pt modelId="{D8E97F75-DA73-475E-B990-0EF0EB273300}" type="pres">
      <dgm:prSet presAssocID="{D9887F96-0556-42BF-83F5-6747A1D14557}" presName="root" presStyleCnt="0">
        <dgm:presLayoutVars>
          <dgm:dir/>
          <dgm:resizeHandles val="exact"/>
        </dgm:presLayoutVars>
      </dgm:prSet>
      <dgm:spPr/>
    </dgm:pt>
    <dgm:pt modelId="{D9C10DE6-AC1B-4FB6-86E0-00EDA2D7D600}" type="pres">
      <dgm:prSet presAssocID="{3684D8CF-4A25-415F-9491-61CFD28D64DE}" presName="compNode" presStyleCnt="0"/>
      <dgm:spPr/>
    </dgm:pt>
    <dgm:pt modelId="{AD81FD0C-6AFD-482A-845A-3088F6992F27}" type="pres">
      <dgm:prSet presAssocID="{3684D8CF-4A25-415F-9491-61CFD28D64DE}" presName="iconRect" presStyleLbl="node1" presStyleIdx="0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5E60BDE-3BDA-4B23-A7D1-4AB956E21DDA}" type="pres">
      <dgm:prSet presAssocID="{3684D8CF-4A25-415F-9491-61CFD28D64DE}" presName="iconSpace" presStyleCnt="0"/>
      <dgm:spPr/>
    </dgm:pt>
    <dgm:pt modelId="{674B1D72-7E0C-4660-9CDA-85DE717B2792}" type="pres">
      <dgm:prSet presAssocID="{3684D8CF-4A25-415F-9491-61CFD28D64DE}" presName="parTx" presStyleLbl="revTx" presStyleIdx="0" presStyleCnt="8">
        <dgm:presLayoutVars>
          <dgm:chMax val="0"/>
          <dgm:chPref val="0"/>
        </dgm:presLayoutVars>
      </dgm:prSet>
      <dgm:spPr/>
    </dgm:pt>
    <dgm:pt modelId="{F467D19F-27A7-4D28-B230-8FAB7F2D740B}" type="pres">
      <dgm:prSet presAssocID="{3684D8CF-4A25-415F-9491-61CFD28D64DE}" presName="txSpace" presStyleCnt="0"/>
      <dgm:spPr/>
    </dgm:pt>
    <dgm:pt modelId="{822C597E-FBE2-47D6-9A26-E6CB6B019D0E}" type="pres">
      <dgm:prSet presAssocID="{3684D8CF-4A25-415F-9491-61CFD28D64DE}" presName="desTx" presStyleLbl="revTx" presStyleIdx="1" presStyleCnt="8">
        <dgm:presLayoutVars/>
      </dgm:prSet>
      <dgm:spPr/>
    </dgm:pt>
    <dgm:pt modelId="{4D1F3233-36FB-450A-89BE-BA00B309EAB9}" type="pres">
      <dgm:prSet presAssocID="{431630D1-70D8-4D04-9C88-7FB4794EA66F}" presName="sibTrans" presStyleCnt="0"/>
      <dgm:spPr/>
    </dgm:pt>
    <dgm:pt modelId="{52E2A266-BFCB-4F16-AA07-E63BF5A80D36}" type="pres">
      <dgm:prSet presAssocID="{0F1881BA-59AB-45FE-9E60-97BCB7150057}" presName="compNode" presStyleCnt="0"/>
      <dgm:spPr/>
    </dgm:pt>
    <dgm:pt modelId="{16B1F133-9542-4AAE-8C04-DC4E24CA24E3}" type="pres">
      <dgm:prSet presAssocID="{0F1881BA-59AB-45FE-9E60-97BCB7150057}" presName="iconRect" presStyleLbl="node1" presStyleIdx="1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43A57EE-D265-4EDF-976A-FF3F76B82B01}" type="pres">
      <dgm:prSet presAssocID="{0F1881BA-59AB-45FE-9E60-97BCB7150057}" presName="iconSpace" presStyleCnt="0"/>
      <dgm:spPr/>
    </dgm:pt>
    <dgm:pt modelId="{40798A7F-B385-402D-807F-EAA19E52C2E1}" type="pres">
      <dgm:prSet presAssocID="{0F1881BA-59AB-45FE-9E60-97BCB7150057}" presName="parTx" presStyleLbl="revTx" presStyleIdx="2" presStyleCnt="8">
        <dgm:presLayoutVars>
          <dgm:chMax val="0"/>
          <dgm:chPref val="0"/>
        </dgm:presLayoutVars>
      </dgm:prSet>
      <dgm:spPr/>
    </dgm:pt>
    <dgm:pt modelId="{14A1E2C4-BB7D-41E8-8016-1D3E93410704}" type="pres">
      <dgm:prSet presAssocID="{0F1881BA-59AB-45FE-9E60-97BCB7150057}" presName="txSpace" presStyleCnt="0"/>
      <dgm:spPr/>
    </dgm:pt>
    <dgm:pt modelId="{F81F0B81-8D30-428D-907C-329F44536A6E}" type="pres">
      <dgm:prSet presAssocID="{0F1881BA-59AB-45FE-9E60-97BCB7150057}" presName="desTx" presStyleLbl="revTx" presStyleIdx="3" presStyleCnt="8">
        <dgm:presLayoutVars/>
      </dgm:prSet>
      <dgm:spPr/>
    </dgm:pt>
    <dgm:pt modelId="{EB89712B-BBD7-4D84-B311-AB5E714DC4A6}" type="pres">
      <dgm:prSet presAssocID="{BDA09CA3-DE42-4D2C-88C6-B31FD6FDDBED}" presName="sibTrans" presStyleCnt="0"/>
      <dgm:spPr/>
    </dgm:pt>
    <dgm:pt modelId="{33392A49-B06C-41AE-AA8B-20450689D95F}" type="pres">
      <dgm:prSet presAssocID="{3BE9D5E1-6E84-4238-8B6F-C7335BDC3835}" presName="compNode" presStyleCnt="0"/>
      <dgm:spPr/>
    </dgm:pt>
    <dgm:pt modelId="{E04E2E1E-F1D2-490A-BB66-CDBC6F03A92F}" type="pres">
      <dgm:prSet presAssocID="{3BE9D5E1-6E84-4238-8B6F-C7335BDC3835}" presName="iconRect" presStyleLbl="node1" presStyleIdx="2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>
          <a:noFill/>
        </a:ln>
      </dgm:spPr>
    </dgm:pt>
    <dgm:pt modelId="{64D1842E-B341-49A8-954F-3E6D8B7BA617}" type="pres">
      <dgm:prSet presAssocID="{3BE9D5E1-6E84-4238-8B6F-C7335BDC3835}" presName="iconSpace" presStyleCnt="0"/>
      <dgm:spPr/>
    </dgm:pt>
    <dgm:pt modelId="{E291EC1A-E6F8-4475-A7B6-8D826F09A1E6}" type="pres">
      <dgm:prSet presAssocID="{3BE9D5E1-6E84-4238-8B6F-C7335BDC3835}" presName="parTx" presStyleLbl="revTx" presStyleIdx="4" presStyleCnt="8">
        <dgm:presLayoutVars>
          <dgm:chMax val="0"/>
          <dgm:chPref val="0"/>
        </dgm:presLayoutVars>
      </dgm:prSet>
      <dgm:spPr/>
    </dgm:pt>
    <dgm:pt modelId="{1E5E154F-525D-4623-831A-79025B46D270}" type="pres">
      <dgm:prSet presAssocID="{3BE9D5E1-6E84-4238-8B6F-C7335BDC3835}" presName="txSpace" presStyleCnt="0"/>
      <dgm:spPr/>
    </dgm:pt>
    <dgm:pt modelId="{58470BC7-F301-4CD7-B790-070EFDC9AF10}" type="pres">
      <dgm:prSet presAssocID="{3BE9D5E1-6E84-4238-8B6F-C7335BDC3835}" presName="desTx" presStyleLbl="revTx" presStyleIdx="5" presStyleCnt="8">
        <dgm:presLayoutVars/>
      </dgm:prSet>
      <dgm:spPr/>
    </dgm:pt>
    <dgm:pt modelId="{8E97AF1E-7451-47EC-BAC8-5AF024F7B2CC}" type="pres">
      <dgm:prSet presAssocID="{1F3B40DE-3AAF-4063-8105-05263BEDFE81}" presName="sibTrans" presStyleCnt="0"/>
      <dgm:spPr/>
    </dgm:pt>
    <dgm:pt modelId="{9AB7CB2A-72AD-470B-A3B5-F9DBA1AFBFD4}" type="pres">
      <dgm:prSet presAssocID="{E9904C9D-F8BF-4EF7-928D-18F50D5EADCA}" presName="compNode" presStyleCnt="0"/>
      <dgm:spPr/>
    </dgm:pt>
    <dgm:pt modelId="{08E2B31E-3FA2-4487-8CF6-3884E4426AA0}" type="pres">
      <dgm:prSet presAssocID="{E9904C9D-F8BF-4EF7-928D-18F50D5EADCA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43B16D0-F5BA-4F93-AF1C-1BE2F42237AD}" type="pres">
      <dgm:prSet presAssocID="{E9904C9D-F8BF-4EF7-928D-18F50D5EADCA}" presName="iconSpace" presStyleCnt="0"/>
      <dgm:spPr/>
    </dgm:pt>
    <dgm:pt modelId="{472608B4-CDE3-4D70-9359-70CD97CFFBAA}" type="pres">
      <dgm:prSet presAssocID="{E9904C9D-F8BF-4EF7-928D-18F50D5EADCA}" presName="parTx" presStyleLbl="revTx" presStyleIdx="6" presStyleCnt="8">
        <dgm:presLayoutVars>
          <dgm:chMax val="0"/>
          <dgm:chPref val="0"/>
        </dgm:presLayoutVars>
      </dgm:prSet>
      <dgm:spPr/>
    </dgm:pt>
    <dgm:pt modelId="{6D891B08-952B-4522-A0CF-F2958472BA5C}" type="pres">
      <dgm:prSet presAssocID="{E9904C9D-F8BF-4EF7-928D-18F50D5EADCA}" presName="txSpace" presStyleCnt="0"/>
      <dgm:spPr/>
    </dgm:pt>
    <dgm:pt modelId="{A24736BA-6675-477A-BD87-2FF67B55DD2F}" type="pres">
      <dgm:prSet presAssocID="{E9904C9D-F8BF-4EF7-928D-18F50D5EADCA}" presName="desTx" presStyleLbl="revTx" presStyleIdx="7" presStyleCnt="8">
        <dgm:presLayoutVars/>
      </dgm:prSet>
      <dgm:spPr/>
    </dgm:pt>
  </dgm:ptLst>
  <dgm:cxnLst>
    <dgm:cxn modelId="{5B85C31F-2D60-41AD-9CCF-C62D18F9A01F}" srcId="{E9904C9D-F8BF-4EF7-928D-18F50D5EADCA}" destId="{A5FD5718-C99F-4F06-8313-9C33D3CF7917}" srcOrd="0" destOrd="0" parTransId="{D69D2014-6ACD-4559-B3B9-1CF2489D21A4}" sibTransId="{F4523CE4-6646-4E4D-8268-A92F66E5EF28}"/>
    <dgm:cxn modelId="{B100835F-8D37-46C2-B178-E78792A61423}" type="presOf" srcId="{53D4D718-9881-4732-B222-853E73BBD7AE}" destId="{F81F0B81-8D30-428D-907C-329F44536A6E}" srcOrd="0" destOrd="0" presId="urn:microsoft.com/office/officeart/2018/2/layout/IconLabelDescriptionList"/>
    <dgm:cxn modelId="{6B0A2664-8F67-4B27-8142-5FD9DE70998E}" type="presOf" srcId="{3684D8CF-4A25-415F-9491-61CFD28D64DE}" destId="{674B1D72-7E0C-4660-9CDA-85DE717B2792}" srcOrd="0" destOrd="0" presId="urn:microsoft.com/office/officeart/2018/2/layout/IconLabelDescriptionList"/>
    <dgm:cxn modelId="{41EC4944-8520-4DDA-B4DC-CFDA323B20B0}" srcId="{D9887F96-0556-42BF-83F5-6747A1D14557}" destId="{3BE9D5E1-6E84-4238-8B6F-C7335BDC3835}" srcOrd="2" destOrd="0" parTransId="{47C2473A-73D8-4117-99EF-B0270FE0836F}" sibTransId="{1F3B40DE-3AAF-4063-8105-05263BEDFE81}"/>
    <dgm:cxn modelId="{F8CC1945-5212-4961-AC49-B616DA4BE3E9}" type="presOf" srcId="{39159BE0-A1A0-44AA-BAD8-6B6B55CA78EF}" destId="{822C597E-FBE2-47D6-9A26-E6CB6B019D0E}" srcOrd="0" destOrd="0" presId="urn:microsoft.com/office/officeart/2018/2/layout/IconLabelDescriptionList"/>
    <dgm:cxn modelId="{747E106E-6DD6-438B-B45E-278426E79159}" srcId="{0F1881BA-59AB-45FE-9E60-97BCB7150057}" destId="{53D4D718-9881-4732-B222-853E73BBD7AE}" srcOrd="0" destOrd="0" parTransId="{25A12BA6-0689-448C-935F-2FE971866932}" sibTransId="{2F63AA6F-0226-473D-B26C-5C64A3A06550}"/>
    <dgm:cxn modelId="{DA3F0D76-DBC1-49EB-8F42-FE3883A8DEF5}" type="presOf" srcId="{EE3D371F-D0CE-478F-AA72-44A42251832E}" destId="{58470BC7-F301-4CD7-B790-070EFDC9AF10}" srcOrd="0" destOrd="0" presId="urn:microsoft.com/office/officeart/2018/2/layout/IconLabelDescriptionList"/>
    <dgm:cxn modelId="{ACF16677-86EC-40D0-9DE4-6C35590F7728}" srcId="{D9887F96-0556-42BF-83F5-6747A1D14557}" destId="{E9904C9D-F8BF-4EF7-928D-18F50D5EADCA}" srcOrd="3" destOrd="0" parTransId="{5AB349FC-3500-445B-A602-1C036FA681C0}" sibTransId="{93A6ED8A-59CF-43C5-BCB3-1FCE9A95C0D0}"/>
    <dgm:cxn modelId="{BF50607A-4A9C-44C1-AED5-C98AFBEB9BC6}" srcId="{3BE9D5E1-6E84-4238-8B6F-C7335BDC3835}" destId="{EE3D371F-D0CE-478F-AA72-44A42251832E}" srcOrd="0" destOrd="0" parTransId="{3F8DB909-79BB-4FB9-8AA7-FFBC31AF9B4D}" sibTransId="{1A507326-8F49-4400-8326-7A13C75ECB3E}"/>
    <dgm:cxn modelId="{34E1657A-B008-4FD2-9A02-84432189A486}" type="presOf" srcId="{3BE9D5E1-6E84-4238-8B6F-C7335BDC3835}" destId="{E291EC1A-E6F8-4475-A7B6-8D826F09A1E6}" srcOrd="0" destOrd="0" presId="urn:microsoft.com/office/officeart/2018/2/layout/IconLabelDescriptionList"/>
    <dgm:cxn modelId="{4143E989-9704-409D-BF16-78F6FE928E60}" srcId="{3684D8CF-4A25-415F-9491-61CFD28D64DE}" destId="{39159BE0-A1A0-44AA-BAD8-6B6B55CA78EF}" srcOrd="0" destOrd="0" parTransId="{C10B414A-A60A-41A2-8B6A-A50408EE8619}" sibTransId="{5A1CB435-0402-4836-B655-99CB6F06D71B}"/>
    <dgm:cxn modelId="{9DFDD2A1-6F1F-4453-8D9C-E89D7D810BF2}" type="presOf" srcId="{0F1881BA-59AB-45FE-9E60-97BCB7150057}" destId="{40798A7F-B385-402D-807F-EAA19E52C2E1}" srcOrd="0" destOrd="0" presId="urn:microsoft.com/office/officeart/2018/2/layout/IconLabelDescriptionList"/>
    <dgm:cxn modelId="{534F57A3-3ECD-4D8C-92DA-2ABF3B9C3271}" type="presOf" srcId="{A5FD5718-C99F-4F06-8313-9C33D3CF7917}" destId="{A24736BA-6675-477A-BD87-2FF67B55DD2F}" srcOrd="0" destOrd="0" presId="urn:microsoft.com/office/officeart/2018/2/layout/IconLabelDescriptionList"/>
    <dgm:cxn modelId="{E080D3AB-53ED-42FD-B40F-BF4DE045F731}" type="presOf" srcId="{E9904C9D-F8BF-4EF7-928D-18F50D5EADCA}" destId="{472608B4-CDE3-4D70-9359-70CD97CFFBAA}" srcOrd="0" destOrd="0" presId="urn:microsoft.com/office/officeart/2018/2/layout/IconLabelDescriptionList"/>
    <dgm:cxn modelId="{7761ACC1-11D4-4C3B-B334-F839B5C541B2}" srcId="{D9887F96-0556-42BF-83F5-6747A1D14557}" destId="{0F1881BA-59AB-45FE-9E60-97BCB7150057}" srcOrd="1" destOrd="0" parTransId="{F9ED587F-C669-4494-BCA6-B2FFB0212676}" sibTransId="{BDA09CA3-DE42-4D2C-88C6-B31FD6FDDBED}"/>
    <dgm:cxn modelId="{0DB1FCD9-D511-493F-85B3-5F2E253B194E}" srcId="{D9887F96-0556-42BF-83F5-6747A1D14557}" destId="{3684D8CF-4A25-415F-9491-61CFD28D64DE}" srcOrd="0" destOrd="0" parTransId="{1642BD8E-02DC-47A9-89D2-047227538C83}" sibTransId="{431630D1-70D8-4D04-9C88-7FB4794EA66F}"/>
    <dgm:cxn modelId="{F55904F0-C774-450F-969B-49D03128EA0D}" type="presOf" srcId="{D9887F96-0556-42BF-83F5-6747A1D14557}" destId="{D8E97F75-DA73-475E-B990-0EF0EB273300}" srcOrd="0" destOrd="0" presId="urn:microsoft.com/office/officeart/2018/2/layout/IconLabelDescriptionList"/>
    <dgm:cxn modelId="{80D14471-80C3-4C43-BE70-2D0835D0C2A1}" type="presParOf" srcId="{D8E97F75-DA73-475E-B990-0EF0EB273300}" destId="{D9C10DE6-AC1B-4FB6-86E0-00EDA2D7D600}" srcOrd="0" destOrd="0" presId="urn:microsoft.com/office/officeart/2018/2/layout/IconLabelDescriptionList"/>
    <dgm:cxn modelId="{DBD5DA5D-B621-461B-95B4-3AE2DC8C806A}" type="presParOf" srcId="{D9C10DE6-AC1B-4FB6-86E0-00EDA2D7D600}" destId="{AD81FD0C-6AFD-482A-845A-3088F6992F27}" srcOrd="0" destOrd="0" presId="urn:microsoft.com/office/officeart/2018/2/layout/IconLabelDescriptionList"/>
    <dgm:cxn modelId="{EB8569D1-6F63-422C-B218-436AFE5A81B6}" type="presParOf" srcId="{D9C10DE6-AC1B-4FB6-86E0-00EDA2D7D600}" destId="{45E60BDE-3BDA-4B23-A7D1-4AB956E21DDA}" srcOrd="1" destOrd="0" presId="urn:microsoft.com/office/officeart/2018/2/layout/IconLabelDescriptionList"/>
    <dgm:cxn modelId="{DBA18387-5FC4-4438-B05A-95AE8327ECB6}" type="presParOf" srcId="{D9C10DE6-AC1B-4FB6-86E0-00EDA2D7D600}" destId="{674B1D72-7E0C-4660-9CDA-85DE717B2792}" srcOrd="2" destOrd="0" presId="urn:microsoft.com/office/officeart/2018/2/layout/IconLabelDescriptionList"/>
    <dgm:cxn modelId="{2B250378-0C85-4FBA-85F0-AFDDDE11103B}" type="presParOf" srcId="{D9C10DE6-AC1B-4FB6-86E0-00EDA2D7D600}" destId="{F467D19F-27A7-4D28-B230-8FAB7F2D740B}" srcOrd="3" destOrd="0" presId="urn:microsoft.com/office/officeart/2018/2/layout/IconLabelDescriptionList"/>
    <dgm:cxn modelId="{08721D02-25CD-4E52-A5F6-A4F7E771135B}" type="presParOf" srcId="{D9C10DE6-AC1B-4FB6-86E0-00EDA2D7D600}" destId="{822C597E-FBE2-47D6-9A26-E6CB6B019D0E}" srcOrd="4" destOrd="0" presId="urn:microsoft.com/office/officeart/2018/2/layout/IconLabelDescriptionList"/>
    <dgm:cxn modelId="{0457333E-5272-43F2-ABD0-6E120282F705}" type="presParOf" srcId="{D8E97F75-DA73-475E-B990-0EF0EB273300}" destId="{4D1F3233-36FB-450A-89BE-BA00B309EAB9}" srcOrd="1" destOrd="0" presId="urn:microsoft.com/office/officeart/2018/2/layout/IconLabelDescriptionList"/>
    <dgm:cxn modelId="{D3D8AE70-7774-4E5A-897F-CA987EEABE82}" type="presParOf" srcId="{D8E97F75-DA73-475E-B990-0EF0EB273300}" destId="{52E2A266-BFCB-4F16-AA07-E63BF5A80D36}" srcOrd="2" destOrd="0" presId="urn:microsoft.com/office/officeart/2018/2/layout/IconLabelDescriptionList"/>
    <dgm:cxn modelId="{8204B028-D0E0-4407-9E9D-017876A8F911}" type="presParOf" srcId="{52E2A266-BFCB-4F16-AA07-E63BF5A80D36}" destId="{16B1F133-9542-4AAE-8C04-DC4E24CA24E3}" srcOrd="0" destOrd="0" presId="urn:microsoft.com/office/officeart/2018/2/layout/IconLabelDescriptionList"/>
    <dgm:cxn modelId="{66E55504-99DB-4057-98DC-B70D346925B2}" type="presParOf" srcId="{52E2A266-BFCB-4F16-AA07-E63BF5A80D36}" destId="{E43A57EE-D265-4EDF-976A-FF3F76B82B01}" srcOrd="1" destOrd="0" presId="urn:microsoft.com/office/officeart/2018/2/layout/IconLabelDescriptionList"/>
    <dgm:cxn modelId="{CC2196A2-F5AC-42A2-92CC-3B88FD1F1607}" type="presParOf" srcId="{52E2A266-BFCB-4F16-AA07-E63BF5A80D36}" destId="{40798A7F-B385-402D-807F-EAA19E52C2E1}" srcOrd="2" destOrd="0" presId="urn:microsoft.com/office/officeart/2018/2/layout/IconLabelDescriptionList"/>
    <dgm:cxn modelId="{B3E5F70D-A187-4BB4-B6B8-AA19FDB4D306}" type="presParOf" srcId="{52E2A266-BFCB-4F16-AA07-E63BF5A80D36}" destId="{14A1E2C4-BB7D-41E8-8016-1D3E93410704}" srcOrd="3" destOrd="0" presId="urn:microsoft.com/office/officeart/2018/2/layout/IconLabelDescriptionList"/>
    <dgm:cxn modelId="{EE8CDEE6-B149-4438-B959-BF7F54612265}" type="presParOf" srcId="{52E2A266-BFCB-4F16-AA07-E63BF5A80D36}" destId="{F81F0B81-8D30-428D-907C-329F44536A6E}" srcOrd="4" destOrd="0" presId="urn:microsoft.com/office/officeart/2018/2/layout/IconLabelDescriptionList"/>
    <dgm:cxn modelId="{DB3C3E91-F666-4F25-92A4-B15DD3A082DC}" type="presParOf" srcId="{D8E97F75-DA73-475E-B990-0EF0EB273300}" destId="{EB89712B-BBD7-4D84-B311-AB5E714DC4A6}" srcOrd="3" destOrd="0" presId="urn:microsoft.com/office/officeart/2018/2/layout/IconLabelDescriptionList"/>
    <dgm:cxn modelId="{4D76C7F3-B67C-4AB4-A4D4-DA506D49D5A8}" type="presParOf" srcId="{D8E97F75-DA73-475E-B990-0EF0EB273300}" destId="{33392A49-B06C-41AE-AA8B-20450689D95F}" srcOrd="4" destOrd="0" presId="urn:microsoft.com/office/officeart/2018/2/layout/IconLabelDescriptionList"/>
    <dgm:cxn modelId="{70D05263-2F1F-4736-AE9B-54708D8E4503}" type="presParOf" srcId="{33392A49-B06C-41AE-AA8B-20450689D95F}" destId="{E04E2E1E-F1D2-490A-BB66-CDBC6F03A92F}" srcOrd="0" destOrd="0" presId="urn:microsoft.com/office/officeart/2018/2/layout/IconLabelDescriptionList"/>
    <dgm:cxn modelId="{93F2599E-9BB6-4932-B58D-9BB13E66BDA2}" type="presParOf" srcId="{33392A49-B06C-41AE-AA8B-20450689D95F}" destId="{64D1842E-B341-49A8-954F-3E6D8B7BA617}" srcOrd="1" destOrd="0" presId="urn:microsoft.com/office/officeart/2018/2/layout/IconLabelDescriptionList"/>
    <dgm:cxn modelId="{6617D36D-3029-4E8C-8F02-854BC83063CC}" type="presParOf" srcId="{33392A49-B06C-41AE-AA8B-20450689D95F}" destId="{E291EC1A-E6F8-4475-A7B6-8D826F09A1E6}" srcOrd="2" destOrd="0" presId="urn:microsoft.com/office/officeart/2018/2/layout/IconLabelDescriptionList"/>
    <dgm:cxn modelId="{CC252FB5-13B1-4815-99E0-9CB4BBE3CB44}" type="presParOf" srcId="{33392A49-B06C-41AE-AA8B-20450689D95F}" destId="{1E5E154F-525D-4623-831A-79025B46D270}" srcOrd="3" destOrd="0" presId="urn:microsoft.com/office/officeart/2018/2/layout/IconLabelDescriptionList"/>
    <dgm:cxn modelId="{3270DCA1-E562-4E88-A561-6E3D961A799B}" type="presParOf" srcId="{33392A49-B06C-41AE-AA8B-20450689D95F}" destId="{58470BC7-F301-4CD7-B790-070EFDC9AF10}" srcOrd="4" destOrd="0" presId="urn:microsoft.com/office/officeart/2018/2/layout/IconLabelDescriptionList"/>
    <dgm:cxn modelId="{E9206FCB-C2AB-4C88-897D-5E1D971B6A6E}" type="presParOf" srcId="{D8E97F75-DA73-475E-B990-0EF0EB273300}" destId="{8E97AF1E-7451-47EC-BAC8-5AF024F7B2CC}" srcOrd="5" destOrd="0" presId="urn:microsoft.com/office/officeart/2018/2/layout/IconLabelDescriptionList"/>
    <dgm:cxn modelId="{65BE46E3-0C63-4913-8476-06D807800951}" type="presParOf" srcId="{D8E97F75-DA73-475E-B990-0EF0EB273300}" destId="{9AB7CB2A-72AD-470B-A3B5-F9DBA1AFBFD4}" srcOrd="6" destOrd="0" presId="urn:microsoft.com/office/officeart/2018/2/layout/IconLabelDescriptionList"/>
    <dgm:cxn modelId="{0DDE75B3-F47D-4F01-A622-CF3B831292BA}" type="presParOf" srcId="{9AB7CB2A-72AD-470B-A3B5-F9DBA1AFBFD4}" destId="{08E2B31E-3FA2-4487-8CF6-3884E4426AA0}" srcOrd="0" destOrd="0" presId="urn:microsoft.com/office/officeart/2018/2/layout/IconLabelDescriptionList"/>
    <dgm:cxn modelId="{943E3ABD-38CD-474B-9079-8812D72E4FC1}" type="presParOf" srcId="{9AB7CB2A-72AD-470B-A3B5-F9DBA1AFBFD4}" destId="{143B16D0-F5BA-4F93-AF1C-1BE2F42237AD}" srcOrd="1" destOrd="0" presId="urn:microsoft.com/office/officeart/2018/2/layout/IconLabelDescriptionList"/>
    <dgm:cxn modelId="{8A612F00-4FDA-4743-956B-1FD34D58E18D}" type="presParOf" srcId="{9AB7CB2A-72AD-470B-A3B5-F9DBA1AFBFD4}" destId="{472608B4-CDE3-4D70-9359-70CD97CFFBAA}" srcOrd="2" destOrd="0" presId="urn:microsoft.com/office/officeart/2018/2/layout/IconLabelDescriptionList"/>
    <dgm:cxn modelId="{A9175586-B2CF-42C0-AAC1-61D1C6799F88}" type="presParOf" srcId="{9AB7CB2A-72AD-470B-A3B5-F9DBA1AFBFD4}" destId="{6D891B08-952B-4522-A0CF-F2958472BA5C}" srcOrd="3" destOrd="0" presId="urn:microsoft.com/office/officeart/2018/2/layout/IconLabelDescriptionList"/>
    <dgm:cxn modelId="{9321121E-FA78-431C-907A-F646CFA021A8}" type="presParOf" srcId="{9AB7CB2A-72AD-470B-A3B5-F9DBA1AFBFD4}" destId="{A24736BA-6675-477A-BD87-2FF67B55DD2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1FD0C-6AFD-482A-845A-3088F6992F27}">
      <dsp:nvSpPr>
        <dsp:cNvPr id="0" name=""/>
        <dsp:cNvSpPr/>
      </dsp:nvSpPr>
      <dsp:spPr>
        <a:xfrm>
          <a:off x="18341" y="934343"/>
          <a:ext cx="810523" cy="8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B1D72-7E0C-4660-9CDA-85DE717B2792}">
      <dsp:nvSpPr>
        <dsp:cNvPr id="0" name=""/>
        <dsp:cNvSpPr/>
      </dsp:nvSpPr>
      <dsp:spPr>
        <a:xfrm>
          <a:off x="18341" y="1832180"/>
          <a:ext cx="2315782" cy="3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H" sz="2400" kern="1200" dirty="0">
              <a:solidFill>
                <a:schemeClr val="tx1"/>
              </a:solidFill>
            </a:rPr>
            <a:t>Monkey cache     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8341" y="1832180"/>
        <a:ext cx="2315782" cy="347367"/>
      </dsp:txXfrm>
    </dsp:sp>
    <dsp:sp modelId="{822C597E-FBE2-47D6-9A26-E6CB6B019D0E}">
      <dsp:nvSpPr>
        <dsp:cNvPr id="0" name=""/>
        <dsp:cNvSpPr/>
      </dsp:nvSpPr>
      <dsp:spPr>
        <a:xfrm>
          <a:off x="18341" y="2220157"/>
          <a:ext cx="2315782" cy="744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600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https://github.com/jamesmontemagno/monkey-cache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8341" y="2220157"/>
        <a:ext cx="2315782" cy="744705"/>
      </dsp:txXfrm>
    </dsp:sp>
    <dsp:sp modelId="{16B1F133-9542-4AAE-8C04-DC4E24CA24E3}">
      <dsp:nvSpPr>
        <dsp:cNvPr id="0" name=""/>
        <dsp:cNvSpPr/>
      </dsp:nvSpPr>
      <dsp:spPr>
        <a:xfrm>
          <a:off x="2739386" y="934343"/>
          <a:ext cx="810523" cy="8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98A7F-B385-402D-807F-EAA19E52C2E1}">
      <dsp:nvSpPr>
        <dsp:cNvPr id="0" name=""/>
        <dsp:cNvSpPr/>
      </dsp:nvSpPr>
      <dsp:spPr>
        <a:xfrm>
          <a:off x="2739386" y="1832180"/>
          <a:ext cx="2315782" cy="3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H" sz="2100" b="1" kern="1200" dirty="0" err="1">
              <a:solidFill>
                <a:schemeClr val="tx1"/>
              </a:solidFill>
              <a:latin typeface="Lucida Grande"/>
              <a:ea typeface="+mn-ea"/>
              <a:cs typeface="+mn-cs"/>
            </a:rPr>
            <a:t>SettingsPlugin</a:t>
          </a:r>
          <a:endParaRPr lang="en-US" sz="2100" b="1" kern="1200" dirty="0">
            <a:solidFill>
              <a:schemeClr val="tx1"/>
            </a:solidFill>
            <a:latin typeface="Lucida Grande"/>
            <a:ea typeface="+mn-ea"/>
            <a:cs typeface="+mn-cs"/>
          </a:endParaRPr>
        </a:p>
      </dsp:txBody>
      <dsp:txXfrm>
        <a:off x="2739386" y="1832180"/>
        <a:ext cx="2315782" cy="347367"/>
      </dsp:txXfrm>
    </dsp:sp>
    <dsp:sp modelId="{F81F0B81-8D30-428D-907C-329F44536A6E}">
      <dsp:nvSpPr>
        <dsp:cNvPr id="0" name=""/>
        <dsp:cNvSpPr/>
      </dsp:nvSpPr>
      <dsp:spPr>
        <a:xfrm>
          <a:off x="2739386" y="2220157"/>
          <a:ext cx="2315782" cy="744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600" kern="1200" dirty="0">
              <a:solidFill>
                <a:schemeClr val="tx1"/>
              </a:solidFill>
              <a:latin typeface="Lucida Grande"/>
              <a:ea typeface="+mn-ea"/>
              <a:cs typeface="+mn-cs"/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https://github.com/jamesmontemagno/SettingsPlugin</a:t>
          </a:r>
          <a:endParaRPr lang="en-US" sz="1600" kern="1200" dirty="0">
            <a:solidFill>
              <a:schemeClr val="tx1"/>
            </a:solidFill>
            <a:latin typeface="Lucida Grande"/>
            <a:ea typeface="+mn-ea"/>
            <a:cs typeface="+mn-cs"/>
          </a:endParaRPr>
        </a:p>
      </dsp:txBody>
      <dsp:txXfrm>
        <a:off x="2739386" y="2220157"/>
        <a:ext cx="2315782" cy="744705"/>
      </dsp:txXfrm>
    </dsp:sp>
    <dsp:sp modelId="{E04E2E1E-F1D2-490A-BB66-CDBC6F03A92F}">
      <dsp:nvSpPr>
        <dsp:cNvPr id="0" name=""/>
        <dsp:cNvSpPr/>
      </dsp:nvSpPr>
      <dsp:spPr>
        <a:xfrm>
          <a:off x="5460430" y="934343"/>
          <a:ext cx="810523" cy="8105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1EC1A-E6F8-4475-A7B6-8D826F09A1E6}">
      <dsp:nvSpPr>
        <dsp:cNvPr id="0" name=""/>
        <dsp:cNvSpPr/>
      </dsp:nvSpPr>
      <dsp:spPr>
        <a:xfrm>
          <a:off x="5460430" y="1832180"/>
          <a:ext cx="2315782" cy="3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H" sz="2100" b="1" u="none" kern="1200" dirty="0">
              <a:solidFill>
                <a:schemeClr val="tx1"/>
              </a:solidFill>
              <a:latin typeface="Lucida Grande"/>
              <a:ea typeface="+mn-ea"/>
              <a:cs typeface="+mn-cs"/>
            </a:rPr>
            <a:t>In-Memory Cache</a:t>
          </a:r>
          <a:endParaRPr lang="en-US" sz="2100" b="1" u="none" kern="1200" dirty="0">
            <a:solidFill>
              <a:schemeClr val="tx1"/>
            </a:solidFill>
            <a:latin typeface="Lucida Grande"/>
            <a:ea typeface="+mn-ea"/>
            <a:cs typeface="+mn-cs"/>
          </a:endParaRPr>
        </a:p>
      </dsp:txBody>
      <dsp:txXfrm>
        <a:off x="5460430" y="1832180"/>
        <a:ext cx="2315782" cy="347367"/>
      </dsp:txXfrm>
    </dsp:sp>
    <dsp:sp modelId="{58470BC7-F301-4CD7-B790-070EFDC9AF10}">
      <dsp:nvSpPr>
        <dsp:cNvPr id="0" name=""/>
        <dsp:cNvSpPr/>
      </dsp:nvSpPr>
      <dsp:spPr>
        <a:xfrm>
          <a:off x="5460430" y="2220157"/>
          <a:ext cx="2315782" cy="744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600" kern="1200" dirty="0">
              <a:solidFill>
                <a:schemeClr val="tx1"/>
              </a:solidFill>
              <a:latin typeface="Lucida Grande"/>
              <a:ea typeface="+mn-ea"/>
              <a:cs typeface="+mn-cs"/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https://xamarinhelp.com/memory-caching-xamarin/</a:t>
          </a:r>
          <a:r>
            <a:rPr lang="en-PH" sz="1700" kern="1200" dirty="0">
              <a:solidFill>
                <a:schemeClr val="tx1"/>
              </a:solidFill>
            </a:rPr>
            <a:t>	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5460430" y="2220157"/>
        <a:ext cx="2315782" cy="744705"/>
      </dsp:txXfrm>
    </dsp:sp>
    <dsp:sp modelId="{08E2B31E-3FA2-4487-8CF6-3884E4426AA0}">
      <dsp:nvSpPr>
        <dsp:cNvPr id="0" name=""/>
        <dsp:cNvSpPr/>
      </dsp:nvSpPr>
      <dsp:spPr>
        <a:xfrm>
          <a:off x="8181475" y="934343"/>
          <a:ext cx="810523" cy="8105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608B4-CDE3-4D70-9359-70CD97CFFBAA}">
      <dsp:nvSpPr>
        <dsp:cNvPr id="0" name=""/>
        <dsp:cNvSpPr/>
      </dsp:nvSpPr>
      <dsp:spPr>
        <a:xfrm>
          <a:off x="8181475" y="1832180"/>
          <a:ext cx="2315782" cy="3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H" sz="2100" b="1" kern="1200" dirty="0" err="1">
              <a:solidFill>
                <a:schemeClr val="tx1"/>
              </a:solidFill>
              <a:latin typeface="Lucida Grande"/>
              <a:ea typeface="+mn-ea"/>
              <a:cs typeface="+mn-cs"/>
            </a:rPr>
            <a:t>Akavache</a:t>
          </a:r>
          <a:endParaRPr lang="en-US" sz="2100" b="1" kern="1200" dirty="0">
            <a:solidFill>
              <a:schemeClr val="tx1"/>
            </a:solidFill>
            <a:latin typeface="Lucida Grande"/>
            <a:ea typeface="+mn-ea"/>
            <a:cs typeface="+mn-cs"/>
          </a:endParaRPr>
        </a:p>
      </dsp:txBody>
      <dsp:txXfrm>
        <a:off x="8181475" y="1832180"/>
        <a:ext cx="2315782" cy="347367"/>
      </dsp:txXfrm>
    </dsp:sp>
    <dsp:sp modelId="{A24736BA-6675-477A-BD87-2FF67B55DD2F}">
      <dsp:nvSpPr>
        <dsp:cNvPr id="0" name=""/>
        <dsp:cNvSpPr/>
      </dsp:nvSpPr>
      <dsp:spPr>
        <a:xfrm>
          <a:off x="8181475" y="2220157"/>
          <a:ext cx="2315782" cy="744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600" kern="1200" dirty="0">
              <a:solidFill>
                <a:schemeClr val="tx1"/>
              </a:solidFill>
              <a:latin typeface="Lucida Grande"/>
              <a:ea typeface="+mn-ea"/>
              <a:cs typeface="+mn-cs"/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https://github.com/reactiveui/akavache/</a:t>
          </a:r>
          <a:endParaRPr lang="en-US" sz="1600" kern="1200" dirty="0">
            <a:solidFill>
              <a:schemeClr val="tx1"/>
            </a:solidFill>
            <a:latin typeface="Lucida Grande"/>
            <a:ea typeface="+mn-ea"/>
            <a:cs typeface="+mn-cs"/>
          </a:endParaRPr>
        </a:p>
      </dsp:txBody>
      <dsp:txXfrm>
        <a:off x="8181475" y="2220157"/>
        <a:ext cx="2315782" cy="744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F534-2E55-4412-BC3D-E49C1A31E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E16E7-41FB-42AF-B2F5-A5F64B5BC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4151B-C447-4EB2-81C5-2B216B73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24/07/2019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4838-0097-4A1F-AE0F-FD8C4058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CDF5-3C73-4389-A9F5-C73090A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488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4D60-43FF-4F63-BC53-0689FB6B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ADC75-4CCC-4A3F-B206-D614A1084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29944-F10B-4964-858C-29366357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24/07/2019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76676-5819-4730-BA7F-EEEC586A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CE6F-CE4F-4FBD-A856-D2EBD29A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361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A76AA-705A-47B0-9F3F-C962CD381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CCCE1-03B4-4F50-AE11-17464D3B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5D0A3-E836-4709-86BB-EAA4E42C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24/07/2019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5A6FF-E68C-4C09-942F-CE6FEA3E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7C2E7-E9A8-4E22-9E0E-C8AE04F5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732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9933-B35D-4E01-B533-266425BB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47A3-CC1C-426A-9E91-ADE954D4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116A8-EFF4-4132-A1D3-F7C9A1DC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24/07/2019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C8AA9-CB5A-4543-83D4-285C72F8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25944-1278-4D82-A424-DD483D4A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780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3D8D-2034-4E1F-BC57-C77FD31C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37963-2762-4710-8EF9-67A78AB1A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3D21D-A2BD-435F-946B-7AF155C9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24/07/2019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372D7-FC79-4802-A8DA-8A97DC06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8B8A9-2185-4E5C-935A-598AB014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996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9948-3AD1-4D58-A6E0-87F6523B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EAC8-AB17-4BE8-AACE-CC0678557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534E5-5F98-48ED-9920-ED67B8A4D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1C962-50D8-4AB8-A4EE-A1CE254A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24/07/2019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698A3-0B36-4F11-8D99-03CE6672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80B9E-C40B-4C3B-BD45-6E1AD7A3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232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83AE-CCC8-4CFD-9371-3E51CD0D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12440-B884-4B5F-96F4-3F60AB515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CAAD5-56C1-4161-8A14-5FC7EFA96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4FB13-A1BC-4EFF-A9E1-0F118E12F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E3F70-FEBD-4A02-9A1A-D2ED738C9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7A2D0-2CB6-4334-BECB-27F2878C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24/07/2019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688F0-4742-43F0-97C6-B31FBFE5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9836A-3E0E-4122-8B9A-553AA743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731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04AF-0FA4-4FEA-9B86-F13D0921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8F401-93CC-48E5-81A1-1D60B417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24/07/2019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95A06-B1C1-4A2A-91B9-71CA1FA5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1D486-67CC-41A7-9C22-6DFF92AC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682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BF256-7D62-43BD-B651-B4EAA60C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24/07/2019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AA4F4-7250-4E97-908D-276AEFC2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8F7FE-A3CD-499D-A45E-31714B29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652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43CA-C0AD-48C1-AEB2-5F0A885D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11B5-2DB7-4860-B4A8-41A6BE937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83C6E-AC9D-4C7D-B62A-FB337E1B8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94306-24C1-481B-BC1D-C84D2D3F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24/07/2019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404F1-5BC3-4CA7-AEF6-AE67A9F7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CEA6A-FABE-4E27-974F-D813E87C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493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4C4E-15C2-41DD-80BB-42438281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AB410-3301-498E-B2D7-3D92AB6B8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BC546-BEE2-44CF-96F6-32BFF49F9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81949-E335-4424-AD46-C5A41F6E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93D0-FF20-471C-AFC4-167D49AECE01}" type="datetimeFigureOut">
              <a:rPr lang="en-PH" smtClean="0"/>
              <a:t>24/07/2019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49B2B-6D89-4F73-B669-A663AB3B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F131C-B60E-46FB-A184-CA40206B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21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72BCE-FAEA-4BC2-959E-4EAA8CEB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7C438-4BBA-437E-9812-F27BB1DCA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34AD8-FBB6-417F-91D3-095E25937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E93D0-FF20-471C-AFC4-167D49AECE01}" type="datetimeFigureOut">
              <a:rPr lang="en-PH" smtClean="0"/>
              <a:t>24/07/2019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BC24-4981-4440-8D3A-E7B4DF769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9E548-B8FB-4E6B-A78B-01CB74673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D812-21E2-4EE6-8DFA-35FD7F1A3A1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682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alfonchitosalan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7C49-B700-4A28-A522-1F42D545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5986306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Xamarin.Forms Caching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hand holding a cellphone&#10;&#10;Description automatically generated">
            <a:extLst>
              <a:ext uri="{FF2B5EF4-FFF2-40B4-BE49-F238E27FC236}">
                <a16:creationId xmlns:a16="http://schemas.microsoft.com/office/drawing/2014/main" id="{77C90AF0-EF60-41D5-B436-F5162AA37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484" y="0"/>
            <a:ext cx="4128516" cy="6858000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A846094B-32B6-4D1A-B84E-3A7F99E707DE}"/>
              </a:ext>
            </a:extLst>
          </p:cNvPr>
          <p:cNvSpPr txBox="1"/>
          <p:nvPr/>
        </p:nvSpPr>
        <p:spPr>
          <a:xfrm>
            <a:off x="716335" y="3172777"/>
            <a:ext cx="7494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Chito Salano</a:t>
            </a:r>
          </a:p>
          <a:p>
            <a:r>
              <a:rPr lang="en-PH" sz="2400" dirty="0"/>
              <a:t>CEO/CTO of </a:t>
            </a:r>
            <a:r>
              <a:rPr lang="en-PH" sz="2400" dirty="0" err="1"/>
              <a:t>Tianggee</a:t>
            </a:r>
            <a:r>
              <a:rPr lang="en-PH" sz="2400" dirty="0"/>
              <a:t> App, </a:t>
            </a:r>
            <a:r>
              <a:rPr lang="en-PH" sz="2400" dirty="0" err="1"/>
              <a:t>Pangga</a:t>
            </a:r>
            <a:r>
              <a:rPr lang="en-PH" sz="2400" dirty="0"/>
              <a:t> Tech</a:t>
            </a:r>
          </a:p>
          <a:p>
            <a:r>
              <a:rPr lang="en-PH" sz="2400" dirty="0"/>
              <a:t>Follow me:</a:t>
            </a:r>
          </a:p>
          <a:p>
            <a:r>
              <a:rPr lang="en-PH" sz="2400" dirty="0"/>
              <a:t>Twitter @</a:t>
            </a:r>
            <a:r>
              <a:rPr lang="en-PH" sz="2400" dirty="0" err="1"/>
              <a:t>ChitoSalano</a:t>
            </a:r>
            <a:endParaRPr lang="en-PH" sz="2400" dirty="0"/>
          </a:p>
          <a:p>
            <a:r>
              <a:rPr lang="en-PH" sz="2400" dirty="0" err="1"/>
              <a:t>Linkedin</a:t>
            </a:r>
            <a:r>
              <a:rPr lang="en-PH" sz="2400" dirty="0"/>
              <a:t> </a:t>
            </a:r>
            <a:r>
              <a:rPr lang="en-PH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https://www.linkedin.com/in/alfonchitosalano/</a:t>
            </a:r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F7BD7D-8414-4470-BF01-8D4B916BF22B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18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5986306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Xamarin.Forms Caching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6F5B83B7-A5A3-4EF9-ADB9-A688A58C251C}"/>
              </a:ext>
            </a:extLst>
          </p:cNvPr>
          <p:cNvSpPr txBox="1"/>
          <p:nvPr/>
        </p:nvSpPr>
        <p:spPr>
          <a:xfrm>
            <a:off x="716335" y="2876556"/>
            <a:ext cx="94796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Mobile applications have several benefits over web applications, one of which is the ability to operate offline and maintain offline data.</a:t>
            </a:r>
          </a:p>
          <a:p>
            <a:endParaRPr lang="en-PH" sz="2400" dirty="0"/>
          </a:p>
          <a:p>
            <a:r>
              <a:rPr lang="en-PH" sz="2400" dirty="0"/>
              <a:t>When mobile app development companies create an app, one factor that they have to take into consideration is the app offline capabilities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801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5986306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Caching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A5962E6E-7068-4009-AE77-0385AA4871EA}"/>
              </a:ext>
            </a:extLst>
          </p:cNvPr>
          <p:cNvSpPr txBox="1"/>
          <p:nvPr/>
        </p:nvSpPr>
        <p:spPr>
          <a:xfrm>
            <a:off x="716335" y="3015181"/>
            <a:ext cx="9541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PH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 high-speed data storage layer which stores a subset of data, typically transient in nature, so that future requests for that data are served up faster than is possible by accessing the data’s primary storage location.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P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PH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allows you to efficiently reuse previously retrieved or computed data.</a:t>
            </a:r>
          </a:p>
        </p:txBody>
      </p:sp>
    </p:spTree>
    <p:extLst>
      <p:ext uri="{BB962C8B-B14F-4D97-AF65-F5344CB8AC3E}">
        <p14:creationId xmlns:p14="http://schemas.microsoft.com/office/powerpoint/2010/main" val="177072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5986306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Cache Data?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A1B3A7-E9A9-4B86-99AB-25204695A8EE}"/>
              </a:ext>
            </a:extLst>
          </p:cNvPr>
          <p:cNvSpPr txBox="1"/>
          <p:nvPr/>
        </p:nvSpPr>
        <p:spPr>
          <a:xfrm>
            <a:off x="716335" y="3119512"/>
            <a:ext cx="4679950" cy="373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of all, you cannot guarantee your app will always have a network connection and the ability to directly connect to live data.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23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5" y="545928"/>
            <a:ext cx="5986306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Cache Data?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830603-386F-438E-A449-7A6BE82C31D6}"/>
              </a:ext>
            </a:extLst>
          </p:cNvPr>
          <p:cNvSpPr txBox="1"/>
          <p:nvPr/>
        </p:nvSpPr>
        <p:spPr>
          <a:xfrm>
            <a:off x="716335" y="2965001"/>
            <a:ext cx="4602224" cy="3738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Second, users expect mobile apps to offer high performance, specifically quick access to data without having to wait.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48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4" y="545928"/>
            <a:ext cx="6607743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Caching in Xamarin Forms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DE1121E3-7989-4BBC-A94C-CC796B04D9BE}"/>
              </a:ext>
            </a:extLst>
          </p:cNvPr>
          <p:cNvSpPr txBox="1"/>
          <p:nvPr/>
        </p:nvSpPr>
        <p:spPr>
          <a:xfrm>
            <a:off x="716334" y="3015181"/>
            <a:ext cx="95418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Xamarin.Forms make it easier for mobile app development firms to write in an app’s offline capabilities and ensure that even without an Internet connection, an app has a ‘memory’ from which it can draw from, on any platform. </a:t>
            </a:r>
          </a:p>
          <a:p>
            <a:endParaRPr lang="en-P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PH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Xamarin allows for data to be cached so that when the user is offline they can still access ‘live’ data.</a:t>
            </a:r>
          </a:p>
        </p:txBody>
      </p:sp>
    </p:spTree>
    <p:extLst>
      <p:ext uri="{BB962C8B-B14F-4D97-AF65-F5344CB8AC3E}">
        <p14:creationId xmlns:p14="http://schemas.microsoft.com/office/powerpoint/2010/main" val="423603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4" y="545928"/>
            <a:ext cx="6607743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for Data Caching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extBox 4">
            <a:extLst>
              <a:ext uri="{FF2B5EF4-FFF2-40B4-BE49-F238E27FC236}">
                <a16:creationId xmlns:a16="http://schemas.microsoft.com/office/drawing/2014/main" id="{4F69F2BE-364F-497C-9B62-A6E88A5D40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374432"/>
              </p:ext>
            </p:extLst>
          </p:nvPr>
        </p:nvGraphicFramePr>
        <p:xfrm>
          <a:off x="716334" y="2781719"/>
          <a:ext cx="10515600" cy="3899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345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9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6DB18F-5C9E-411F-8AC6-EAAAE0F4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467" y="2614426"/>
            <a:ext cx="5986306" cy="228135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C1065-1300-42D8-AC2A-E79E5619ABD0}"/>
              </a:ext>
            </a:extLst>
          </p:cNvPr>
          <p:cNvCxnSpPr/>
          <p:nvPr/>
        </p:nvCxnSpPr>
        <p:spPr>
          <a:xfrm>
            <a:off x="0" y="2449968"/>
            <a:ext cx="4705165" cy="0"/>
          </a:xfrm>
          <a:prstGeom prst="line">
            <a:avLst/>
          </a:prstGeom>
          <a:ln w="127000">
            <a:solidFill>
              <a:srgbClr val="DB5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3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87A967C-E4CE-4E48-8374-A0CD97CCA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B85E707-AFE5-4176-A0CC-CFC43B6290FA}"/>
              </a:ext>
            </a:extLst>
          </p:cNvPr>
          <p:cNvSpPr txBox="1">
            <a:spLocks/>
          </p:cNvSpPr>
          <p:nvPr/>
        </p:nvSpPr>
        <p:spPr>
          <a:xfrm>
            <a:off x="159798" y="870012"/>
            <a:ext cx="4429957" cy="7368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endParaRPr lang="ru-RU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073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189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Lucida Grande</vt:lpstr>
      <vt:lpstr>Wingdings</vt:lpstr>
      <vt:lpstr>Office Theme</vt:lpstr>
      <vt:lpstr>Xamarin.Forms Caching</vt:lpstr>
      <vt:lpstr>Xamarin.Forms Caching</vt:lpstr>
      <vt:lpstr>What is Caching</vt:lpstr>
      <vt:lpstr>Why Cache Data?</vt:lpstr>
      <vt:lpstr>Why Cache Data?</vt:lpstr>
      <vt:lpstr>Caching in Xamarin Forms</vt:lpstr>
      <vt:lpstr>Tools for Data Caching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 Chito Salano</dc:creator>
  <cp:lastModifiedBy>Alfon Chito Salano</cp:lastModifiedBy>
  <cp:revision>13</cp:revision>
  <dcterms:created xsi:type="dcterms:W3CDTF">2019-07-05T11:23:21Z</dcterms:created>
  <dcterms:modified xsi:type="dcterms:W3CDTF">2019-07-24T05:21:05Z</dcterms:modified>
</cp:coreProperties>
</file>