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A6B"/>
    <a:srgbClr val="F5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F534-2E55-4412-BC3D-E49C1A31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16E7-41FB-42AF-B2F5-A5F64B5B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151B-C447-4EB2-81C5-2B216B73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4838-0097-4A1F-AE0F-FD8C405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CDF5-3C73-4389-A9F5-C7309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88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D60-43FF-4F63-BC53-0689FB6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DC75-4CCC-4A3F-B206-D614A10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9944-F10B-4964-858C-2936635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6676-5819-4730-BA7F-EEEC586A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CE6F-CE4F-4FBD-A856-D2EBD29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6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A76AA-705A-47B0-9F3F-C962CD3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CCE1-03B4-4F50-AE11-17464D3B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D0A3-E836-4709-86BB-EAA4E42C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6FF-E68C-4C09-942F-CE6FEA3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C2E7-E9A8-4E22-9E0E-C8AE04F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73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9933-B35D-4E01-B533-266425BB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7A3-CC1C-426A-9E91-ADE954D4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6A8-EFF4-4132-A1D3-F7C9A1DC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8AA9-CB5A-4543-83D4-285C72F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5944-1278-4D82-A424-DD483D4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8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D8D-2034-4E1F-BC57-C77FD31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7963-2762-4710-8EF9-67A78AB1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D21D-A2BD-435F-946B-7AF155C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72D7-FC79-4802-A8DA-8A97DC06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B8A9-2185-4E5C-935A-598AB01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948-3AD1-4D58-A6E0-87F6523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EAC8-AB17-4BE8-AACE-CC067855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34E5-5F98-48ED-9920-ED67B8A4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C962-50D8-4AB8-A4EE-A1CE254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98A3-0B36-4F11-8D99-03CE66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0B9E-C40B-4C3B-BD45-6E1AD7A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3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3AE-CCC8-4CFD-9371-3E51CD0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2440-B884-4B5F-96F4-3F60AB51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AAD5-56C1-4161-8A14-5FC7EFA9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4FB13-A1BC-4EFF-A9E1-0F118E12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3F70-FEBD-4A02-9A1A-D2ED738C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7A2D0-2CB6-4334-BECB-27F2878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88F0-4742-43F0-97C6-B31FBF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836A-3E0E-4122-8B9A-553AA74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4AF-0FA4-4FEA-9B86-F13D092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F401-93CC-48E5-81A1-1D60B41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5A06-B1C1-4A2A-91B9-71CA1FA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1D486-67CC-41A7-9C22-6DFF92A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8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F256-7D62-43BD-B651-B4EAA60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AA4F4-7250-4E97-908D-276AEFC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F7FE-A3CD-499D-A45E-31714B2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A-C0AD-48C1-AEB2-5F0A885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11B5-2DB7-4860-B4A8-41A6BE93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3C6E-AC9D-4C7D-B62A-FB337E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4306-24C1-481B-BC1D-C84D2D3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04F1-5BC3-4CA7-AEF6-AE67A9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CEA6A-FABE-4E27-974F-D813E87C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C4E-15C2-41DD-80BB-42438281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410-3301-498E-B2D7-3D92AB6B8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C546-BEE2-44CF-96F6-32BFF49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1949-E335-4424-AD46-C5A41F6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B2B-6D89-4F73-B669-A663AB3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131C-B60E-46FB-A184-CA40206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2BCE-FAEA-4BC2-959E-4EAA8CE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C438-4BBA-437E-9812-F27BB1DC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4AD8-FBB6-417F-91D3-095E2593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93D0-FF20-471C-AFC4-167D49AECE01}" type="datetimeFigureOut">
              <a:rPr lang="en-PH" smtClean="0"/>
              <a:t>10/31/2019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BC24-4981-4440-8D3A-E7B4DF76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E548-B8FB-4E6B-A78B-01CB7467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8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12763"/>
            <a:ext cx="7548776" cy="2281355"/>
          </a:xfrm>
        </p:spPr>
        <p:txBody>
          <a:bodyPr/>
          <a:lstStyle/>
          <a:p>
            <a:r>
              <a:rPr lang="en-PH" dirty="0"/>
              <a:t>Consuming a REST Service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846094B-32B6-4D1A-B84E-3A7F99E707DE}"/>
              </a:ext>
            </a:extLst>
          </p:cNvPr>
          <p:cNvSpPr txBox="1"/>
          <p:nvPr/>
        </p:nvSpPr>
        <p:spPr>
          <a:xfrm>
            <a:off x="716335" y="3172777"/>
            <a:ext cx="734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Reynaldo </a:t>
            </a:r>
            <a:r>
              <a:rPr lang="en-PH" sz="2400" dirty="0" err="1"/>
              <a:t>Monares</a:t>
            </a:r>
            <a:endParaRPr lang="en-PH" sz="2400" dirty="0"/>
          </a:p>
          <a:p>
            <a:r>
              <a:rPr lang="en-PH" sz="2400" dirty="0"/>
              <a:t>Sr. Mobile App Developer</a:t>
            </a:r>
            <a:r>
              <a:rPr lang="en-PH" sz="2400" dirty="0">
                <a:solidFill>
                  <a:srgbClr val="FFFF66"/>
                </a:solidFill>
              </a:rPr>
              <a:t> </a:t>
            </a:r>
            <a:r>
              <a:rPr lang="en-PH" sz="2400" dirty="0"/>
              <a:t>at </a:t>
            </a:r>
            <a:r>
              <a:rPr lang="en-PH" sz="2400" dirty="0" err="1"/>
              <a:t>Pangga</a:t>
            </a:r>
            <a:r>
              <a:rPr lang="en-PH" sz="2400" dirty="0"/>
              <a:t> Mobile Technologies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467" y="2614426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87A967C-E4CE-4E48-8374-A0CD97CC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85E707-AFE5-4176-A0CC-CFC43B6290FA}"/>
              </a:ext>
            </a:extLst>
          </p:cNvPr>
          <p:cNvSpPr txBox="1">
            <a:spLocks/>
          </p:cNvSpPr>
          <p:nvPr/>
        </p:nvSpPr>
        <p:spPr>
          <a:xfrm>
            <a:off x="159798" y="870012"/>
            <a:ext cx="4429957" cy="736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3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REST?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699002"/>
            <a:ext cx="10451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 stands for </a:t>
            </a:r>
            <a:r>
              <a:rPr lang="en-US" sz="2400" i="1" dirty="0">
                <a:solidFill>
                  <a:schemeClr val="bg1"/>
                </a:solidFill>
              </a:rPr>
              <a:t>Representational State Transfer</a:t>
            </a:r>
            <a:r>
              <a:rPr lang="en-US" sz="2400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Representational State Transfer (REST) is an architectural style for building web services.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REST requests are made over HTTP using the same HTTP verbs that web browsers use to retrieve web pages and to send data to servers.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0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Verbs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699002"/>
            <a:ext cx="10451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</a:rPr>
              <a:t>GET</a:t>
            </a:r>
            <a:r>
              <a:rPr lang="en-PH" sz="2400" dirty="0"/>
              <a:t> – this operation is used to retrieve data from the web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</a:rPr>
              <a:t>POST</a:t>
            </a:r>
            <a:r>
              <a:rPr lang="en-PH" sz="2400" dirty="0"/>
              <a:t> – this operation is used to create a new item of data on the web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</a:rPr>
              <a:t>PUT</a:t>
            </a:r>
            <a:r>
              <a:rPr lang="en-PH" sz="2400" dirty="0"/>
              <a:t> – this operation is used to update an item of data on the web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</a:rPr>
              <a:t>PATCH</a:t>
            </a:r>
            <a:r>
              <a:rPr lang="en-PH" sz="2400" dirty="0"/>
              <a:t> – this operation is used to update an item of data on the web service by describing a set of instructions about how the item should be modified. This verb is not used in the sample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</a:rPr>
              <a:t>DELETE</a:t>
            </a:r>
            <a:r>
              <a:rPr lang="en-PH" sz="2400" dirty="0"/>
              <a:t> – this operation is used to delete an item of data on the web service.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5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6474578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REST?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699002"/>
            <a:ext cx="10451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Web service APIs that adhere to REST are called </a:t>
            </a:r>
            <a:r>
              <a:rPr lang="en-PH" sz="2400" dirty="0">
                <a:solidFill>
                  <a:schemeClr val="bg1"/>
                </a:solidFill>
              </a:rPr>
              <a:t>RESTful API</a:t>
            </a:r>
            <a:r>
              <a:rPr lang="en-PH" sz="2400" dirty="0"/>
              <a:t>s, and are defined using:</a:t>
            </a:r>
          </a:p>
          <a:p>
            <a:endParaRPr lang="en-P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A base URI.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HTTP methods, such as GET, POST, PUT, PATCH, or DELETE.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A media type for the data, such as JavaScript Object Notation (JSON).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09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53262F2-331F-4DEA-9D7B-83B14D85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072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CEDABA8-2D75-44A2-B079-177FBD23D2E8}"/>
              </a:ext>
            </a:extLst>
          </p:cNvPr>
          <p:cNvSpPr txBox="1"/>
          <p:nvPr/>
        </p:nvSpPr>
        <p:spPr>
          <a:xfrm>
            <a:off x="716335" y="3172777"/>
            <a:ext cx="6976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Effects allow the native controls on each platform to be customized, and are typically used for small styling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323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Renderers?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830603-386F-438E-A449-7A6BE82C31D6}"/>
              </a:ext>
            </a:extLst>
          </p:cNvPr>
          <p:cNvSpPr txBox="1"/>
          <p:nvPr/>
        </p:nvSpPr>
        <p:spPr>
          <a:xfrm>
            <a:off x="716334" y="2965001"/>
            <a:ext cx="10256465" cy="228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PH" sz="2400" dirty="0" err="1"/>
              <a:t>Xamarin.Forms</a:t>
            </a:r>
            <a:r>
              <a:rPr lang="en-PH" sz="2400" dirty="0"/>
              <a:t> user interfaces are rendered using the native controls of the target platform, allowing </a:t>
            </a:r>
            <a:r>
              <a:rPr lang="en-PH" sz="2400" dirty="0" err="1"/>
              <a:t>Xamarin.Forms</a:t>
            </a:r>
            <a:r>
              <a:rPr lang="en-PH" sz="2400" dirty="0"/>
              <a:t> applications to retain the appropriate look and feel for each platform. Custom Renderers let developers override this process to customize the appearance and behavior of </a:t>
            </a:r>
            <a:r>
              <a:rPr lang="en-PH" sz="2400" dirty="0" err="1"/>
              <a:t>Xamarin.Forms</a:t>
            </a:r>
            <a:r>
              <a:rPr lang="en-PH" sz="2400" dirty="0"/>
              <a:t> controls on each platform.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48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29" y="304353"/>
            <a:ext cx="3207595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UI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Native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>
            <a:cxnSpLocks/>
          </p:cNvCxnSpPr>
          <p:nvPr/>
        </p:nvCxnSpPr>
        <p:spPr>
          <a:xfrm>
            <a:off x="0" y="2449968"/>
            <a:ext cx="377301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893802-42D8-4C20-A0B5-2A88714B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39" y="206699"/>
            <a:ext cx="7506724" cy="64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3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45928"/>
            <a:ext cx="6607743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for Designing UI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DEB93F2A-185B-4BAE-BF19-0864EC2C5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08" y="2959155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E5317-2FBF-47CB-9703-DEE50191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06" y="2827283"/>
            <a:ext cx="4542857" cy="1895238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AE49589-394D-4916-927E-00E0268A2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06" y="5099835"/>
            <a:ext cx="3992888" cy="850394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9AD25F-15F4-4755-A7D4-98C226B06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87" y="3070986"/>
            <a:ext cx="2275805" cy="22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5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319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Consuming a REST Service</vt:lpstr>
      <vt:lpstr>What is REST?</vt:lpstr>
      <vt:lpstr>HTTP Verbs</vt:lpstr>
      <vt:lpstr>What is REST?</vt:lpstr>
      <vt:lpstr>PowerPoint Presentation</vt:lpstr>
      <vt:lpstr>Effects?</vt:lpstr>
      <vt:lpstr>Custom Renderers?</vt:lpstr>
      <vt:lpstr>Forms UI  to Native</vt:lpstr>
      <vt:lpstr>Tools for Designing UI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 Chito Salano</dc:creator>
  <cp:lastModifiedBy>Alfon Chito Salano</cp:lastModifiedBy>
  <cp:revision>32</cp:revision>
  <dcterms:created xsi:type="dcterms:W3CDTF">2019-07-05T11:23:21Z</dcterms:created>
  <dcterms:modified xsi:type="dcterms:W3CDTF">2019-10-31T04:50:39Z</dcterms:modified>
</cp:coreProperties>
</file>