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8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70" r:id="rId11"/>
    <p:sldId id="267" r:id="rId12"/>
    <p:sldId id="268" r:id="rId13"/>
    <p:sldId id="271" r:id="rId14"/>
    <p:sldId id="27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51FC-68A1-426D-A1E8-0EDC84771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9F279-B0FE-4057-945C-CACC2EE26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7B290-811A-4099-A4C7-6434D618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7/24/2019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DB562-D7C5-475E-970C-8229B5A0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6396E-FF7E-4029-BB12-1D708A70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162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3581-0F5A-44AC-87DA-31CAF340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7CB13-673E-43B6-A327-6996FF0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8F3D-5A56-4162-890B-AA06B4B3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7/24/2019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5A7B-B41C-4EDE-B041-663E0D8A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C138-BDA6-40B3-84E4-B4A40013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78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A5041-202D-4DA7-8D2D-AC17F21F9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6724E-A963-4E21-AF4B-1E7244FEA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12DCA-038D-4079-9853-54FC1A32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7/24/2019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14F90-B179-4DF5-AFF7-37C330F1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FA05-F916-4969-9984-BF69980D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876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B019-75E3-42E2-B67C-5CA86379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33C60-327B-49B8-8EF5-56873661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FEB5E-182D-48A7-B965-AC8B33D9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7/24/2019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D6E9E-1B86-457B-9797-F773DC74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FEFC7-E0B5-4E30-86EC-BC83671D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464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54EA-B1FE-4061-A7B6-54B53141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F9C66-9277-431F-B73B-FCECD3666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95E7F-30B1-4F2E-8A65-93668E55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7/24/2019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C3B57-ECA8-4D96-AFC9-8C2FF9B8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DFDBD-FBA9-4293-937A-D8F05425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407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EDB7-9D3C-42A5-B509-427F0F98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219D8-D4CE-4B1B-BBC7-B7C4F400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5AF53-A7CD-493D-9CCE-88E7C50CF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1DEC0-473B-4A9A-8934-9905876E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7/24/2019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A479-A769-4003-AD86-E101A2CF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89097-63E3-4AE0-B3F1-4BC350FD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531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187E-1ADB-4233-BC3E-34F925B9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E1400-B9A8-4676-B2C7-D6E409F3C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90664-1E51-4662-B963-1137A278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862E0-FD18-4CF3-A800-FCC7667C4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159FD-6BE4-461E-A832-87E293989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B5BB3-2530-4A3A-9C51-E6918AAE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7/24/2019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EB467-724F-45E8-BB05-0317701D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6E135-3041-4716-9C77-2A7EB6D7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910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8E06-2D0E-4143-9B07-4217CDF9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FA8FD-56A4-4D6C-BA94-CC67625A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7/24/2019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E7262-A280-4585-88E3-F8196602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44A22-5681-40F2-B2A4-93E2D587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69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63B20-433B-4332-B656-785000FE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7/24/2019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63692-8EBC-4BCC-8E49-6D32F7B1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37C1A-0EC3-4552-88D6-F4B5C33F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43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FB3A-36D4-4E6E-856D-53A5D93F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0A6D-FD0F-47EB-9D3E-4DE94DD9B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37571-0B24-4071-A8F4-1C5510CCF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09FAC-F3EE-4008-A464-8F8AAC4B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7/24/2019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7F6D8-5CB1-443C-A235-8CD69E80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11217-7DE9-456A-B7B6-5CA3E57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076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CBB4-77F0-47E5-B240-EF46ECC6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A7F4B-15C2-4BE5-86B6-14957F9F6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80752-DEC6-480F-BC09-811C15561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4F1D8-B021-4429-A14B-5ED43E2D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74-9D9C-4F74-8538-4B0EE50AAD7C}" type="datetimeFigureOut">
              <a:rPr lang="en-PH" smtClean="0"/>
              <a:t>7/24/2019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A7E4-9713-470F-B1A7-A0C32DDD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DA458-89C7-4E4C-8FED-633A4264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646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CEECA-DCB6-440D-9C10-50D2143B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9AFAF-5CCF-4D68-AE35-BEF97BEB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30CEC-FD57-484F-8EE5-352C467E8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8074-9D9C-4F74-8538-4B0EE50AAD7C}" type="datetimeFigureOut">
              <a:rPr lang="en-PH" smtClean="0"/>
              <a:t>7/24/2019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34D7-E34D-4900-BB36-A1E71972F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F29E-F422-41B7-87D7-02D563774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CDD0-9D8C-4686-9335-F56521A8AF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83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go.microsoft.com/fwlink/?linkid=2006808&amp;clcid=0x409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ynzdev/Xamarin.CustomRenderer.Demo" TargetMode="Externa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7C49-B700-4A28-A522-1F42D545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412763"/>
            <a:ext cx="7948272" cy="2281355"/>
          </a:xfrm>
        </p:spPr>
        <p:txBody>
          <a:bodyPr>
            <a:normAutofit/>
          </a:bodyPr>
          <a:lstStyle/>
          <a:p>
            <a:r>
              <a:rPr lang="en-PH" dirty="0"/>
              <a:t>Custom Renderer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hand holding a cellphone&#10;&#10;Description automatically generated">
            <a:extLst>
              <a:ext uri="{FF2B5EF4-FFF2-40B4-BE49-F238E27FC236}">
                <a16:creationId xmlns:a16="http://schemas.microsoft.com/office/drawing/2014/main" id="{77C90AF0-EF60-41D5-B436-F5162AA37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484" y="0"/>
            <a:ext cx="4128516" cy="6858000"/>
          </a:xfrm>
          <a:prstGeom prst="rect">
            <a:avLst/>
          </a:prstGeom>
        </p:spPr>
      </p:pic>
      <p:sp>
        <p:nvSpPr>
          <p:cNvPr id="5" name="TextBox 4">
            <a:hlinkClick r:id="rId4"/>
            <a:extLst>
              <a:ext uri="{FF2B5EF4-FFF2-40B4-BE49-F238E27FC236}">
                <a16:creationId xmlns:a16="http://schemas.microsoft.com/office/drawing/2014/main" id="{A846094B-32B6-4D1A-B84E-3A7F99E707DE}"/>
              </a:ext>
            </a:extLst>
          </p:cNvPr>
          <p:cNvSpPr txBox="1"/>
          <p:nvPr/>
        </p:nvSpPr>
        <p:spPr>
          <a:xfrm>
            <a:off x="716335" y="3172777"/>
            <a:ext cx="6976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Reynaldo </a:t>
            </a:r>
            <a:r>
              <a:rPr lang="en-PH" sz="2400" dirty="0" err="1"/>
              <a:t>Monares</a:t>
            </a:r>
            <a:endParaRPr lang="en-PH" sz="2400" dirty="0"/>
          </a:p>
          <a:p>
            <a:r>
              <a:rPr lang="en-PH" sz="2400" dirty="0"/>
              <a:t>Jr. Mobile App Developer</a:t>
            </a:r>
            <a:r>
              <a:rPr lang="en-PH" sz="2400" dirty="0">
                <a:solidFill>
                  <a:srgbClr val="FFFF66"/>
                </a:solidFill>
              </a:rPr>
              <a:t> </a:t>
            </a:r>
            <a:r>
              <a:rPr lang="en-PH" sz="2400" dirty="0"/>
              <a:t>at </a:t>
            </a:r>
            <a:r>
              <a:rPr lang="en-PH" sz="2400" dirty="0" err="1"/>
              <a:t>Tianggee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F7BD7D-8414-4470-BF01-8D4B916BF22B}"/>
              </a:ext>
            </a:extLst>
          </p:cNvPr>
          <p:cNvCxnSpPr/>
          <p:nvPr/>
        </p:nvCxnSpPr>
        <p:spPr>
          <a:xfrm>
            <a:off x="0" y="2547624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89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03FE-22E3-4AD1-BD9B-866F825E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7809"/>
            <a:ext cx="10515600" cy="1319789"/>
          </a:xfrm>
        </p:spPr>
        <p:txBody>
          <a:bodyPr>
            <a:normAutofit/>
          </a:bodyPr>
          <a:lstStyle/>
          <a:p>
            <a:pPr algn="ctr"/>
            <a:r>
              <a:rPr lang="en-PH" sz="8000" dirty="0"/>
              <a:t>Android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71191-116A-4D78-BC6E-050E6952D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959" y="756372"/>
            <a:ext cx="10515600" cy="1500187"/>
          </a:xfrm>
        </p:spPr>
        <p:txBody>
          <a:bodyPr>
            <a:normAutofit/>
          </a:bodyPr>
          <a:lstStyle/>
          <a:p>
            <a:r>
              <a:rPr lang="en-PH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the custom renderer for the control on each platform.</a:t>
            </a:r>
          </a:p>
        </p:txBody>
      </p:sp>
    </p:spTree>
    <p:extLst>
      <p:ext uri="{BB962C8B-B14F-4D97-AF65-F5344CB8AC3E}">
        <p14:creationId xmlns:p14="http://schemas.microsoft.com/office/powerpoint/2010/main" val="3513419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6E75-9A42-4B47-8C05-F89B5E06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entrynobottomline.xml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F28EAF7-4D2C-40D1-91CA-209D4E94F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1" y="2408604"/>
            <a:ext cx="11255913" cy="2040792"/>
          </a:xfrm>
        </p:spPr>
      </p:pic>
    </p:spTree>
    <p:extLst>
      <p:ext uri="{BB962C8B-B14F-4D97-AF65-F5344CB8AC3E}">
        <p14:creationId xmlns:p14="http://schemas.microsoft.com/office/powerpoint/2010/main" val="3019570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13B7-27A4-4264-88D5-8ABD22D9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/>
              <a:t>ExtendedEntry.cs</a:t>
            </a:r>
            <a:endParaRPr lang="en-PH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A003EE-5160-49EA-B679-5E23321B8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96" y="1825625"/>
            <a:ext cx="6592408" cy="4351338"/>
          </a:xfrm>
        </p:spPr>
      </p:pic>
    </p:spTree>
    <p:extLst>
      <p:ext uri="{BB962C8B-B14F-4D97-AF65-F5344CB8AC3E}">
        <p14:creationId xmlns:p14="http://schemas.microsoft.com/office/powerpoint/2010/main" val="666132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03FE-22E3-4AD1-BD9B-866F825E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7809"/>
            <a:ext cx="10515600" cy="1319789"/>
          </a:xfrm>
        </p:spPr>
        <p:txBody>
          <a:bodyPr>
            <a:normAutofit/>
          </a:bodyPr>
          <a:lstStyle/>
          <a:p>
            <a:pPr algn="ctr"/>
            <a:r>
              <a:rPr lang="en-PH" sz="8000" dirty="0"/>
              <a:t>iOS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71191-116A-4D78-BC6E-050E6952D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959" y="756372"/>
            <a:ext cx="10515600" cy="1500187"/>
          </a:xfrm>
        </p:spPr>
        <p:txBody>
          <a:bodyPr>
            <a:normAutofit/>
          </a:bodyPr>
          <a:lstStyle/>
          <a:p>
            <a:r>
              <a:rPr lang="en-PH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the custom renderer for the control on each platform.</a:t>
            </a:r>
          </a:p>
        </p:txBody>
      </p:sp>
    </p:spTree>
    <p:extLst>
      <p:ext uri="{BB962C8B-B14F-4D97-AF65-F5344CB8AC3E}">
        <p14:creationId xmlns:p14="http://schemas.microsoft.com/office/powerpoint/2010/main" val="1904340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13B7-27A4-4264-88D5-8ABD22D9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/>
              <a:t>ExtendedEntry.cs</a:t>
            </a:r>
            <a:endParaRPr lang="en-PH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008548E-5AA8-41E7-B43E-3FAB769CC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5" y="1340703"/>
            <a:ext cx="9068200" cy="5152172"/>
          </a:xfrm>
        </p:spPr>
      </p:pic>
    </p:spTree>
    <p:extLst>
      <p:ext uri="{BB962C8B-B14F-4D97-AF65-F5344CB8AC3E}">
        <p14:creationId xmlns:p14="http://schemas.microsoft.com/office/powerpoint/2010/main" val="2454674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6A07A2-BB03-4924-8D77-24056B4C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Demo Project 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F0D80-642F-40B2-BFCB-5DE96F1A6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hlinkClick r:id="rId3"/>
              </a:rPr>
              <a:t>https://github.com/reynzdev/Xamarin.CustomRenderer.Demo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0553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AB58-A328-4153-AC2F-64D83C41C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Custom Renderer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554C-114E-49FA-9822-C6B5268CD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Custom renderers provide a powerful approach for customizing the appearance and behavior of Xamarin.Forms controls. </a:t>
            </a:r>
          </a:p>
          <a:p>
            <a:r>
              <a:rPr lang="en-PH" dirty="0"/>
              <a:t>They can be used for small styling changes or sophisticated platform-specific layout and behavior customization. 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9BC179-8D2F-4927-87BD-0085A2FB323E}"/>
              </a:ext>
            </a:extLst>
          </p:cNvPr>
          <p:cNvCxnSpPr/>
          <p:nvPr/>
        </p:nvCxnSpPr>
        <p:spPr>
          <a:xfrm>
            <a:off x="0" y="1455669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18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DEE1-7837-4BFD-8A47-1A318A56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Renderer Base Classes and Native Controls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3A7B-1372-42E4-AA7C-1A79AB522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/>
          <a:lstStyle/>
          <a:p>
            <a:r>
              <a:rPr lang="en-PH" dirty="0"/>
              <a:t>Every Xamarin.Forms control has an accompanying renderer for each platform that creates an instance of a native control.</a:t>
            </a:r>
          </a:p>
          <a:p>
            <a:r>
              <a:rPr lang="en-PH" dirty="0"/>
              <a:t>With the exception of the </a:t>
            </a:r>
            <a:r>
              <a:rPr lang="en-P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MapRenderer</a:t>
            </a:r>
            <a:r>
              <a:rPr lang="en-PH" dirty="0"/>
              <a:t> class, the platform-specific renderers can be found in the following namespaces:</a:t>
            </a:r>
          </a:p>
          <a:p>
            <a:pPr lvl="1"/>
            <a:r>
              <a:rPr lang="en-PH" b="1" dirty="0"/>
              <a:t>iOS</a:t>
            </a:r>
            <a:r>
              <a:rPr lang="en-PH" dirty="0"/>
              <a:t> – </a:t>
            </a:r>
            <a:r>
              <a:rPr lang="en-PH" dirty="0" err="1"/>
              <a:t>Xamarin.Forms.Platform.iOS</a:t>
            </a:r>
            <a:endParaRPr lang="en-PH" dirty="0"/>
          </a:p>
          <a:p>
            <a:pPr lvl="1"/>
            <a:r>
              <a:rPr lang="en-PH" b="1" dirty="0"/>
              <a:t>Android</a:t>
            </a:r>
            <a:r>
              <a:rPr lang="en-PH" dirty="0"/>
              <a:t> – </a:t>
            </a:r>
            <a:r>
              <a:rPr lang="en-PH" dirty="0" err="1"/>
              <a:t>Xamarin.Forms.Platform.Android</a:t>
            </a:r>
            <a:endParaRPr lang="en-PH" dirty="0"/>
          </a:p>
          <a:p>
            <a:pPr lvl="1"/>
            <a:r>
              <a:rPr lang="en-PH" b="1" dirty="0"/>
              <a:t>Android (</a:t>
            </a:r>
            <a:r>
              <a:rPr lang="en-PH" b="1" dirty="0" err="1"/>
              <a:t>AppCompat</a:t>
            </a:r>
            <a:r>
              <a:rPr lang="en-PH" b="1" dirty="0"/>
              <a:t>)</a:t>
            </a:r>
            <a:r>
              <a:rPr lang="en-PH" dirty="0"/>
              <a:t> – </a:t>
            </a:r>
            <a:r>
              <a:rPr lang="en-PH" dirty="0" err="1"/>
              <a:t>Xamarin.Forms.Platform.Android.AppCompat</a:t>
            </a:r>
            <a:endParaRPr lang="en-PH" dirty="0"/>
          </a:p>
          <a:p>
            <a:pPr lvl="1"/>
            <a:r>
              <a:rPr lang="en-PH" b="1" dirty="0"/>
              <a:t>Universal Windows Platform (UWP)</a:t>
            </a:r>
            <a:r>
              <a:rPr lang="en-PH" dirty="0"/>
              <a:t> – </a:t>
            </a:r>
            <a:r>
              <a:rPr lang="en-PH" dirty="0" err="1"/>
              <a:t>Xamarin.Forms.Platform.UWP</a:t>
            </a:r>
            <a:endParaRPr lang="en-PH" dirty="0"/>
          </a:p>
          <a:p>
            <a:pPr marL="457200" lvl="1" indent="0">
              <a:buNone/>
            </a:pPr>
            <a:endParaRPr lang="en-PH" i="1" dirty="0"/>
          </a:p>
          <a:p>
            <a:endParaRPr lang="en-PH" i="1" dirty="0"/>
          </a:p>
          <a:p>
            <a:pPr marL="0" indent="0">
              <a:buNone/>
            </a:pPr>
            <a:endParaRPr lang="en-PH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F847D7-082C-428E-9D08-14A9A9AF1BD6}"/>
              </a:ext>
            </a:extLst>
          </p:cNvPr>
          <p:cNvCxnSpPr/>
          <p:nvPr/>
        </p:nvCxnSpPr>
        <p:spPr>
          <a:xfrm>
            <a:off x="0" y="1464546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454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DEE1-7837-4BFD-8A47-1A318A56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Renderer Base Classes and Native Controls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3A7B-1372-42E4-AA7C-1A79AB522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/>
          <a:lstStyle/>
          <a:p>
            <a:r>
              <a:rPr lang="en-PH" dirty="0"/>
              <a:t>The</a:t>
            </a:r>
            <a:r>
              <a:rPr lang="en-PH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MapRenderer</a:t>
            </a:r>
            <a:r>
              <a:rPr lang="en-PH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dirty="0"/>
              <a:t>class can be found in the following namespaces:</a:t>
            </a:r>
          </a:p>
          <a:p>
            <a:pPr lvl="1"/>
            <a:r>
              <a:rPr lang="en-PH" b="1" dirty="0"/>
              <a:t>iOS</a:t>
            </a:r>
            <a:r>
              <a:rPr lang="en-PH" dirty="0"/>
              <a:t> – </a:t>
            </a:r>
            <a:r>
              <a:rPr lang="en-PH" dirty="0" err="1"/>
              <a:t>Xamarin.Forms.Maps.iOS</a:t>
            </a:r>
            <a:endParaRPr lang="en-PH" dirty="0"/>
          </a:p>
          <a:p>
            <a:pPr lvl="1"/>
            <a:r>
              <a:rPr lang="en-PH" b="1" dirty="0"/>
              <a:t>Android</a:t>
            </a:r>
            <a:r>
              <a:rPr lang="en-PH" dirty="0"/>
              <a:t> – </a:t>
            </a:r>
            <a:r>
              <a:rPr lang="en-PH" dirty="0" err="1"/>
              <a:t>Xamarin.Forms.Maps.Android</a:t>
            </a:r>
            <a:endParaRPr lang="en-PH" dirty="0"/>
          </a:p>
          <a:p>
            <a:pPr lvl="1"/>
            <a:r>
              <a:rPr lang="en-PH" b="1" dirty="0"/>
              <a:t>Universal Windows Platform (UWP)</a:t>
            </a:r>
            <a:r>
              <a:rPr lang="en-PH" dirty="0"/>
              <a:t> – </a:t>
            </a:r>
            <a:r>
              <a:rPr lang="en-PH" dirty="0" err="1"/>
              <a:t>Xamarin.Forms.Maps.UWP</a:t>
            </a:r>
            <a:endParaRPr lang="en-PH" dirty="0"/>
          </a:p>
          <a:p>
            <a:pPr marL="457200" lvl="1" indent="0">
              <a:buNone/>
            </a:pPr>
            <a:r>
              <a:rPr lang="en-PH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PH" dirty="0"/>
              <a:t> </a:t>
            </a:r>
            <a:endParaRPr lang="en-PH" i="1" dirty="0"/>
          </a:p>
          <a:p>
            <a:pPr marL="0" indent="0">
              <a:buNone/>
            </a:pPr>
            <a:endParaRPr lang="en-PH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A5BA6F-1385-44C9-864C-076970DB4A38}"/>
              </a:ext>
            </a:extLst>
          </p:cNvPr>
          <p:cNvCxnSpPr/>
          <p:nvPr/>
        </p:nvCxnSpPr>
        <p:spPr>
          <a:xfrm>
            <a:off x="0" y="1411281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25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697C-05BD-4D07-B355-9DB7FDB7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How Entry Control is rendered in each Platform?</a:t>
            </a:r>
            <a:endParaRPr lang="en-PH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9E7820-3F00-4CAB-B06C-907D5561D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2062956"/>
            <a:ext cx="8296275" cy="3876675"/>
          </a:xfrm>
        </p:spPr>
      </p:pic>
    </p:spTree>
    <p:extLst>
      <p:ext uri="{BB962C8B-B14F-4D97-AF65-F5344CB8AC3E}">
        <p14:creationId xmlns:p14="http://schemas.microsoft.com/office/powerpoint/2010/main" val="1081870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1520-15EF-411A-A22A-671FEED0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6" y="23714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PH" sz="7200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577753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A161-0EFC-4030-9AB8-18F26B1B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38378"/>
          </a:xfrm>
        </p:spPr>
        <p:txBody>
          <a:bodyPr>
            <a:normAutofit/>
          </a:bodyPr>
          <a:lstStyle/>
          <a:p>
            <a:r>
              <a:rPr lang="en-PH" sz="3200" dirty="0"/>
              <a:t>The rendering process can be taken advantage of to implement platform-specific customizations by creating a custom renderer for the </a:t>
            </a:r>
            <a:r>
              <a:rPr lang="en-PH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Entry</a:t>
            </a:r>
            <a:r>
              <a:rPr lang="en-PH" sz="3200" dirty="0"/>
              <a:t> control in each platform.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761A-BE49-4E06-85D1-64E8D49C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3503"/>
            <a:ext cx="10515600" cy="316743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H" dirty="0"/>
              <a:t>Create a Xamarin.Forms Custom Control.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Consume the custom control from the Xamarin.Forms.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Create the custom renderer for the control on each platform.</a:t>
            </a:r>
          </a:p>
        </p:txBody>
      </p:sp>
    </p:spTree>
    <p:extLst>
      <p:ext uri="{BB962C8B-B14F-4D97-AF65-F5344CB8AC3E}">
        <p14:creationId xmlns:p14="http://schemas.microsoft.com/office/powerpoint/2010/main" val="789764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ED2E-670D-45F6-AF80-44D714EC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Create a Xamarin.Forms Custom Control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7EAEE9-7C87-4266-B4A0-68949D95D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69" y="3082003"/>
            <a:ext cx="5992061" cy="1838582"/>
          </a:xfrm>
        </p:spPr>
      </p:pic>
    </p:spTree>
    <p:extLst>
      <p:ext uri="{BB962C8B-B14F-4D97-AF65-F5344CB8AC3E}">
        <p14:creationId xmlns:p14="http://schemas.microsoft.com/office/powerpoint/2010/main" val="3411406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A086-BC57-4C13-AD62-94180CAC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Consume the custom control from the Xamarin.Forms.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010D22-524F-480C-AA1D-B957E0551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7" y="1788724"/>
            <a:ext cx="8721469" cy="4704151"/>
          </a:xfrm>
        </p:spPr>
      </p:pic>
    </p:spTree>
    <p:extLst>
      <p:ext uri="{BB962C8B-B14F-4D97-AF65-F5344CB8AC3E}">
        <p14:creationId xmlns:p14="http://schemas.microsoft.com/office/powerpoint/2010/main" val="2872593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227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Custom Renderer</vt:lpstr>
      <vt:lpstr>Custom Renderer</vt:lpstr>
      <vt:lpstr>Renderer Base Classes and Native Controls</vt:lpstr>
      <vt:lpstr>Renderer Base Classes and Native Controls</vt:lpstr>
      <vt:lpstr>How Entry Control is rendered in each Platform?</vt:lpstr>
      <vt:lpstr>How?</vt:lpstr>
      <vt:lpstr>The rendering process can be taken advantage of to implement platform-specific customizations by creating a custom renderer for the Entry control in each platform.</vt:lpstr>
      <vt:lpstr>Create a Xamarin.Forms Custom Control</vt:lpstr>
      <vt:lpstr>Consume the custom control from the Xamarin.Forms.</vt:lpstr>
      <vt:lpstr>Android</vt:lpstr>
      <vt:lpstr>entrynobottomline.xml</vt:lpstr>
      <vt:lpstr>ExtendedEntry.cs</vt:lpstr>
      <vt:lpstr>iOS</vt:lpstr>
      <vt:lpstr>ExtendedEntry.cs</vt:lpstr>
      <vt:lpstr>Demo Project 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Binding / Custom Renderer</dc:title>
  <dc:creator>Alfon Chito Salano</dc:creator>
  <cp:lastModifiedBy>Alfon Chito Salano</cp:lastModifiedBy>
  <cp:revision>23</cp:revision>
  <dcterms:created xsi:type="dcterms:W3CDTF">2019-07-18T09:16:57Z</dcterms:created>
  <dcterms:modified xsi:type="dcterms:W3CDTF">2019-07-24T03:46:42Z</dcterms:modified>
</cp:coreProperties>
</file>