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548776" cy="2281355"/>
          </a:xfrm>
        </p:spPr>
        <p:txBody>
          <a:bodyPr/>
          <a:lstStyle/>
          <a:p>
            <a:r>
              <a:rPr lang="en-PH" dirty="0"/>
              <a:t>Cross-Platform User Interface with Xamarin Forms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697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Joseph Christopher </a:t>
            </a:r>
            <a:r>
              <a:rPr lang="en-PH" sz="2400" dirty="0" err="1"/>
              <a:t>Cadag</a:t>
            </a:r>
            <a:endParaRPr lang="en-PH" sz="2400" dirty="0"/>
          </a:p>
          <a:p>
            <a:r>
              <a:rPr lang="en-PH" sz="2400" dirty="0"/>
              <a:t>Jr. Mobile App Developer</a:t>
            </a:r>
            <a:r>
              <a:rPr lang="en-PH" sz="2400" dirty="0">
                <a:solidFill>
                  <a:srgbClr val="FFFF66"/>
                </a:solidFill>
              </a:rPr>
              <a:t> </a:t>
            </a:r>
            <a:r>
              <a:rPr lang="en-PH" sz="2400" dirty="0"/>
              <a:t>at </a:t>
            </a:r>
            <a:r>
              <a:rPr lang="en-PH" sz="2400" dirty="0" err="1"/>
              <a:t>Tianggee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Views in Xamarin Forms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9479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Button</a:t>
            </a:r>
          </a:p>
          <a:p>
            <a:r>
              <a:rPr lang="en-PH" sz="2400" dirty="0"/>
              <a:t>Entry</a:t>
            </a:r>
          </a:p>
          <a:p>
            <a:r>
              <a:rPr lang="en-PH" sz="2400" dirty="0"/>
              <a:t>Image</a:t>
            </a:r>
          </a:p>
          <a:p>
            <a:r>
              <a:rPr lang="en-PH" sz="2400" dirty="0"/>
              <a:t>Slider</a:t>
            </a:r>
          </a:p>
          <a:p>
            <a:r>
              <a:rPr lang="en-PH" sz="2400" dirty="0"/>
              <a:t>Picker</a:t>
            </a:r>
          </a:p>
          <a:p>
            <a:r>
              <a:rPr lang="en-PH" sz="2400" dirty="0" err="1"/>
              <a:t>BoxView</a:t>
            </a:r>
            <a:endParaRPr lang="en-PH" sz="2400" dirty="0"/>
          </a:p>
          <a:p>
            <a:r>
              <a:rPr lang="en-PH" sz="2400" dirty="0" err="1"/>
              <a:t>StackLayout</a:t>
            </a:r>
            <a:endParaRPr lang="en-PH" sz="2400" dirty="0"/>
          </a:p>
          <a:p>
            <a:r>
              <a:rPr lang="en-PH" sz="2400" dirty="0"/>
              <a:t>Grid</a:t>
            </a:r>
          </a:p>
          <a:p>
            <a:r>
              <a:rPr lang="en-PH" sz="2400" dirty="0" err="1"/>
              <a:t>ListView</a:t>
            </a:r>
            <a:endParaRPr lang="en-PH" sz="2400" dirty="0"/>
          </a:p>
          <a:p>
            <a:r>
              <a:rPr lang="en-PH" sz="2400" dirty="0" err="1"/>
              <a:t>CollectionView</a:t>
            </a:r>
            <a:r>
              <a:rPr lang="en-PH" sz="2400" dirty="0"/>
              <a:t>, </a:t>
            </a:r>
            <a:r>
              <a:rPr lang="en-PH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0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of Xamarin Forms UI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12AF6D2-5645-4FFA-B1C3-1044F1DC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27" y="3257996"/>
            <a:ext cx="7790476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3172777"/>
            <a:ext cx="697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Effects allow the native controls on each platform to be customized, and are typically used for small styling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2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Renderers?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830603-386F-438E-A449-7A6BE82C31D6}"/>
              </a:ext>
            </a:extLst>
          </p:cNvPr>
          <p:cNvSpPr txBox="1"/>
          <p:nvPr/>
        </p:nvSpPr>
        <p:spPr>
          <a:xfrm>
            <a:off x="716334" y="2965001"/>
            <a:ext cx="10256465" cy="228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PH" sz="2400" dirty="0" err="1"/>
              <a:t>Xamarin.Forms</a:t>
            </a:r>
            <a:r>
              <a:rPr lang="en-PH" sz="2400" dirty="0"/>
              <a:t> user interfaces are rendered using the native controls of the target platform, allowing </a:t>
            </a:r>
            <a:r>
              <a:rPr lang="en-PH" sz="2400" dirty="0" err="1"/>
              <a:t>Xamarin.Forms</a:t>
            </a:r>
            <a:r>
              <a:rPr lang="en-PH" sz="2400" dirty="0"/>
              <a:t> applications to retain the appropriate look and feel for each platform. Custom Renderers let developers override this process to customize the appearance and behavior of </a:t>
            </a:r>
            <a:r>
              <a:rPr lang="en-PH" sz="2400" dirty="0" err="1"/>
              <a:t>Xamarin.Forms</a:t>
            </a:r>
            <a:r>
              <a:rPr lang="en-PH" sz="2400" dirty="0"/>
              <a:t> controls on each platform.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29" y="304353"/>
            <a:ext cx="3207595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UI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Native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>
            <a:cxnSpLocks/>
          </p:cNvCxnSpPr>
          <p:nvPr/>
        </p:nvCxnSpPr>
        <p:spPr>
          <a:xfrm>
            <a:off x="0" y="2449968"/>
            <a:ext cx="377301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893802-42D8-4C20-A0B5-2A88714B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39" y="206699"/>
            <a:ext cx="7506724" cy="64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3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45928"/>
            <a:ext cx="6607743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Designing UI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DEB93F2A-185B-4BAE-BF19-0864EC2C5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08" y="2959155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E5317-2FBF-47CB-9703-DEE50191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06" y="2827283"/>
            <a:ext cx="4542857" cy="189523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AE49589-394D-4916-927E-00E0268A2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06" y="5099835"/>
            <a:ext cx="3992888" cy="85039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9AD25F-15F4-4755-A7D4-98C226B06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87" y="3070986"/>
            <a:ext cx="2275805" cy="22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467" y="2614426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Cross-Platform User Interface with Xamarin Forms</vt:lpstr>
      <vt:lpstr>UI Views in Xamarin Forms</vt:lpstr>
      <vt:lpstr>Hierarchy of Xamarin Forms UI</vt:lpstr>
      <vt:lpstr>Effects?</vt:lpstr>
      <vt:lpstr>Custom Renderers?</vt:lpstr>
      <vt:lpstr>Forms UI  to Native</vt:lpstr>
      <vt:lpstr>Tools for Designing UI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Alfon Chito Salano</cp:lastModifiedBy>
  <cp:revision>25</cp:revision>
  <dcterms:created xsi:type="dcterms:W3CDTF">2019-07-05T11:23:21Z</dcterms:created>
  <dcterms:modified xsi:type="dcterms:W3CDTF">2019-07-05T13:31:22Z</dcterms:modified>
</cp:coreProperties>
</file>