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64" r:id="rId12"/>
    <p:sldId id="25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A6B"/>
    <a:srgbClr val="F5A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F534-2E55-4412-BC3D-E49C1A31E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E16E7-41FB-42AF-B2F5-A5F64B5BC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151B-C447-4EB2-81C5-2B216B73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4838-0097-4A1F-AE0F-FD8C405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CDF5-3C73-4389-A9F5-C73090A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488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4D60-43FF-4F63-BC53-0689FB6B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ADC75-4CCC-4A3F-B206-D614A108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9944-F10B-4964-858C-29366357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6676-5819-4730-BA7F-EEEC586A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CE6F-CE4F-4FBD-A856-D2EBD29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36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A76AA-705A-47B0-9F3F-C962CD381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CCE1-03B4-4F50-AE11-17464D3B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D0A3-E836-4709-86BB-EAA4E42C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A6FF-E68C-4C09-942F-CE6FEA3E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C2E7-E9A8-4E22-9E0E-C8AE04F5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732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9933-B35D-4E01-B533-266425BB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47A3-CC1C-426A-9E91-ADE954D4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16A8-EFF4-4132-A1D3-F7C9A1DC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C8AA9-CB5A-4543-83D4-285C72F8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25944-1278-4D82-A424-DD483D4A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80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3D8D-2034-4E1F-BC57-C77FD31C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37963-2762-4710-8EF9-67A78AB1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D21D-A2BD-435F-946B-7AF155C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372D7-FC79-4802-A8DA-8A97DC06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8B8A9-2185-4E5C-935A-598AB014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96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9948-3AD1-4D58-A6E0-87F6523B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EAC8-AB17-4BE8-AACE-CC067855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534E5-5F98-48ED-9920-ED67B8A4D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1C962-50D8-4AB8-A4EE-A1CE254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698A3-0B36-4F11-8D99-03CE6672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80B9E-C40B-4C3B-BD45-6E1AD7A3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32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83AE-CCC8-4CFD-9371-3E51CD0D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2440-B884-4B5F-96F4-3F60AB51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CAAD5-56C1-4161-8A14-5FC7EFA96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4FB13-A1BC-4EFF-A9E1-0F118E12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E3F70-FEBD-4A02-9A1A-D2ED738C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7A2D0-2CB6-4334-BECB-27F2878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688F0-4742-43F0-97C6-B31FBFE5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9836A-3E0E-4122-8B9A-553AA743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731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04AF-0FA4-4FEA-9B86-F13D0921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8F401-93CC-48E5-81A1-1D60B417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95A06-B1C1-4A2A-91B9-71CA1FA5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1D486-67CC-41A7-9C22-6DFF92A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82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BF256-7D62-43BD-B651-B4EAA60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AA4F4-7250-4E97-908D-276AEFC2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8F7FE-A3CD-499D-A45E-31714B29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65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43CA-C0AD-48C1-AEB2-5F0A885D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11B5-2DB7-4860-B4A8-41A6BE93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83C6E-AC9D-4C7D-B62A-FB337E1B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4306-24C1-481B-BC1D-C84D2D3F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404F1-5BC3-4CA7-AEF6-AE67A9F7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CEA6A-FABE-4E27-974F-D813E87C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93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4C4E-15C2-41DD-80BB-42438281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AB410-3301-498E-B2D7-3D92AB6B8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BC546-BEE2-44CF-96F6-32BFF49F9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81949-E335-4424-AD46-C5A41F6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49B2B-6D89-4F73-B669-A663AB3B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F131C-B60E-46FB-A184-CA40206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1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72BCE-FAEA-4BC2-959E-4EAA8CEB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7C438-4BBA-437E-9812-F27BB1DC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34AD8-FBB6-417F-91D3-095E25937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93D0-FF20-471C-AFC4-167D49AECE01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BC24-4981-4440-8D3A-E7B4DF769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E548-B8FB-4E6B-A78B-01CB74673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68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ynzdev/XamarinJavaAndroidComparison" TargetMode="Externa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7C49-B700-4A28-A522-1F42D545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412763"/>
            <a:ext cx="7548776" cy="2281355"/>
          </a:xfrm>
        </p:spPr>
        <p:txBody>
          <a:bodyPr>
            <a:normAutofit/>
          </a:bodyPr>
          <a:lstStyle/>
          <a:p>
            <a:r>
              <a:rPr lang="en-PH" sz="5400" dirty="0"/>
              <a:t>Syntactical Comparison</a:t>
            </a:r>
            <a:br>
              <a:rPr lang="en-PH" dirty="0"/>
            </a:br>
            <a:r>
              <a:rPr lang="en-PH" sz="2800" dirty="0" err="1"/>
              <a:t>Xamarin.Android</a:t>
            </a:r>
            <a:r>
              <a:rPr lang="en-PH" sz="2800" dirty="0"/>
              <a:t> (C#) and Native Android (Java)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hand holding a cellphone&#10;&#10;Description automatically generated">
            <a:extLst>
              <a:ext uri="{FF2B5EF4-FFF2-40B4-BE49-F238E27FC236}">
                <a16:creationId xmlns:a16="http://schemas.microsoft.com/office/drawing/2014/main" id="{77C90AF0-EF60-41D5-B436-F5162AA37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484" y="0"/>
            <a:ext cx="4128516" cy="6858000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A846094B-32B6-4D1A-B84E-3A7F99E707DE}"/>
              </a:ext>
            </a:extLst>
          </p:cNvPr>
          <p:cNvSpPr txBox="1"/>
          <p:nvPr/>
        </p:nvSpPr>
        <p:spPr>
          <a:xfrm>
            <a:off x="716335" y="3172777"/>
            <a:ext cx="697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Reynaldo </a:t>
            </a:r>
            <a:r>
              <a:rPr lang="en-PH" sz="2400" dirty="0" err="1"/>
              <a:t>Monares</a:t>
            </a:r>
            <a:endParaRPr lang="en-PH" sz="2400" dirty="0"/>
          </a:p>
          <a:p>
            <a:r>
              <a:rPr lang="en-PH" sz="2400" dirty="0"/>
              <a:t>Jr. Mobile App Developer</a:t>
            </a:r>
            <a:r>
              <a:rPr lang="en-PH" sz="2400" dirty="0">
                <a:solidFill>
                  <a:srgbClr val="FFFF66"/>
                </a:solidFill>
              </a:rPr>
              <a:t> </a:t>
            </a:r>
            <a:r>
              <a:rPr lang="en-PH" sz="2400" dirty="0"/>
              <a:t>at </a:t>
            </a:r>
            <a:r>
              <a:rPr lang="en-PH" sz="2400" dirty="0" err="1"/>
              <a:t>Tianggee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F7BD7D-8414-4470-BF01-8D4B916BF22B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8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093B-C011-4F61-8038-11104C8D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62" y="365125"/>
            <a:ext cx="11024426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CheckBatteryStatus</a:t>
            </a:r>
            <a:r>
              <a:rPr lang="en-US" dirty="0"/>
              <a:t> Method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5B4A0-404B-43AD-A43C-9096E482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962" y="1690688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Java</a:t>
            </a:r>
            <a:endParaRPr lang="en-PH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54A3A1-AD6C-4C0A-B96A-1FA6285A3B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2" y="2977596"/>
            <a:ext cx="5157787" cy="11948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DE945-A503-43CB-8B7A-1043A555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0474" y="1690688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C#</a:t>
            </a:r>
            <a:endParaRPr lang="en-PH" dirty="0"/>
          </a:p>
        </p:txBody>
      </p:sp>
      <p:pic>
        <p:nvPicPr>
          <p:cNvPr id="14" name="Content Placeholder 13" descr="A screen shot of a person&#10;&#10;Description automatically generated">
            <a:extLst>
              <a:ext uri="{FF2B5EF4-FFF2-40B4-BE49-F238E27FC236}">
                <a16:creationId xmlns:a16="http://schemas.microsoft.com/office/drawing/2014/main" id="{5B9BB5C7-C878-4ED6-957E-588EE23273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7596"/>
            <a:ext cx="5183188" cy="1194825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40B3AC-3A8A-4E86-822E-0CD64A0AE6C9}"/>
              </a:ext>
            </a:extLst>
          </p:cNvPr>
          <p:cNvCxnSpPr>
            <a:cxnSpLocks/>
          </p:cNvCxnSpPr>
          <p:nvPr/>
        </p:nvCxnSpPr>
        <p:spPr>
          <a:xfrm>
            <a:off x="0" y="1411281"/>
            <a:ext cx="4709160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383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467" y="2614426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3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87A967C-E4CE-4E48-8374-A0CD97CCA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B85E707-AFE5-4176-A0CC-CFC43B6290FA}"/>
              </a:ext>
            </a:extLst>
          </p:cNvPr>
          <p:cNvSpPr txBox="1">
            <a:spLocks/>
          </p:cNvSpPr>
          <p:nvPr/>
        </p:nvSpPr>
        <p:spPr>
          <a:xfrm>
            <a:off x="159798" y="870012"/>
            <a:ext cx="4429957" cy="7368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73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6A07A2-BB03-4924-8D77-24056B4C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Demo Project 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F0D80-642F-40B2-BFCB-5DE96F1A6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hlinkClick r:id="rId3"/>
              </a:rPr>
              <a:t>https://github.com/reynzdev/XamarinJavaAndroidComparison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0553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9D01-6E74-4551-A134-F857020A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28" y="365125"/>
            <a:ext cx="10515600" cy="1325563"/>
          </a:xfrm>
        </p:spPr>
        <p:txBody>
          <a:bodyPr/>
          <a:lstStyle/>
          <a:p>
            <a:r>
              <a:rPr lang="en-PH" dirty="0"/>
              <a:t>Syntax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C3FE-6FC1-4CC8-A80D-5705E169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syntax between the two environments shared more similarities than differences. 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D391B6-1466-4C1C-B502-030637D28755}"/>
              </a:ext>
            </a:extLst>
          </p:cNvPr>
          <p:cNvCxnSpPr/>
          <p:nvPr/>
        </p:nvCxnSpPr>
        <p:spPr>
          <a:xfrm>
            <a:off x="0" y="1455669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83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21BE9F-7733-4263-83E0-73DA12DB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5" y="2578534"/>
            <a:ext cx="11924810" cy="1700931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25906A0-B1A8-4EA0-B4F3-49F9E22F3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595" y="1535545"/>
            <a:ext cx="5157787" cy="823912"/>
          </a:xfrm>
        </p:spPr>
        <p:txBody>
          <a:bodyPr/>
          <a:lstStyle/>
          <a:p>
            <a:pPr algn="ctr"/>
            <a:r>
              <a:rPr lang="en-PH" dirty="0"/>
              <a:t>C#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3A38CC0-DBFF-4C1B-982A-312633886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8237" y="1553228"/>
            <a:ext cx="5183188" cy="823912"/>
          </a:xfrm>
        </p:spPr>
        <p:txBody>
          <a:bodyPr/>
          <a:lstStyle/>
          <a:p>
            <a:pPr algn="ctr"/>
            <a:r>
              <a:rPr lang="en-PH" dirty="0"/>
              <a:t>Java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22FB18-DBC9-491D-8B23-05A1AF2A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PH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DF4A8A-0818-4E8C-B53F-55F3CC3206B2}"/>
              </a:ext>
            </a:extLst>
          </p:cNvPr>
          <p:cNvCxnSpPr/>
          <p:nvPr/>
        </p:nvCxnSpPr>
        <p:spPr>
          <a:xfrm>
            <a:off x="0" y="1535545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293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D78D-1D3A-4E1E-B752-2721E709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Properties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4C543D-EC8C-4850-9C5E-AE655F038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833" y="1532146"/>
            <a:ext cx="5157787" cy="823912"/>
          </a:xfrm>
        </p:spPr>
        <p:txBody>
          <a:bodyPr/>
          <a:lstStyle/>
          <a:p>
            <a:pPr algn="ctr"/>
            <a:r>
              <a:rPr lang="en-PH" dirty="0"/>
              <a:t>C#</a:t>
            </a:r>
          </a:p>
        </p:txBody>
      </p:sp>
      <p:pic>
        <p:nvPicPr>
          <p:cNvPr id="18" name="Content Placeholder 17" descr="A close up of a screen&#10;&#10;Description automatically generated">
            <a:extLst>
              <a:ext uri="{FF2B5EF4-FFF2-40B4-BE49-F238E27FC236}">
                <a16:creationId xmlns:a16="http://schemas.microsoft.com/office/drawing/2014/main" id="{65D1407B-CFE6-406E-A768-45F0D16463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4" y="2804102"/>
            <a:ext cx="4315427" cy="3086531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71CD29-65AE-4856-AAF0-6C75605FD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3069" y="1532146"/>
            <a:ext cx="5183188" cy="823912"/>
          </a:xfrm>
        </p:spPr>
        <p:txBody>
          <a:bodyPr/>
          <a:lstStyle/>
          <a:p>
            <a:pPr algn="ctr"/>
            <a:r>
              <a:rPr lang="en-PH" dirty="0"/>
              <a:t>Java</a:t>
            </a:r>
          </a:p>
        </p:txBody>
      </p:sp>
      <p:pic>
        <p:nvPicPr>
          <p:cNvPr id="14" name="Content Placeholder 13" descr="A close up of a screen&#10;&#10;Description automatically generated">
            <a:extLst>
              <a:ext uri="{FF2B5EF4-FFF2-40B4-BE49-F238E27FC236}">
                <a16:creationId xmlns:a16="http://schemas.microsoft.com/office/drawing/2014/main" id="{8589926C-0457-4C3D-A0B4-1DDA27B4CC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804102"/>
            <a:ext cx="5084929" cy="3086531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D8809D-4E1E-4C8A-8F09-A22A3E219E8F}"/>
              </a:ext>
            </a:extLst>
          </p:cNvPr>
          <p:cNvCxnSpPr/>
          <p:nvPr/>
        </p:nvCxnSpPr>
        <p:spPr>
          <a:xfrm>
            <a:off x="62144" y="1393525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6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BB6B-BC2A-4028-A723-4D9D15C0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Main Activity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7851-0E56-4305-AA13-5BA03E61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63116"/>
            <a:ext cx="5157787" cy="823912"/>
          </a:xfrm>
        </p:spPr>
        <p:txBody>
          <a:bodyPr/>
          <a:lstStyle/>
          <a:p>
            <a:r>
              <a:rPr lang="en-PH" dirty="0" err="1"/>
              <a:t>MainActivity.cs</a:t>
            </a:r>
            <a:endParaRPr lang="en-PH" dirty="0"/>
          </a:p>
        </p:txBody>
      </p:sp>
      <p:pic>
        <p:nvPicPr>
          <p:cNvPr id="21" name="Content Placeholder 20" descr="A screen shot of a computer&#10;&#10;Description automatically generated">
            <a:extLst>
              <a:ext uri="{FF2B5EF4-FFF2-40B4-BE49-F238E27FC236}">
                <a16:creationId xmlns:a16="http://schemas.microsoft.com/office/drawing/2014/main" id="{5401E4B3-057E-4A1E-A7CD-D9508281D1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2" y="3115583"/>
            <a:ext cx="5649733" cy="246357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08E9EB-7B64-4BE5-9148-51CED026D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63116"/>
            <a:ext cx="5183188" cy="823912"/>
          </a:xfrm>
        </p:spPr>
        <p:txBody>
          <a:bodyPr/>
          <a:lstStyle/>
          <a:p>
            <a:r>
              <a:rPr lang="en-PH" dirty="0"/>
              <a:t>   MainActivity.java</a:t>
            </a:r>
          </a:p>
        </p:txBody>
      </p:sp>
      <p:pic>
        <p:nvPicPr>
          <p:cNvPr id="23" name="Content Placeholder 22" descr="A screen shot of a computer&#10;&#10;Description automatically generated">
            <a:extLst>
              <a:ext uri="{FF2B5EF4-FFF2-40B4-BE49-F238E27FC236}">
                <a16:creationId xmlns:a16="http://schemas.microsoft.com/office/drawing/2014/main" id="{67B091F5-9B1F-4236-8210-BA1551CA597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15583"/>
            <a:ext cx="5183188" cy="2463571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CF92B-8B48-4750-A2CD-CD24C461D299}"/>
              </a:ext>
            </a:extLst>
          </p:cNvPr>
          <p:cNvCxnSpPr/>
          <p:nvPr/>
        </p:nvCxnSpPr>
        <p:spPr>
          <a:xfrm>
            <a:off x="-1" y="1455669"/>
            <a:ext cx="4709160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4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093B-C011-4F61-8038-11104C8D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62" y="365125"/>
            <a:ext cx="11024426" cy="1325563"/>
          </a:xfrm>
        </p:spPr>
        <p:txBody>
          <a:bodyPr/>
          <a:lstStyle/>
          <a:p>
            <a:r>
              <a:rPr lang="en-US" dirty="0"/>
              <a:t>Handling Click Event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5B4A0-404B-43AD-A43C-9096E482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960" y="1685094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Java</a:t>
            </a:r>
            <a:endParaRPr lang="en-PH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FD0578-3CE1-4230-9F27-BEFE62E9FE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2" y="2505075"/>
            <a:ext cx="484378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DE945-A503-43CB-8B7A-1043A555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9678" y="1583508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C#</a:t>
            </a:r>
            <a:endParaRPr lang="en-PH" dirty="0"/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2D2450-62BD-4B35-9300-010961478D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07" y="2517883"/>
            <a:ext cx="6019531" cy="3671780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58EF01-94F4-40D2-9268-B023A4120B33}"/>
              </a:ext>
            </a:extLst>
          </p:cNvPr>
          <p:cNvCxnSpPr>
            <a:cxnSpLocks/>
          </p:cNvCxnSpPr>
          <p:nvPr/>
        </p:nvCxnSpPr>
        <p:spPr>
          <a:xfrm>
            <a:off x="0" y="1464547"/>
            <a:ext cx="4709160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29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093B-C011-4F61-8038-11104C8D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62" y="365125"/>
            <a:ext cx="11024426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SendEmail</a:t>
            </a:r>
            <a:r>
              <a:rPr lang="en-US" dirty="0"/>
              <a:t> Method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5B4A0-404B-43AD-A43C-9096E482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084" y="1693971"/>
            <a:ext cx="5157787" cy="823912"/>
          </a:xfrm>
        </p:spPr>
        <p:txBody>
          <a:bodyPr/>
          <a:lstStyle/>
          <a:p>
            <a:r>
              <a:rPr lang="en-US" dirty="0"/>
              <a:t>Java</a:t>
            </a:r>
            <a:endParaRPr lang="en-PH" dirty="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6787D3-439D-4253-9068-654F77233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5" y="3055037"/>
            <a:ext cx="5406230" cy="258466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DE945-A503-43CB-8B7A-1043A555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49158" y="1693971"/>
            <a:ext cx="5183188" cy="823912"/>
          </a:xfrm>
        </p:spPr>
        <p:txBody>
          <a:bodyPr/>
          <a:lstStyle/>
          <a:p>
            <a:r>
              <a:rPr lang="en-US" dirty="0"/>
              <a:t>C#</a:t>
            </a:r>
            <a:endParaRPr lang="en-PH" dirty="0"/>
          </a:p>
        </p:txBody>
      </p:sp>
      <p:pic>
        <p:nvPicPr>
          <p:cNvPr id="13" name="Content Placeholder 12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2D2AFAF-8357-40C4-A1C0-A701A2CC36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58" y="3055037"/>
            <a:ext cx="5406230" cy="25846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037D52-AB8F-4CF6-AD7C-11CFF32C0235}"/>
              </a:ext>
            </a:extLst>
          </p:cNvPr>
          <p:cNvCxnSpPr>
            <a:cxnSpLocks/>
          </p:cNvCxnSpPr>
          <p:nvPr/>
        </p:nvCxnSpPr>
        <p:spPr>
          <a:xfrm>
            <a:off x="0" y="1375770"/>
            <a:ext cx="4709160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29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093B-C011-4F61-8038-11104C8D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62" y="365125"/>
            <a:ext cx="11024426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/>
              <a:t> Method (Dialer)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5B4A0-404B-43AD-A43C-9096E482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126" y="1712374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Java</a:t>
            </a:r>
            <a:endParaRPr lang="en-PH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3E452C-D0B3-43E4-A79F-3A9EB62E77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2" y="3077679"/>
            <a:ext cx="5346491" cy="206794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DE945-A503-43CB-8B7A-1043A555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7254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C#</a:t>
            </a:r>
            <a:endParaRPr lang="en-PH" dirty="0"/>
          </a:p>
        </p:txBody>
      </p:sp>
      <p:pic>
        <p:nvPicPr>
          <p:cNvPr id="14" name="Content Placeholder 13" descr="A screen shot of a person&#10;&#10;Description automatically generated">
            <a:extLst>
              <a:ext uri="{FF2B5EF4-FFF2-40B4-BE49-F238E27FC236}">
                <a16:creationId xmlns:a16="http://schemas.microsoft.com/office/drawing/2014/main" id="{19687BD4-334E-4EA4-BA79-ECD7616226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77679"/>
            <a:ext cx="5744378" cy="2083067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FCC19-6806-4C04-9944-687B8128C891}"/>
              </a:ext>
            </a:extLst>
          </p:cNvPr>
          <p:cNvCxnSpPr>
            <a:cxnSpLocks/>
          </p:cNvCxnSpPr>
          <p:nvPr/>
        </p:nvCxnSpPr>
        <p:spPr>
          <a:xfrm>
            <a:off x="0" y="1473424"/>
            <a:ext cx="4709160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650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093B-C011-4F61-8038-11104C8D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62" y="365125"/>
            <a:ext cx="11024426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MyBroadcastReceiver</a:t>
            </a:r>
            <a:r>
              <a:rPr lang="en-US" dirty="0"/>
              <a:t> class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5B4A0-404B-43AD-A43C-9096E482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962" y="1113642"/>
            <a:ext cx="5157787" cy="823912"/>
          </a:xfrm>
        </p:spPr>
        <p:txBody>
          <a:bodyPr/>
          <a:lstStyle/>
          <a:p>
            <a:r>
              <a:rPr lang="en-US" dirty="0"/>
              <a:t>Java</a:t>
            </a:r>
            <a:endParaRPr lang="en-PH" dirty="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30BCF2-DFF7-4FB7-93FC-F623BB3DDA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2" y="2139520"/>
            <a:ext cx="5279725" cy="435335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DE945-A503-43CB-8B7A-1043A555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13642"/>
            <a:ext cx="5183188" cy="823912"/>
          </a:xfrm>
        </p:spPr>
        <p:txBody>
          <a:bodyPr/>
          <a:lstStyle/>
          <a:p>
            <a:r>
              <a:rPr lang="en-US" dirty="0"/>
              <a:t>C#</a:t>
            </a:r>
            <a:endParaRPr lang="en-PH" dirty="0"/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0516D3-0608-4644-B4D0-FED90C3C5F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94" y="2139519"/>
            <a:ext cx="5895243" cy="4353356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F08785-ECAB-40F5-BE87-53AB97218C94}"/>
              </a:ext>
            </a:extLst>
          </p:cNvPr>
          <p:cNvCxnSpPr>
            <a:cxnSpLocks/>
          </p:cNvCxnSpPr>
          <p:nvPr/>
        </p:nvCxnSpPr>
        <p:spPr>
          <a:xfrm>
            <a:off x="0" y="1402403"/>
            <a:ext cx="4709160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19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86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Syntactical Comparison Xamarin.Android (C#) and Native Android (Java)</vt:lpstr>
      <vt:lpstr>Syntax Comparison</vt:lpstr>
      <vt:lpstr>Inheritance</vt:lpstr>
      <vt:lpstr>Properties</vt:lpstr>
      <vt:lpstr>Main Activity</vt:lpstr>
      <vt:lpstr>Handling Click Event</vt:lpstr>
      <vt:lpstr>SendEmail Method</vt:lpstr>
      <vt:lpstr>Call Method (Dialer)</vt:lpstr>
      <vt:lpstr>MyBroadcastReceiver class</vt:lpstr>
      <vt:lpstr>CheckBatteryStatus Method</vt:lpstr>
      <vt:lpstr>DEMO</vt:lpstr>
      <vt:lpstr>PowerPoint Presentation</vt:lpstr>
      <vt:lpstr>Demo Project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 Chito Salano</dc:creator>
  <cp:lastModifiedBy>Alfon Chito Salano</cp:lastModifiedBy>
  <cp:revision>51</cp:revision>
  <dcterms:created xsi:type="dcterms:W3CDTF">2019-07-05T11:23:21Z</dcterms:created>
  <dcterms:modified xsi:type="dcterms:W3CDTF">2019-07-24T03:48:46Z</dcterms:modified>
</cp:coreProperties>
</file>