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4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" TargetMode="External"/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on2csharp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548776" cy="2281355"/>
          </a:xfrm>
        </p:spPr>
        <p:txBody>
          <a:bodyPr/>
          <a:lstStyle/>
          <a:p>
            <a:r>
              <a:rPr lang="en-PH" dirty="0"/>
              <a:t>Consuming a REST Service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343473" y="4731323"/>
            <a:ext cx="734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Reynaldo </a:t>
            </a:r>
            <a:r>
              <a:rPr lang="en-PH" sz="2400" dirty="0" err="1"/>
              <a:t>Monares</a:t>
            </a:r>
            <a:endParaRPr lang="en-PH" sz="2400" dirty="0"/>
          </a:p>
          <a:p>
            <a:r>
              <a:rPr lang="en-PH" sz="2400" dirty="0"/>
              <a:t>Sr. Mobile App Developer</a:t>
            </a:r>
            <a:r>
              <a:rPr lang="en-PH" sz="2400" dirty="0">
                <a:solidFill>
                  <a:srgbClr val="FFFF66"/>
                </a:solidFill>
              </a:rPr>
              <a:t> </a:t>
            </a:r>
            <a:r>
              <a:rPr lang="en-PH" sz="2400" dirty="0"/>
              <a:t>at </a:t>
            </a:r>
            <a:r>
              <a:rPr lang="en-PH" sz="2400" dirty="0" err="1"/>
              <a:t>Pangga</a:t>
            </a:r>
            <a:r>
              <a:rPr lang="en-PH" sz="2400" dirty="0"/>
              <a:t> Mobile Technologies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65" y="545928"/>
            <a:ext cx="6341413" cy="998787"/>
          </a:xfrm>
        </p:spPr>
        <p:txBody>
          <a:bodyPr/>
          <a:lstStyle/>
          <a:p>
            <a:r>
              <a:rPr lang="en-PH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PokeAPI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6C13F-1732-43E8-8361-7F179943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55" y="1417290"/>
            <a:ext cx="10022889" cy="52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Pokemon.cs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10451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Navigate to </a:t>
            </a:r>
            <a:r>
              <a:rPr lang="en-PH" sz="2400" dirty="0">
                <a:hlinkClick r:id="rId3"/>
              </a:rPr>
              <a:t>https://pokeapi.co/</a:t>
            </a:r>
            <a:r>
              <a:rPr lang="en-PH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there, you will see a sample JSON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Copy the whole JSON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Navigate to </a:t>
            </a:r>
            <a:r>
              <a:rPr lang="en-PH" sz="2400" dirty="0">
                <a:hlinkClick r:id="rId4"/>
              </a:rPr>
              <a:t>http://json2csharp.com/</a:t>
            </a:r>
            <a:r>
              <a:rPr lang="en-PH" sz="2400" dirty="0"/>
              <a:t> to convert the JSON into C# classes to be used as our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class in the shared project and name it as </a:t>
            </a:r>
            <a:r>
              <a:rPr lang="en-US" sz="2400" i="1" dirty="0" err="1"/>
              <a:t>Pokemon.cs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Copy the generated class from website to this newly added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the file, look for </a:t>
            </a:r>
            <a:r>
              <a:rPr lang="en-US" sz="2400" i="1" dirty="0" err="1"/>
              <a:t>RootObject</a:t>
            </a:r>
            <a:r>
              <a:rPr lang="en-US" sz="2400" dirty="0"/>
              <a:t> class and rename it with </a:t>
            </a:r>
            <a:r>
              <a:rPr lang="en-US" sz="2400" i="1" dirty="0" err="1"/>
              <a:t>Pokemon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80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Pokemon.cs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ECACAB6D-DCD5-4668-9536-72003CC7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3" y="248388"/>
            <a:ext cx="5058800" cy="6361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2C422-FD04-4D15-85FA-40E23D8AE97B}"/>
              </a:ext>
            </a:extLst>
          </p:cNvPr>
          <p:cNvSpPr txBox="1"/>
          <p:nvPr/>
        </p:nvSpPr>
        <p:spPr>
          <a:xfrm>
            <a:off x="337351" y="3568823"/>
            <a:ext cx="5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image at the right shows part of the generated C# classes</a:t>
            </a:r>
          </a:p>
        </p:txBody>
      </p:sp>
    </p:spTree>
    <p:extLst>
      <p:ext uri="{BB962C8B-B14F-4D97-AF65-F5344CB8AC3E}">
        <p14:creationId xmlns:p14="http://schemas.microsoft.com/office/powerpoint/2010/main" val="88543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Output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98F11D-1A67-4B1B-8A5F-2C7F70A6E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81" y="350668"/>
            <a:ext cx="3208582" cy="615666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60205-3CF3-4EB8-9B8E-D93DD4FA9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20" y="350668"/>
            <a:ext cx="3163929" cy="61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3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REST?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10451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 stands for </a:t>
            </a:r>
            <a:r>
              <a:rPr lang="en-US" sz="2400" i="1" dirty="0">
                <a:solidFill>
                  <a:schemeClr val="bg1"/>
                </a:solidFill>
              </a:rPr>
              <a:t>Representational State Transfer</a:t>
            </a:r>
            <a:r>
              <a:rPr lang="en-US" sz="2400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Representational State Transfer (REST) is an architectural style for building web services.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REST requests are made over HTTP using the same HTTP verbs that web browsers use to retrieve web pages and to send data to servers.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0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Verbs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10451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GET</a:t>
            </a:r>
            <a:r>
              <a:rPr lang="en-PH" sz="2400" dirty="0"/>
              <a:t> – this operation is used to retrieve data from the web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POST</a:t>
            </a:r>
            <a:r>
              <a:rPr lang="en-PH" sz="2400" dirty="0"/>
              <a:t> – this operation is used to create a new item of data on the web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PUT</a:t>
            </a:r>
            <a:r>
              <a:rPr lang="en-PH" sz="2400" dirty="0"/>
              <a:t> – this operation is used to update an item of data on the web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PATCH</a:t>
            </a:r>
            <a:r>
              <a:rPr lang="en-PH" sz="2400" dirty="0"/>
              <a:t> – this operation is used to update an item of data on the web service by describing a set of instructions about how the item should be modified. This verb is not used in the sample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DELETE</a:t>
            </a:r>
            <a:r>
              <a:rPr lang="en-PH" sz="2400" dirty="0"/>
              <a:t> – this operation is used to delete an item of data on the web service.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REST?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10451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Web service APIs that adhere to REST are called </a:t>
            </a:r>
            <a:r>
              <a:rPr lang="en-PH" sz="2400" dirty="0">
                <a:solidFill>
                  <a:schemeClr val="bg1"/>
                </a:solidFill>
              </a:rPr>
              <a:t>RESTful API</a:t>
            </a:r>
            <a:r>
              <a:rPr lang="en-PH" sz="2400" dirty="0"/>
              <a:t>s, and are defined using:</a:t>
            </a:r>
          </a:p>
          <a:p>
            <a:endParaRPr lang="en-P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A base URI.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HTTP methods, such as GET, POST, PUT, PATCH, or DELETE.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A media type for the data, such as JavaScript Object Notation (JSON).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0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Setup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7060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new Xamarin.Forms Project named </a:t>
            </a:r>
            <a:r>
              <a:rPr lang="en-US" sz="2400" dirty="0" err="1"/>
              <a:t>SerializeDemo</a:t>
            </a:r>
            <a:r>
              <a:rPr lang="en-US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a </a:t>
            </a:r>
            <a:r>
              <a:rPr lang="en-US" sz="2400" i="1" dirty="0"/>
              <a:t>Views</a:t>
            </a:r>
            <a:r>
              <a:rPr lang="en-US" sz="2400" dirty="0"/>
              <a:t> and </a:t>
            </a:r>
            <a:r>
              <a:rPr lang="en-US" sz="2400" i="1" dirty="0"/>
              <a:t>ViewModels</a:t>
            </a:r>
            <a:r>
              <a:rPr lang="en-US" sz="2400" dirty="0"/>
              <a:t> directory in the shared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Drag the default </a:t>
            </a:r>
            <a:r>
              <a:rPr lang="en-US" sz="2400" dirty="0" err="1"/>
              <a:t>xaml</a:t>
            </a:r>
            <a:r>
              <a:rPr lang="en-US" sz="2400" dirty="0"/>
              <a:t> file </a:t>
            </a:r>
            <a:r>
              <a:rPr lang="en-US" sz="2400" i="1" dirty="0" err="1"/>
              <a:t>MainPage.xaml</a:t>
            </a:r>
            <a:r>
              <a:rPr lang="en-US" sz="2400" dirty="0"/>
              <a:t> into the </a:t>
            </a:r>
            <a:r>
              <a:rPr lang="en-US" sz="2400" i="1" dirty="0"/>
              <a:t>Views</a:t>
            </a:r>
            <a:r>
              <a:rPr lang="en-US" sz="2400" dirty="0"/>
              <a:t>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Inside the </a:t>
            </a:r>
            <a:r>
              <a:rPr lang="en-US" sz="2400" i="1" dirty="0"/>
              <a:t>ViewModels</a:t>
            </a:r>
            <a:r>
              <a:rPr lang="en-US" sz="2400" dirty="0"/>
              <a:t> directory, add a new class for the view model named </a:t>
            </a:r>
            <a:r>
              <a:rPr lang="en-US" sz="2400" i="1" dirty="0" err="1"/>
              <a:t>MainPageViewModel.cs</a:t>
            </a:r>
            <a:r>
              <a:rPr lang="en-US" sz="2400" i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another class named </a:t>
            </a:r>
            <a:r>
              <a:rPr lang="en-US" sz="2400" i="1" dirty="0" err="1"/>
              <a:t>PokemonService.cs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3FFBCB-3909-488C-80F1-7E0B8245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49" y="1547929"/>
            <a:ext cx="3796233" cy="51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4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MainPage.xaml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706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ADEFAD-4AD1-4C4E-87DF-5498BC010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23" y="492137"/>
            <a:ext cx="6744070" cy="60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45928"/>
            <a:ext cx="6057327" cy="2281355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MainPageViewModel.cs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3595647"/>
            <a:ext cx="659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Do not forget to install </a:t>
            </a:r>
            <a:r>
              <a:rPr lang="en-US" sz="2400" i="1" dirty="0" err="1"/>
              <a:t>Newtonsoft.Json</a:t>
            </a:r>
            <a:r>
              <a:rPr lang="en-US" sz="2400" i="1" dirty="0"/>
              <a:t> </a:t>
            </a:r>
            <a:r>
              <a:rPr lang="en-US" sz="2400" dirty="0"/>
              <a:t>which is needed in Serialize/Deserialize Json.</a:t>
            </a:r>
          </a:p>
          <a:p>
            <a:endParaRPr lang="en-US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D041A-B467-404B-A2AB-746B20D0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37" y="209340"/>
            <a:ext cx="4121490" cy="64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2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3864544" cy="2281355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MainPageViewModel.cs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B049CF-6597-4B43-8796-0CBBDDC6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4734"/>
            <a:ext cx="5749771" cy="470695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DF5D4-7E86-4B2D-B94C-E5E16D7EB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018496"/>
            <a:ext cx="5749771" cy="16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65" y="545928"/>
            <a:ext cx="6341413" cy="2281355"/>
          </a:xfrm>
        </p:spPr>
        <p:txBody>
          <a:bodyPr/>
          <a:lstStyle/>
          <a:p>
            <a:r>
              <a:rPr lang="en-PH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PokemonService.cs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EE4111-7F79-4647-9DE4-56A9D562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30" y="2340483"/>
            <a:ext cx="663985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437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Consuming a REST Service</vt:lpstr>
      <vt:lpstr>What is REST?</vt:lpstr>
      <vt:lpstr>HTTP Verbs</vt:lpstr>
      <vt:lpstr>What is REST?</vt:lpstr>
      <vt:lpstr>Solution Setup</vt:lpstr>
      <vt:lpstr>MainPage.xaml</vt:lpstr>
      <vt:lpstr>MainPageViewModel.cs</vt:lpstr>
      <vt:lpstr>MainPageViewModel.cs</vt:lpstr>
      <vt:lpstr>PokemonService.cs</vt:lpstr>
      <vt:lpstr>PokeAPI</vt:lpstr>
      <vt:lpstr>Pokemon.cs</vt:lpstr>
      <vt:lpstr>Pokemon.cs</vt:lpstr>
      <vt:lpstr>Final Output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Alfon Chito Salano</cp:lastModifiedBy>
  <cp:revision>53</cp:revision>
  <dcterms:created xsi:type="dcterms:W3CDTF">2019-07-05T11:23:21Z</dcterms:created>
  <dcterms:modified xsi:type="dcterms:W3CDTF">2019-10-31T06:49:49Z</dcterms:modified>
</cp:coreProperties>
</file>