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0" r:id="rId4"/>
    <p:sldId id="271" r:id="rId5"/>
    <p:sldId id="272" r:id="rId6"/>
    <p:sldId id="276" r:id="rId7"/>
    <p:sldId id="277" r:id="rId8"/>
    <p:sldId id="274" r:id="rId9"/>
    <p:sldId id="275" r:id="rId10"/>
    <p:sldId id="267" r:id="rId11"/>
    <p:sldId id="269" r:id="rId12"/>
    <p:sldId id="270" r:id="rId13"/>
    <p:sldId id="278" r:id="rId14"/>
    <p:sldId id="25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5A6B"/>
    <a:srgbClr val="F5A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DF534-2E55-4412-BC3D-E49C1A31E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E16E7-41FB-42AF-B2F5-A5F64B5BC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4151B-C447-4EB2-81C5-2B216B73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25/10/2019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44838-0097-4A1F-AE0F-FD8C4058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5CDF5-3C73-4389-A9F5-C73090A5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488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4D60-43FF-4F63-BC53-0689FB6B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ADC75-4CCC-4A3F-B206-D614A1084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29944-F10B-4964-858C-29366357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25/10/2019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76676-5819-4730-BA7F-EEEC586A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CE6F-CE4F-4FBD-A856-D2EBD29A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361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7A76AA-705A-47B0-9F3F-C962CD381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CCCE1-03B4-4F50-AE11-17464D3B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5D0A3-E836-4709-86BB-EAA4E42C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25/10/2019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5A6FF-E68C-4C09-942F-CE6FEA3E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7C2E7-E9A8-4E22-9E0E-C8AE04F5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732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49933-B35D-4E01-B533-266425BB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A47A3-CC1C-426A-9E91-ADE954D43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116A8-EFF4-4132-A1D3-F7C9A1DC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25/10/2019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C8AA9-CB5A-4543-83D4-285C72F8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25944-1278-4D82-A424-DD483D4A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780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3D8D-2034-4E1F-BC57-C77FD31C1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37963-2762-4710-8EF9-67A78AB1A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3D21D-A2BD-435F-946B-7AF155C9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25/10/2019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372D7-FC79-4802-A8DA-8A97DC06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8B8A9-2185-4E5C-935A-598AB014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996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9948-3AD1-4D58-A6E0-87F6523B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8EAC8-AB17-4BE8-AACE-CC0678557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534E5-5F98-48ED-9920-ED67B8A4D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1C962-50D8-4AB8-A4EE-A1CE254A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25/10/2019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698A3-0B36-4F11-8D99-03CE6672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80B9E-C40B-4C3B-BD45-6E1AD7A3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232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B83AE-CCC8-4CFD-9371-3E51CD0D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12440-B884-4B5F-96F4-3F60AB515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CAAD5-56C1-4161-8A14-5FC7EFA96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4FB13-A1BC-4EFF-A9E1-0F118E12F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E3F70-FEBD-4A02-9A1A-D2ED738C9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97A2D0-2CB6-4334-BECB-27F2878C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25/10/2019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688F0-4742-43F0-97C6-B31FBFE5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A9836A-3E0E-4122-8B9A-553AA743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731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04AF-0FA4-4FEA-9B86-F13D0921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18F401-93CC-48E5-81A1-1D60B417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25/10/2019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95A06-B1C1-4A2A-91B9-71CA1FA5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1D486-67CC-41A7-9C22-6DFF92AC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682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BF256-7D62-43BD-B651-B4EAA60C0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25/10/2019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AA4F4-7250-4E97-908D-276AEFC2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8F7FE-A3CD-499D-A45E-31714B29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9652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43CA-C0AD-48C1-AEB2-5F0A885DA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A11B5-2DB7-4860-B4A8-41A6BE937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83C6E-AC9D-4C7D-B62A-FB337E1B8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94306-24C1-481B-BC1D-C84D2D3F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25/10/2019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404F1-5BC3-4CA7-AEF6-AE67A9F7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CEA6A-FABE-4E27-974F-D813E87C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493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4C4E-15C2-41DD-80BB-42438281E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AB410-3301-498E-B2D7-3D92AB6B8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BC546-BEE2-44CF-96F6-32BFF49F9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81949-E335-4424-AD46-C5A41F6E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25/10/2019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49B2B-6D89-4F73-B669-A663AB3B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F131C-B60E-46FB-A184-CA40206B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21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E72BCE-FAEA-4BC2-959E-4EAA8CEB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7C438-4BBA-437E-9812-F27BB1DCA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34AD8-FBB6-417F-91D3-095E25937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E93D0-FF20-471C-AFC4-167D49AECE01}" type="datetimeFigureOut">
              <a:rPr lang="en-PH" smtClean="0"/>
              <a:t>25/10/2019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BBC24-4981-4440-8D3A-E7B4DF769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9E548-B8FB-4E6B-A78B-01CB74673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682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7C49-B700-4A28-A522-1F42D545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412763"/>
            <a:ext cx="7548776" cy="2281355"/>
          </a:xfrm>
        </p:spPr>
        <p:txBody>
          <a:bodyPr>
            <a:normAutofit/>
          </a:bodyPr>
          <a:lstStyle/>
          <a:p>
            <a:r>
              <a:rPr lang="en-PH" sz="5400" b="1" dirty="0"/>
              <a:t>Effects and Behaviors</a:t>
            </a:r>
            <a:br>
              <a:rPr lang="en-PH" sz="5400" b="1" dirty="0"/>
            </a:br>
            <a:r>
              <a:rPr lang="en-PH" sz="5400" b="1" dirty="0"/>
              <a:t>with Xamarin Forms</a:t>
            </a:r>
            <a:endParaRPr lang="ru-RU" sz="5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hand holding a cellphone&#10;&#10;Description automatically generated">
            <a:extLst>
              <a:ext uri="{FF2B5EF4-FFF2-40B4-BE49-F238E27FC236}">
                <a16:creationId xmlns:a16="http://schemas.microsoft.com/office/drawing/2014/main" id="{77C90AF0-EF60-41D5-B436-F5162AA37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484" y="0"/>
            <a:ext cx="4128516" cy="6858000"/>
          </a:xfrm>
          <a:prstGeom prst="rect">
            <a:avLst/>
          </a:prstGeom>
        </p:spPr>
      </p:pic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A846094B-32B6-4D1A-B84E-3A7F99E707DE}"/>
              </a:ext>
            </a:extLst>
          </p:cNvPr>
          <p:cNvSpPr txBox="1"/>
          <p:nvPr/>
        </p:nvSpPr>
        <p:spPr>
          <a:xfrm>
            <a:off x="716335" y="5349307"/>
            <a:ext cx="69761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/>
              <a:t>Chito Salano</a:t>
            </a:r>
            <a:br>
              <a:rPr lang="en-US" sz="2400" dirty="0"/>
            </a:br>
            <a:r>
              <a:rPr lang="en-US" sz="2400" dirty="0"/>
              <a:t>CTO/Founder at </a:t>
            </a:r>
            <a:r>
              <a:rPr lang="en-US" sz="2400" dirty="0" err="1"/>
              <a:t>Tianggee</a:t>
            </a:r>
            <a:endParaRPr lang="en-PH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F7BD7D-8414-4470-BF01-8D4B916BF22B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189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545928"/>
            <a:ext cx="5986306" cy="228135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Behaviors?</a:t>
            </a:r>
            <a:endParaRPr lang="ru-RU" sz="5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FCEDABA8-2D75-44A2-B079-177FBD23D2E8}"/>
              </a:ext>
            </a:extLst>
          </p:cNvPr>
          <p:cNvSpPr txBox="1"/>
          <p:nvPr/>
        </p:nvSpPr>
        <p:spPr>
          <a:xfrm>
            <a:off x="716335" y="3056866"/>
            <a:ext cx="102564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Behaviors lets you add functionality to user interface controls without having to subclass them. 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Behaviors are written in code and added to controls in XAML or code.</a:t>
            </a:r>
          </a:p>
        </p:txBody>
      </p:sp>
    </p:spTree>
    <p:extLst>
      <p:ext uri="{BB962C8B-B14F-4D97-AF65-F5344CB8AC3E}">
        <p14:creationId xmlns:p14="http://schemas.microsoft.com/office/powerpoint/2010/main" val="3209426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545928"/>
            <a:ext cx="5986306" cy="228135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Behaviors?</a:t>
            </a:r>
            <a:endParaRPr lang="ru-RU" sz="5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0915" y="2520499"/>
            <a:ext cx="11423558" cy="419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39618" tIns="142830" rIns="0" bIns="14283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atin typeface="+mn-lt"/>
              </a:rPr>
              <a:t>They can be used to provide a full range of functionality to controls, such as: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800" dirty="0">
                <a:latin typeface="+mn-lt"/>
              </a:rPr>
              <a:t>Adding an email validator to an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altLang="en-US" sz="2800" dirty="0">
                <a:latin typeface="+mn-lt"/>
              </a:rPr>
              <a:t>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800" dirty="0">
                <a:latin typeface="+mn-lt"/>
              </a:rPr>
              <a:t>Creating a rating control using a tap gesture recognizer.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800" dirty="0">
                <a:latin typeface="+mn-lt"/>
              </a:rPr>
              <a:t>Controlling an animation.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800" dirty="0">
                <a:latin typeface="+mn-lt"/>
              </a:rPr>
              <a:t>Adding an effect to a control.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701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-265443"/>
            <a:ext cx="5986306" cy="228135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Behavior</a:t>
            </a:r>
            <a:endParaRPr lang="ru-RU" sz="5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1638597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16334" y="2015912"/>
            <a:ext cx="114756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process for creating a </a:t>
            </a:r>
            <a:r>
              <a:rPr lang="en-US" sz="2800" dirty="0" err="1"/>
              <a:t>Xamarin.Forms</a:t>
            </a:r>
            <a:r>
              <a:rPr lang="en-US" sz="2800" dirty="0"/>
              <a:t> behavior is as follows:</a:t>
            </a:r>
          </a:p>
          <a:p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Create a class that inherits from 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Behavior</a:t>
            </a:r>
            <a:r>
              <a:rPr lang="en-US" sz="2800" dirty="0"/>
              <a:t> or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Behavior&lt;T&gt;</a:t>
            </a:r>
            <a:r>
              <a:rPr lang="en-US" sz="2800" dirty="0"/>
              <a:t> class, where T is the type of the control to which the behavior should apply.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Override the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OnAttachedTo</a:t>
            </a:r>
            <a:r>
              <a:rPr lang="en-US" sz="2800" dirty="0"/>
              <a:t> method to perform any required setup.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Override the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OnDetachingFrom</a:t>
            </a:r>
            <a:r>
              <a:rPr lang="en-US" sz="2800" dirty="0"/>
              <a:t> method to perform any required cleanup.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Implement the core functionality of the behavior.</a:t>
            </a:r>
          </a:p>
          <a:p>
            <a:pPr marL="514350" indent="-514350">
              <a:buFont typeface="+mj-lt"/>
              <a:buAutoNum type="arabicPeriod"/>
            </a:pPr>
            <a:endParaRPr lang="en-PH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832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918952"/>
            <a:ext cx="12192001" cy="3082827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ru-RU" sz="4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1548450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306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F87A967C-E4CE-4E48-8374-A0CD97CCA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B85E707-AFE5-4176-A0CC-CFC43B6290FA}"/>
              </a:ext>
            </a:extLst>
          </p:cNvPr>
          <p:cNvSpPr txBox="1">
            <a:spLocks/>
          </p:cNvSpPr>
          <p:nvPr/>
        </p:nvSpPr>
        <p:spPr>
          <a:xfrm>
            <a:off x="159798" y="870012"/>
            <a:ext cx="4429957" cy="7368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  <a:endParaRPr lang="ru-RU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073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31832"/>
            <a:ext cx="12192000" cy="309273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XAMARIN.FORMS </a:t>
            </a:r>
            <a:b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EFFECTS</a:t>
            </a:r>
            <a:endParaRPr lang="ru-RU" sz="5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1677236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33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545928"/>
            <a:ext cx="5986306" cy="228135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Effects?</a:t>
            </a:r>
            <a:endParaRPr lang="ru-RU" sz="5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FCEDABA8-2D75-44A2-B079-177FBD23D2E8}"/>
              </a:ext>
            </a:extLst>
          </p:cNvPr>
          <p:cNvSpPr txBox="1"/>
          <p:nvPr/>
        </p:nvSpPr>
        <p:spPr>
          <a:xfrm>
            <a:off x="716335" y="2850802"/>
            <a:ext cx="102564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/>
              <a:t>Effects allow the native controls on each platform to be customized, and are typically used for small styling changes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323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442896"/>
            <a:ext cx="9084488" cy="228135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 Or Custom Renderer?</a:t>
            </a:r>
            <a:endParaRPr lang="ru-RU" sz="5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2604516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FCEDABA8-2D75-44A2-B079-177FBD23D2E8}"/>
              </a:ext>
            </a:extLst>
          </p:cNvPr>
          <p:cNvSpPr txBox="1"/>
          <p:nvPr/>
        </p:nvSpPr>
        <p:spPr>
          <a:xfrm>
            <a:off x="716335" y="2904557"/>
            <a:ext cx="111064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An effect is recommended when changing the properties of a platform-specific control will achieve the desired result.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A custom renderer is required when there's a need to override methods of a platform-specific control.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A custom renderer is required when there's a need to replace the platform-specific control that implements a </a:t>
            </a:r>
            <a:r>
              <a:rPr lang="en-US" sz="2800" dirty="0" err="1"/>
              <a:t>Xamarin.Forms</a:t>
            </a:r>
            <a:r>
              <a:rPr lang="en-US" sz="2800" dirty="0"/>
              <a:t> control.</a:t>
            </a:r>
          </a:p>
        </p:txBody>
      </p:sp>
    </p:spTree>
    <p:extLst>
      <p:ext uri="{BB962C8B-B14F-4D97-AF65-F5344CB8AC3E}">
        <p14:creationId xmlns:p14="http://schemas.microsoft.com/office/powerpoint/2010/main" val="223792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716336"/>
            <a:ext cx="11119350" cy="192229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Effect</a:t>
            </a:r>
            <a:endParaRPr lang="ru-RU" sz="5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FCEDABA8-2D75-44A2-B079-177FBD23D2E8}"/>
              </a:ext>
            </a:extLst>
          </p:cNvPr>
          <p:cNvSpPr txBox="1"/>
          <p:nvPr/>
        </p:nvSpPr>
        <p:spPr>
          <a:xfrm>
            <a:off x="716335" y="2827283"/>
            <a:ext cx="112223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Each platform-specific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PlatformEffect</a:t>
            </a:r>
            <a:r>
              <a:rPr lang="en-US" sz="2800" dirty="0"/>
              <a:t> class exposes the following properties: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2800" dirty="0"/>
              <a:t> – references the platform-specific control being used to implement the layout.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Control</a:t>
            </a:r>
            <a:r>
              <a:rPr lang="en-US" sz="2800" dirty="0"/>
              <a:t> – references the platform-specific control being used to implement the </a:t>
            </a:r>
            <a:r>
              <a:rPr lang="en-US" sz="2800" dirty="0" err="1"/>
              <a:t>Xamarin.Forms</a:t>
            </a:r>
            <a:r>
              <a:rPr lang="en-US" sz="2800" dirty="0"/>
              <a:t> control.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2800" dirty="0"/>
              <a:t> – references the </a:t>
            </a:r>
            <a:r>
              <a:rPr lang="en-US" sz="2800" dirty="0" err="1"/>
              <a:t>Xamarin.Forms</a:t>
            </a:r>
            <a:r>
              <a:rPr lang="en-US" sz="2800" dirty="0"/>
              <a:t> control that's being rendered.</a:t>
            </a:r>
          </a:p>
        </p:txBody>
      </p:sp>
    </p:spTree>
    <p:extLst>
      <p:ext uri="{BB962C8B-B14F-4D97-AF65-F5344CB8AC3E}">
        <p14:creationId xmlns:p14="http://schemas.microsoft.com/office/powerpoint/2010/main" val="333878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30768"/>
            <a:ext cx="5986306" cy="228135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Effect</a:t>
            </a:r>
            <a:endParaRPr lang="ru-RU" sz="5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193480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FCEDABA8-2D75-44A2-B079-177FBD23D2E8}"/>
              </a:ext>
            </a:extLst>
          </p:cNvPr>
          <p:cNvSpPr txBox="1"/>
          <p:nvPr/>
        </p:nvSpPr>
        <p:spPr>
          <a:xfrm>
            <a:off x="716335" y="2312123"/>
            <a:ext cx="112738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/>
              <a:t>OnAttached</a:t>
            </a:r>
            <a:r>
              <a:rPr lang="en-US" sz="2800" dirty="0"/>
              <a:t> – called when an effect is attached to a </a:t>
            </a:r>
            <a:r>
              <a:rPr lang="en-US" sz="2800" dirty="0" err="1"/>
              <a:t>Xamarin.Forms</a:t>
            </a:r>
            <a:r>
              <a:rPr lang="en-US" sz="2800" dirty="0"/>
              <a:t> control. This is the place to perform customization of the control, along with exception handling in case the effect cannot be applied to the specified </a:t>
            </a:r>
            <a:r>
              <a:rPr lang="en-US" sz="2800" dirty="0" err="1"/>
              <a:t>Xamarin.Forms</a:t>
            </a:r>
            <a:r>
              <a:rPr lang="en-US" sz="2800" dirty="0"/>
              <a:t> control.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/>
              <a:t>OnDetached</a:t>
            </a:r>
            <a:r>
              <a:rPr lang="en-US" sz="2800" dirty="0"/>
              <a:t> – called when an effect is detached from a </a:t>
            </a:r>
            <a:r>
              <a:rPr lang="en-US" sz="2800" dirty="0" err="1"/>
              <a:t>Xamarin.Forms</a:t>
            </a:r>
            <a:r>
              <a:rPr lang="en-US" sz="2800" dirty="0"/>
              <a:t> control. This is the place to perform any effect cleanup such as de-registering an event handler.</a:t>
            </a:r>
          </a:p>
        </p:txBody>
      </p:sp>
    </p:spTree>
    <p:extLst>
      <p:ext uri="{BB962C8B-B14F-4D97-AF65-F5344CB8AC3E}">
        <p14:creationId xmlns:p14="http://schemas.microsoft.com/office/powerpoint/2010/main" val="286739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545928"/>
            <a:ext cx="9213276" cy="228135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Effect (Platform-Level)</a:t>
            </a:r>
            <a:endParaRPr lang="ru-RU" sz="5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FCEDABA8-2D75-44A2-B079-177FBD23D2E8}"/>
              </a:ext>
            </a:extLst>
          </p:cNvPr>
          <p:cNvSpPr txBox="1"/>
          <p:nvPr/>
        </p:nvSpPr>
        <p:spPr>
          <a:xfrm>
            <a:off x="716335" y="2754330"/>
            <a:ext cx="110807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Create a subclass of the </a:t>
            </a:r>
            <a:r>
              <a:rPr lang="en-US" sz="2800" dirty="0" err="1"/>
              <a:t>PlatformEffect</a:t>
            </a:r>
            <a:r>
              <a:rPr lang="en-US" sz="2800" dirty="0"/>
              <a:t> 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Override the </a:t>
            </a:r>
            <a:r>
              <a:rPr lang="en-US" sz="2800" dirty="0" err="1"/>
              <a:t>OnAttached</a:t>
            </a:r>
            <a:r>
              <a:rPr lang="en-US" sz="2800" dirty="0"/>
              <a:t> method.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Override the </a:t>
            </a:r>
            <a:r>
              <a:rPr lang="en-US" sz="2800" dirty="0" err="1"/>
              <a:t>OnDetached</a:t>
            </a:r>
            <a:r>
              <a:rPr lang="en-US" sz="2800" dirty="0"/>
              <a:t> method.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Add a </a:t>
            </a:r>
            <a:r>
              <a:rPr lang="en-US" sz="2800" dirty="0" err="1"/>
              <a:t>ResolutionGroupName</a:t>
            </a:r>
            <a:r>
              <a:rPr lang="en-US" sz="2800" dirty="0"/>
              <a:t> attribute to the effect class. Note that this attribute can only be applied once per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Add an </a:t>
            </a:r>
            <a:r>
              <a:rPr lang="en-US" sz="2800" dirty="0" err="1"/>
              <a:t>ExportEffect</a:t>
            </a:r>
            <a:r>
              <a:rPr lang="en-US" sz="2800" dirty="0"/>
              <a:t> attribute to the effect class.</a:t>
            </a:r>
          </a:p>
        </p:txBody>
      </p:sp>
    </p:spTree>
    <p:extLst>
      <p:ext uri="{BB962C8B-B14F-4D97-AF65-F5344CB8AC3E}">
        <p14:creationId xmlns:p14="http://schemas.microsoft.com/office/powerpoint/2010/main" val="2056753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918952"/>
            <a:ext cx="12192001" cy="3082827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ru-RU" sz="4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1548450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036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31832"/>
            <a:ext cx="12192000" cy="309273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XAMARIN.FORMS </a:t>
            </a:r>
            <a:b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BEHAVIOR</a:t>
            </a:r>
            <a:endParaRPr lang="ru-RU" sz="5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1677236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9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434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Wingdings</vt:lpstr>
      <vt:lpstr>Office Theme</vt:lpstr>
      <vt:lpstr>Effects and Behaviors with Xamarin Forms</vt:lpstr>
      <vt:lpstr>XAMARIN.FORMS  EFFECTS</vt:lpstr>
      <vt:lpstr>Effects?</vt:lpstr>
      <vt:lpstr>Effect Or Custom Renderer?</vt:lpstr>
      <vt:lpstr>Creating Effect</vt:lpstr>
      <vt:lpstr>Creating Effect</vt:lpstr>
      <vt:lpstr>Creating Effect (Platform-Level)</vt:lpstr>
      <vt:lpstr>DEMO</vt:lpstr>
      <vt:lpstr>XAMARIN.FORMS  BEHAVIOR</vt:lpstr>
      <vt:lpstr>Behaviors?</vt:lpstr>
      <vt:lpstr>Behaviors?</vt:lpstr>
      <vt:lpstr>Creating Behavior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Alfon Chito Salano</dc:creator>
  <cp:lastModifiedBy>HaiyanUser2</cp:lastModifiedBy>
  <cp:revision>35</cp:revision>
  <dcterms:created xsi:type="dcterms:W3CDTF">2019-07-05T11:23:21Z</dcterms:created>
  <dcterms:modified xsi:type="dcterms:W3CDTF">2019-10-25T11:01:40Z</dcterms:modified>
</cp:coreProperties>
</file>