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04567-E827-422C-94B4-C1662327EE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7D02CF5-B27D-4524-8ACF-E268103859D0}">
      <dgm:prSet/>
      <dgm:spPr/>
      <dgm:t>
        <a:bodyPr/>
        <a:lstStyle/>
        <a:p>
          <a:r>
            <a:rPr lang="it-IT" b="1" i="0"/>
            <a:t>Alternative Splicing</a:t>
          </a:r>
          <a:endParaRPr lang="en-US"/>
        </a:p>
      </dgm:t>
    </dgm:pt>
    <dgm:pt modelId="{C1EA9EDB-7E2D-488B-A176-0DF44A0C4DF4}" type="parTrans" cxnId="{132070B1-A784-4836-BDA6-F577707148E1}">
      <dgm:prSet/>
      <dgm:spPr/>
      <dgm:t>
        <a:bodyPr/>
        <a:lstStyle/>
        <a:p>
          <a:endParaRPr lang="en-US"/>
        </a:p>
      </dgm:t>
    </dgm:pt>
    <dgm:pt modelId="{A9B9642E-7628-4836-BEC8-A44537801C8E}" type="sibTrans" cxnId="{132070B1-A784-4836-BDA6-F577707148E1}">
      <dgm:prSet/>
      <dgm:spPr/>
      <dgm:t>
        <a:bodyPr/>
        <a:lstStyle/>
        <a:p>
          <a:endParaRPr lang="en-US"/>
        </a:p>
      </dgm:t>
    </dgm:pt>
    <dgm:pt modelId="{1E23B8A6-F94C-4E4E-99C9-96E1E24BA0AE}">
      <dgm:prSet/>
      <dgm:spPr/>
      <dgm:t>
        <a:bodyPr/>
        <a:lstStyle/>
        <a:p>
          <a:r>
            <a:rPr lang="it-IT" b="1" i="0"/>
            <a:t>Read paired-end</a:t>
          </a:r>
          <a:endParaRPr lang="en-US"/>
        </a:p>
      </dgm:t>
    </dgm:pt>
    <dgm:pt modelId="{6BBF7D8F-2248-4541-AC48-F627AC173126}" type="parTrans" cxnId="{4BCB0024-26AA-4D54-946B-0A2C5CA8DD68}">
      <dgm:prSet/>
      <dgm:spPr/>
      <dgm:t>
        <a:bodyPr/>
        <a:lstStyle/>
        <a:p>
          <a:endParaRPr lang="en-US"/>
        </a:p>
      </dgm:t>
    </dgm:pt>
    <dgm:pt modelId="{2E0E1F8C-5C97-4DC1-82DC-9D9A008D04B8}" type="sibTrans" cxnId="{4BCB0024-26AA-4D54-946B-0A2C5CA8DD68}">
      <dgm:prSet/>
      <dgm:spPr/>
      <dgm:t>
        <a:bodyPr/>
        <a:lstStyle/>
        <a:p>
          <a:endParaRPr lang="en-US"/>
        </a:p>
      </dgm:t>
    </dgm:pt>
    <dgm:pt modelId="{53F8BD00-636C-4F53-9C9A-CF3DA4C80CCA}">
      <dgm:prSet/>
      <dgm:spPr/>
      <dgm:t>
        <a:bodyPr/>
        <a:lstStyle/>
        <a:p>
          <a:r>
            <a:rPr lang="it-IT" b="1" i="0" dirty="0"/>
            <a:t>ASGAL (Alternative Splicing </a:t>
          </a:r>
          <a:r>
            <a:rPr lang="it-IT" b="1" i="0" dirty="0" err="1"/>
            <a:t>Graph</a:t>
          </a:r>
          <a:r>
            <a:rPr lang="it-IT" b="1" i="0" dirty="0"/>
            <a:t> </a:t>
          </a:r>
          <a:r>
            <a:rPr lang="it-IT" b="1" i="0" dirty="0" err="1"/>
            <a:t>ALigner</a:t>
          </a:r>
          <a:r>
            <a:rPr lang="it-IT" b="1" i="0" dirty="0"/>
            <a:t>)</a:t>
          </a:r>
          <a:endParaRPr lang="en-US" dirty="0"/>
        </a:p>
      </dgm:t>
    </dgm:pt>
    <dgm:pt modelId="{69E43EA1-5F3F-419D-AD0D-52CC5ADAAD05}" type="parTrans" cxnId="{62B59C92-8279-415D-9A4A-809329F9A585}">
      <dgm:prSet/>
      <dgm:spPr/>
      <dgm:t>
        <a:bodyPr/>
        <a:lstStyle/>
        <a:p>
          <a:endParaRPr lang="en-US"/>
        </a:p>
      </dgm:t>
    </dgm:pt>
    <dgm:pt modelId="{1EE4C31B-DCBA-4D64-8ECB-3D3EE30374EF}" type="sibTrans" cxnId="{62B59C92-8279-415D-9A4A-809329F9A585}">
      <dgm:prSet/>
      <dgm:spPr/>
      <dgm:t>
        <a:bodyPr/>
        <a:lstStyle/>
        <a:p>
          <a:endParaRPr lang="en-US"/>
        </a:p>
      </dgm:t>
    </dgm:pt>
    <dgm:pt modelId="{8105FAA6-A1D2-4205-9484-1A54255CCD6F}" type="pres">
      <dgm:prSet presAssocID="{3EE04567-E827-422C-94B4-C1662327EE9B}" presName="linear" presStyleCnt="0">
        <dgm:presLayoutVars>
          <dgm:animLvl val="lvl"/>
          <dgm:resizeHandles val="exact"/>
        </dgm:presLayoutVars>
      </dgm:prSet>
      <dgm:spPr/>
    </dgm:pt>
    <dgm:pt modelId="{2B9CB41F-830A-4BE9-A520-2B85CAE398F8}" type="pres">
      <dgm:prSet presAssocID="{77D02CF5-B27D-4524-8ACF-E268103859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FD2DDB-F586-4BB7-9FE3-B2D07084D1F9}" type="pres">
      <dgm:prSet presAssocID="{A9B9642E-7628-4836-BEC8-A44537801C8E}" presName="spacer" presStyleCnt="0"/>
      <dgm:spPr/>
    </dgm:pt>
    <dgm:pt modelId="{3A6D13AA-E70F-44D2-92B3-90AF42B4B987}" type="pres">
      <dgm:prSet presAssocID="{1E23B8A6-F94C-4E4E-99C9-96E1E24BA0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21D32E-32BA-4FE8-9349-434B7BDB4FB9}" type="pres">
      <dgm:prSet presAssocID="{2E0E1F8C-5C97-4DC1-82DC-9D9A008D04B8}" presName="spacer" presStyleCnt="0"/>
      <dgm:spPr/>
    </dgm:pt>
    <dgm:pt modelId="{17B72D78-B332-4541-93F3-4117ED0EDDD0}" type="pres">
      <dgm:prSet presAssocID="{53F8BD00-636C-4F53-9C9A-CF3DA4C80CC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C2610B-9DF3-4E6E-876F-2CB1EC8A7DF5}" type="presOf" srcId="{1E23B8A6-F94C-4E4E-99C9-96E1E24BA0AE}" destId="{3A6D13AA-E70F-44D2-92B3-90AF42B4B987}" srcOrd="0" destOrd="0" presId="urn:microsoft.com/office/officeart/2005/8/layout/vList2"/>
    <dgm:cxn modelId="{4BCB0024-26AA-4D54-946B-0A2C5CA8DD68}" srcId="{3EE04567-E827-422C-94B4-C1662327EE9B}" destId="{1E23B8A6-F94C-4E4E-99C9-96E1E24BA0AE}" srcOrd="1" destOrd="0" parTransId="{6BBF7D8F-2248-4541-AC48-F627AC173126}" sibTransId="{2E0E1F8C-5C97-4DC1-82DC-9D9A008D04B8}"/>
    <dgm:cxn modelId="{62B59C92-8279-415D-9A4A-809329F9A585}" srcId="{3EE04567-E827-422C-94B4-C1662327EE9B}" destId="{53F8BD00-636C-4F53-9C9A-CF3DA4C80CCA}" srcOrd="2" destOrd="0" parTransId="{69E43EA1-5F3F-419D-AD0D-52CC5ADAAD05}" sibTransId="{1EE4C31B-DCBA-4D64-8ECB-3D3EE30374EF}"/>
    <dgm:cxn modelId="{CDA1D3A4-7F1C-413D-BED5-96572A3CAC82}" type="presOf" srcId="{3EE04567-E827-422C-94B4-C1662327EE9B}" destId="{8105FAA6-A1D2-4205-9484-1A54255CCD6F}" srcOrd="0" destOrd="0" presId="urn:microsoft.com/office/officeart/2005/8/layout/vList2"/>
    <dgm:cxn modelId="{132070B1-A784-4836-BDA6-F577707148E1}" srcId="{3EE04567-E827-422C-94B4-C1662327EE9B}" destId="{77D02CF5-B27D-4524-8ACF-E268103859D0}" srcOrd="0" destOrd="0" parTransId="{C1EA9EDB-7E2D-488B-A176-0DF44A0C4DF4}" sibTransId="{A9B9642E-7628-4836-BEC8-A44537801C8E}"/>
    <dgm:cxn modelId="{4F224BE9-6139-4A3F-A752-2F2EF26B27D0}" type="presOf" srcId="{53F8BD00-636C-4F53-9C9A-CF3DA4C80CCA}" destId="{17B72D78-B332-4541-93F3-4117ED0EDDD0}" srcOrd="0" destOrd="0" presId="urn:microsoft.com/office/officeart/2005/8/layout/vList2"/>
    <dgm:cxn modelId="{4B35C2E9-54FB-43C4-B9FE-6730817A7337}" type="presOf" srcId="{77D02CF5-B27D-4524-8ACF-E268103859D0}" destId="{2B9CB41F-830A-4BE9-A520-2B85CAE398F8}" srcOrd="0" destOrd="0" presId="urn:microsoft.com/office/officeart/2005/8/layout/vList2"/>
    <dgm:cxn modelId="{4B91E6CF-83CA-49FB-9708-8828130BB414}" type="presParOf" srcId="{8105FAA6-A1D2-4205-9484-1A54255CCD6F}" destId="{2B9CB41F-830A-4BE9-A520-2B85CAE398F8}" srcOrd="0" destOrd="0" presId="urn:microsoft.com/office/officeart/2005/8/layout/vList2"/>
    <dgm:cxn modelId="{CCF91B77-2E69-40A7-BD40-E87763866EA5}" type="presParOf" srcId="{8105FAA6-A1D2-4205-9484-1A54255CCD6F}" destId="{E5FD2DDB-F586-4BB7-9FE3-B2D07084D1F9}" srcOrd="1" destOrd="0" presId="urn:microsoft.com/office/officeart/2005/8/layout/vList2"/>
    <dgm:cxn modelId="{F26026B3-2BAF-4000-AC60-BFCC43FDE72E}" type="presParOf" srcId="{8105FAA6-A1D2-4205-9484-1A54255CCD6F}" destId="{3A6D13AA-E70F-44D2-92B3-90AF42B4B987}" srcOrd="2" destOrd="0" presId="urn:microsoft.com/office/officeart/2005/8/layout/vList2"/>
    <dgm:cxn modelId="{3446AADA-2056-446D-B65F-276A5303DF20}" type="presParOf" srcId="{8105FAA6-A1D2-4205-9484-1A54255CCD6F}" destId="{FD21D32E-32BA-4FE8-9349-434B7BDB4FB9}" srcOrd="3" destOrd="0" presId="urn:microsoft.com/office/officeart/2005/8/layout/vList2"/>
    <dgm:cxn modelId="{30975359-B425-46B6-A0E5-9195405E9CF8}" type="presParOf" srcId="{8105FAA6-A1D2-4205-9484-1A54255CCD6F}" destId="{17B72D78-B332-4541-93F3-4117ED0EDD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CB41F-830A-4BE9-A520-2B85CAE398F8}">
      <dsp:nvSpPr>
        <dsp:cNvPr id="0" name=""/>
        <dsp:cNvSpPr/>
      </dsp:nvSpPr>
      <dsp:spPr>
        <a:xfrm>
          <a:off x="0" y="124634"/>
          <a:ext cx="6391275" cy="15890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i="0" kern="1200"/>
            <a:t>Alternative Splicing</a:t>
          </a:r>
          <a:endParaRPr lang="en-US" sz="4000" kern="1200"/>
        </a:p>
      </dsp:txBody>
      <dsp:txXfrm>
        <a:off x="77569" y="202203"/>
        <a:ext cx="6236137" cy="1433868"/>
      </dsp:txXfrm>
    </dsp:sp>
    <dsp:sp modelId="{3A6D13AA-E70F-44D2-92B3-90AF42B4B987}">
      <dsp:nvSpPr>
        <dsp:cNvPr id="0" name=""/>
        <dsp:cNvSpPr/>
      </dsp:nvSpPr>
      <dsp:spPr>
        <a:xfrm>
          <a:off x="0" y="1828840"/>
          <a:ext cx="6391275" cy="1589006"/>
        </a:xfrm>
        <a:prstGeom prst="round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i="0" kern="1200"/>
            <a:t>Read paired-end</a:t>
          </a:r>
          <a:endParaRPr lang="en-US" sz="4000" kern="1200"/>
        </a:p>
      </dsp:txBody>
      <dsp:txXfrm>
        <a:off x="77569" y="1906409"/>
        <a:ext cx="6236137" cy="1433868"/>
      </dsp:txXfrm>
    </dsp:sp>
    <dsp:sp modelId="{17B72D78-B332-4541-93F3-4117ED0EDDD0}">
      <dsp:nvSpPr>
        <dsp:cNvPr id="0" name=""/>
        <dsp:cNvSpPr/>
      </dsp:nvSpPr>
      <dsp:spPr>
        <a:xfrm>
          <a:off x="0" y="3533046"/>
          <a:ext cx="6391275" cy="1589006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i="0" kern="1200" dirty="0"/>
            <a:t>ASGAL (Alternative Splicing </a:t>
          </a:r>
          <a:r>
            <a:rPr lang="it-IT" sz="4000" b="1" i="0" kern="1200" dirty="0" err="1"/>
            <a:t>Graph</a:t>
          </a:r>
          <a:r>
            <a:rPr lang="it-IT" sz="4000" b="1" i="0" kern="1200" dirty="0"/>
            <a:t> </a:t>
          </a:r>
          <a:r>
            <a:rPr lang="it-IT" sz="4000" b="1" i="0" kern="1200" dirty="0" err="1"/>
            <a:t>ALigner</a:t>
          </a:r>
          <a:r>
            <a:rPr lang="it-IT" sz="4000" b="1" i="0" kern="1200" dirty="0"/>
            <a:t>)</a:t>
          </a:r>
          <a:endParaRPr lang="en-US" sz="4000" kern="1200" dirty="0"/>
        </a:p>
      </dsp:txBody>
      <dsp:txXfrm>
        <a:off x="77569" y="3610615"/>
        <a:ext cx="6236137" cy="1433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9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4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204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7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1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14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153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6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9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3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9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4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574D57D-1D88-4671-98BF-5EEB8D316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it-IT" sz="5000">
                <a:solidFill>
                  <a:schemeClr val="tx1"/>
                </a:solidFill>
              </a:rPr>
              <a:t>Rilevazione di eventi di Alternative Splicing a partire da read paired-end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CEBEA1-DE57-421C-B4B1-681E15BF9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it-IT" sz="2000"/>
              <a:t>Relazione finale di porto francesco (matricola 816042)</a:t>
            </a:r>
            <a:br>
              <a:rPr lang="it-IT" sz="2000"/>
            </a:br>
            <a:r>
              <a:rPr lang="it-IT" sz="2000"/>
              <a:t>relatore: prof. Della vedova gianLuca</a:t>
            </a:r>
            <a:br>
              <a:rPr lang="it-IT" sz="2000"/>
            </a:br>
            <a:r>
              <a:rPr lang="it-IT" sz="2000"/>
              <a:t>Correlatore: prof.ssa rizzi raffaella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6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415ADF-8A8A-4ED8-80A5-299205A6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Introduzione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3E08FA6-57A2-49A6-86A2-4B9F3F9DB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64956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366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5308A-B791-4817-931A-9A40A422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it-IT" dirty="0"/>
              <a:t>Alternative Splicing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24B5362-62B3-4484-AF1B-240C1644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155" y="2591321"/>
            <a:ext cx="4277031" cy="355875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0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DF705AC-663B-47CA-A940-A7EF1A23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7" y="2591321"/>
            <a:ext cx="5235677" cy="3293009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8302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2AC2252-78CC-4F36-9BB3-8AFF59C0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 dirty="0"/>
              <a:t>Read </a:t>
            </a:r>
            <a:r>
              <a:rPr lang="it-IT" sz="3300" dirty="0" err="1"/>
              <a:t>paired</a:t>
            </a:r>
            <a:r>
              <a:rPr lang="it-IT" sz="3300" dirty="0"/>
              <a:t>-end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37A887-0048-45F2-8DC1-7C760736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A3F121A-A6B6-4BC3-9D81-51D6FB02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6" y="2256813"/>
            <a:ext cx="6251664" cy="23443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82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DD218B-2CB0-4D31-B902-7AD55AD5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ASGAL (Alternative Splicing Graph </a:t>
            </a:r>
            <a:r>
              <a:rPr lang="en-US" sz="3800"/>
              <a:t>ALigner</a:t>
            </a:r>
            <a:r>
              <a:rPr lang="en-US" sz="38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5BAB3B0-F296-430E-8C92-E4B748F4F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114621"/>
            <a:ext cx="5788779" cy="47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21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Riunioni ione</vt:lpstr>
      <vt:lpstr>Rilevazione di eventi di Alternative Splicing a partire da read paired-end</vt:lpstr>
      <vt:lpstr>Introduzione</vt:lpstr>
      <vt:lpstr>Alternative Splicing</vt:lpstr>
      <vt:lpstr>Read paired-end</vt:lpstr>
      <vt:lpstr>ASGAL (Alternative Splicing Graph ALigner)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Rilevazione di eventi di Alternative Splicing a partire da read paired-end</dc:title>
  <dc:creator>Francesco Porto</dc:creator>
  <cp:lastModifiedBy>Francesco Porto</cp:lastModifiedBy>
  <cp:revision>2</cp:revision>
  <dcterms:created xsi:type="dcterms:W3CDTF">2019-07-12T10:41:57Z</dcterms:created>
  <dcterms:modified xsi:type="dcterms:W3CDTF">2019-07-12T10:51:41Z</dcterms:modified>
</cp:coreProperties>
</file>