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70" r:id="rId8"/>
    <p:sldId id="271" r:id="rId9"/>
    <p:sldId id="272" r:id="rId10"/>
    <p:sldId id="263" r:id="rId11"/>
    <p:sldId id="273" r:id="rId12"/>
    <p:sldId id="274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A1CF4-3989-48D2-B898-B890A9E746B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13517C-8E04-4D6D-AC83-C66D2AB48BEC}">
      <dgm:prSet/>
      <dgm:spPr/>
      <dgm:t>
        <a:bodyPr/>
        <a:lstStyle/>
        <a:p>
          <a:pPr>
            <a:defRPr b="1"/>
          </a:pPr>
          <a:r>
            <a:rPr lang="it-IT" dirty="0" err="1"/>
            <a:t>Objectives</a:t>
          </a:r>
          <a:r>
            <a:rPr lang="it-IT" dirty="0"/>
            <a:t> of </a:t>
          </a:r>
          <a:r>
            <a:rPr lang="it-IT" dirty="0" err="1"/>
            <a:t>this</a:t>
          </a:r>
          <a:r>
            <a:rPr lang="it-IT" dirty="0"/>
            <a:t> project</a:t>
          </a:r>
          <a:endParaRPr lang="en-US" dirty="0"/>
        </a:p>
      </dgm:t>
    </dgm:pt>
    <dgm:pt modelId="{7BCB391B-8A73-4D9C-B76B-4BB52A4D915A}" type="parTrans" cxnId="{C77690BA-B215-4618-9A7A-00595F2DF55D}">
      <dgm:prSet/>
      <dgm:spPr/>
      <dgm:t>
        <a:bodyPr/>
        <a:lstStyle/>
        <a:p>
          <a:endParaRPr lang="en-US"/>
        </a:p>
      </dgm:t>
    </dgm:pt>
    <dgm:pt modelId="{21A54ED4-8D7E-40EF-8A27-A46687BBC2B1}" type="sibTrans" cxnId="{C77690BA-B215-4618-9A7A-00595F2DF55D}">
      <dgm:prSet/>
      <dgm:spPr/>
      <dgm:t>
        <a:bodyPr/>
        <a:lstStyle/>
        <a:p>
          <a:endParaRPr lang="en-US"/>
        </a:p>
      </dgm:t>
    </dgm:pt>
    <dgm:pt modelId="{EE7594DD-B2B5-4D80-9182-F0BA445DC269}">
      <dgm:prSet/>
      <dgm:spPr/>
      <dgm:t>
        <a:bodyPr/>
        <a:lstStyle/>
        <a:p>
          <a:pPr>
            <a:defRPr b="1"/>
          </a:pPr>
          <a:r>
            <a:rPr lang="it-IT" dirty="0"/>
            <a:t>Architecture</a:t>
          </a:r>
          <a:endParaRPr lang="en-US" dirty="0"/>
        </a:p>
      </dgm:t>
    </dgm:pt>
    <dgm:pt modelId="{AADEF783-6DD9-4B40-89BF-11942E935213}" type="parTrans" cxnId="{90E222F5-8759-4AF9-843B-3BE1CE740B96}">
      <dgm:prSet/>
      <dgm:spPr/>
      <dgm:t>
        <a:bodyPr/>
        <a:lstStyle/>
        <a:p>
          <a:endParaRPr lang="en-US"/>
        </a:p>
      </dgm:t>
    </dgm:pt>
    <dgm:pt modelId="{6530BF62-D214-4CCD-8BC1-492456A9FC63}" type="sibTrans" cxnId="{90E222F5-8759-4AF9-843B-3BE1CE740B96}">
      <dgm:prSet/>
      <dgm:spPr/>
      <dgm:t>
        <a:bodyPr/>
        <a:lstStyle/>
        <a:p>
          <a:endParaRPr lang="en-US"/>
        </a:p>
      </dgm:t>
    </dgm:pt>
    <dgm:pt modelId="{38D8CA2D-BDD0-4168-979D-AB35BCE0DCEF}">
      <dgm:prSet/>
      <dgm:spPr/>
      <dgm:t>
        <a:bodyPr/>
        <a:lstStyle/>
        <a:p>
          <a:pPr>
            <a:defRPr b="1"/>
          </a:pPr>
          <a:r>
            <a:rPr lang="it-IT" dirty="0"/>
            <a:t>Components</a:t>
          </a:r>
          <a:endParaRPr lang="en-US" dirty="0"/>
        </a:p>
      </dgm:t>
    </dgm:pt>
    <dgm:pt modelId="{353D6DB7-5A45-439C-BF63-970A0E010033}" type="parTrans" cxnId="{823CDF22-0E6E-4C3D-A85B-3C3B10D56F3A}">
      <dgm:prSet/>
      <dgm:spPr/>
      <dgm:t>
        <a:bodyPr/>
        <a:lstStyle/>
        <a:p>
          <a:endParaRPr lang="en-US"/>
        </a:p>
      </dgm:t>
    </dgm:pt>
    <dgm:pt modelId="{F80CE2AC-9F71-48AA-A7B1-CB29A792979E}" type="sibTrans" cxnId="{823CDF22-0E6E-4C3D-A85B-3C3B10D56F3A}">
      <dgm:prSet/>
      <dgm:spPr/>
      <dgm:t>
        <a:bodyPr/>
        <a:lstStyle/>
        <a:p>
          <a:endParaRPr lang="en-US"/>
        </a:p>
      </dgm:t>
    </dgm:pt>
    <dgm:pt modelId="{E9E2D6DD-B451-46A4-9D8C-1DBC4C8CA7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 err="1"/>
            <a:t>Scryper</a:t>
          </a:r>
          <a:endParaRPr lang="en-US" dirty="0"/>
        </a:p>
      </dgm:t>
    </dgm:pt>
    <dgm:pt modelId="{DC6D6AA2-A7F1-48DB-B988-8E36C0A8B087}" type="parTrans" cxnId="{1AC2F04D-DA05-434C-B959-C135ED3F8EF6}">
      <dgm:prSet/>
      <dgm:spPr/>
      <dgm:t>
        <a:bodyPr/>
        <a:lstStyle/>
        <a:p>
          <a:endParaRPr lang="en-US"/>
        </a:p>
      </dgm:t>
    </dgm:pt>
    <dgm:pt modelId="{975B70D8-0E09-4716-B214-154A3F9DF1F3}" type="sibTrans" cxnId="{1AC2F04D-DA05-434C-B959-C135ED3F8EF6}">
      <dgm:prSet/>
      <dgm:spPr/>
      <dgm:t>
        <a:bodyPr/>
        <a:lstStyle/>
        <a:p>
          <a:endParaRPr lang="en-US"/>
        </a:p>
      </dgm:t>
    </dgm:pt>
    <dgm:pt modelId="{57BFB82D-62C5-4482-A463-687FEB4705CA}">
      <dgm:prSet/>
      <dgm:spPr/>
      <dgm:t>
        <a:bodyPr/>
        <a:lstStyle/>
        <a:p>
          <a:pPr>
            <a:buNone/>
          </a:pPr>
          <a:r>
            <a:rPr lang="it-IT" dirty="0"/>
            <a:t>Kafka</a:t>
          </a:r>
          <a:endParaRPr lang="en-US" dirty="0"/>
        </a:p>
      </dgm:t>
    </dgm:pt>
    <dgm:pt modelId="{85B19349-7444-4958-9378-9D6AFAD6F836}" type="parTrans" cxnId="{07F219C8-8D18-456E-BF43-5FF58F853D39}">
      <dgm:prSet/>
      <dgm:spPr/>
      <dgm:t>
        <a:bodyPr/>
        <a:lstStyle/>
        <a:p>
          <a:endParaRPr lang="en-US"/>
        </a:p>
      </dgm:t>
    </dgm:pt>
    <dgm:pt modelId="{FA206851-A036-4B9D-A725-03A5CB7C0203}" type="sibTrans" cxnId="{07F219C8-8D18-456E-BF43-5FF58F853D39}">
      <dgm:prSet/>
      <dgm:spPr/>
      <dgm:t>
        <a:bodyPr/>
        <a:lstStyle/>
        <a:p>
          <a:endParaRPr lang="en-US"/>
        </a:p>
      </dgm:t>
    </dgm:pt>
    <dgm:pt modelId="{3292231D-715F-4D21-A072-DDE11A4BA350}">
      <dgm:prSet/>
      <dgm:spPr/>
      <dgm:t>
        <a:bodyPr/>
        <a:lstStyle/>
        <a:p>
          <a:pPr>
            <a:buNone/>
          </a:pPr>
          <a:r>
            <a:rPr lang="it-IT" dirty="0" err="1"/>
            <a:t>Speed</a:t>
          </a:r>
          <a:r>
            <a:rPr lang="it-IT" dirty="0"/>
            <a:t> </a:t>
          </a:r>
          <a:r>
            <a:rPr lang="it-IT" dirty="0" err="1"/>
            <a:t>Layer</a:t>
          </a:r>
          <a:endParaRPr lang="en-US" dirty="0"/>
        </a:p>
      </dgm:t>
    </dgm:pt>
    <dgm:pt modelId="{C0B1012C-CD28-46B7-8DDC-E9FC092A9163}" type="parTrans" cxnId="{747D630F-FE42-4276-A1FC-499C8B2BE4BA}">
      <dgm:prSet/>
      <dgm:spPr/>
      <dgm:t>
        <a:bodyPr/>
        <a:lstStyle/>
        <a:p>
          <a:endParaRPr lang="en-US"/>
        </a:p>
      </dgm:t>
    </dgm:pt>
    <dgm:pt modelId="{06175A6D-C4D0-4B8E-BC8D-D9D5D39E01D7}" type="sibTrans" cxnId="{747D630F-FE42-4276-A1FC-499C8B2BE4BA}">
      <dgm:prSet/>
      <dgm:spPr/>
      <dgm:t>
        <a:bodyPr/>
        <a:lstStyle/>
        <a:p>
          <a:endParaRPr lang="en-US"/>
        </a:p>
      </dgm:t>
    </dgm:pt>
    <dgm:pt modelId="{CCBBB9EB-4F30-4371-90D8-811D2A7165B5}">
      <dgm:prSet/>
      <dgm:spPr/>
      <dgm:t>
        <a:bodyPr/>
        <a:lstStyle/>
        <a:p>
          <a:pPr>
            <a:buNone/>
          </a:pPr>
          <a:r>
            <a:rPr lang="it-IT"/>
            <a:t>Batch Layer</a:t>
          </a:r>
          <a:endParaRPr lang="en-US"/>
        </a:p>
      </dgm:t>
    </dgm:pt>
    <dgm:pt modelId="{E583C5EB-CCFC-4419-80DC-9522FE9AF375}" type="parTrans" cxnId="{AE7408DE-2EC4-4D6E-A367-C8F01D6F48C1}">
      <dgm:prSet/>
      <dgm:spPr/>
      <dgm:t>
        <a:bodyPr/>
        <a:lstStyle/>
        <a:p>
          <a:endParaRPr lang="en-US"/>
        </a:p>
      </dgm:t>
    </dgm:pt>
    <dgm:pt modelId="{8B77457C-CC42-4FFF-8303-636D764EE39A}" type="sibTrans" cxnId="{AE7408DE-2EC4-4D6E-A367-C8F01D6F48C1}">
      <dgm:prSet/>
      <dgm:spPr/>
      <dgm:t>
        <a:bodyPr/>
        <a:lstStyle/>
        <a:p>
          <a:endParaRPr lang="en-US"/>
        </a:p>
      </dgm:t>
    </dgm:pt>
    <dgm:pt modelId="{99B7E208-E58B-4683-8754-CA8F453AF527}">
      <dgm:prSet/>
      <dgm:spPr/>
      <dgm:t>
        <a:bodyPr/>
        <a:lstStyle/>
        <a:p>
          <a:pPr>
            <a:defRPr b="1"/>
          </a:pPr>
          <a:r>
            <a:rPr lang="it-IT"/>
            <a:t>Deployment</a:t>
          </a:r>
          <a:endParaRPr lang="en-US"/>
        </a:p>
      </dgm:t>
    </dgm:pt>
    <dgm:pt modelId="{95B746A9-89FA-493F-8032-61331C994D76}" type="parTrans" cxnId="{AFCE38E7-DE3E-4498-9AF9-BE3304E479C7}">
      <dgm:prSet/>
      <dgm:spPr/>
      <dgm:t>
        <a:bodyPr/>
        <a:lstStyle/>
        <a:p>
          <a:endParaRPr lang="en-US"/>
        </a:p>
      </dgm:t>
    </dgm:pt>
    <dgm:pt modelId="{9ECE2A62-2FA2-463D-8BEF-EB9AA550533A}" type="sibTrans" cxnId="{AFCE38E7-DE3E-4498-9AF9-BE3304E479C7}">
      <dgm:prSet/>
      <dgm:spPr/>
      <dgm:t>
        <a:bodyPr/>
        <a:lstStyle/>
        <a:p>
          <a:endParaRPr lang="en-US"/>
        </a:p>
      </dgm:t>
    </dgm:pt>
    <dgm:pt modelId="{DB69F066-A8FB-478B-8CAD-9E94C0781D21}">
      <dgm:prSet/>
      <dgm:spPr/>
      <dgm:t>
        <a:bodyPr/>
        <a:lstStyle/>
        <a:p>
          <a:pPr>
            <a:defRPr b="1"/>
          </a:pPr>
          <a:r>
            <a:rPr lang="it-IT"/>
            <a:t>Conclusion</a:t>
          </a:r>
          <a:endParaRPr lang="en-US"/>
        </a:p>
      </dgm:t>
    </dgm:pt>
    <dgm:pt modelId="{855AD296-121F-4B3A-AB1F-BAD60A0D7C13}" type="parTrans" cxnId="{045D6428-C75C-4FF4-9C70-64BD9B02D5FE}">
      <dgm:prSet/>
      <dgm:spPr/>
      <dgm:t>
        <a:bodyPr/>
        <a:lstStyle/>
        <a:p>
          <a:endParaRPr lang="en-US"/>
        </a:p>
      </dgm:t>
    </dgm:pt>
    <dgm:pt modelId="{5CB01016-BDD2-416C-9D13-88A8E78261B1}" type="sibTrans" cxnId="{045D6428-C75C-4FF4-9C70-64BD9B02D5FE}">
      <dgm:prSet/>
      <dgm:spPr/>
      <dgm:t>
        <a:bodyPr/>
        <a:lstStyle/>
        <a:p>
          <a:endParaRPr lang="en-US"/>
        </a:p>
      </dgm:t>
    </dgm:pt>
    <dgm:pt modelId="{C4649E79-C632-4398-A0D5-6FF62DEF2B60}" type="pres">
      <dgm:prSet presAssocID="{364A1CF4-3989-48D2-B898-B890A9E746B6}" presName="root" presStyleCnt="0">
        <dgm:presLayoutVars>
          <dgm:dir/>
          <dgm:resizeHandles val="exact"/>
        </dgm:presLayoutVars>
      </dgm:prSet>
      <dgm:spPr/>
    </dgm:pt>
    <dgm:pt modelId="{6B10AC91-CB4D-49C0-BF23-951C0504A4D1}" type="pres">
      <dgm:prSet presAssocID="{0413517C-8E04-4D6D-AC83-C66D2AB48BEC}" presName="compNode" presStyleCnt="0"/>
      <dgm:spPr/>
    </dgm:pt>
    <dgm:pt modelId="{23D0927D-C2AB-4A90-8ADD-0F8B7770238D}" type="pres">
      <dgm:prSet presAssocID="{0413517C-8E04-4D6D-AC83-C66D2AB48B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959404F-32E2-40E2-A6D3-A138443114B7}" type="pres">
      <dgm:prSet presAssocID="{0413517C-8E04-4D6D-AC83-C66D2AB48BEC}" presName="iconSpace" presStyleCnt="0"/>
      <dgm:spPr/>
    </dgm:pt>
    <dgm:pt modelId="{36A3D60F-9974-4FFA-9846-F038ECCC0F36}" type="pres">
      <dgm:prSet presAssocID="{0413517C-8E04-4D6D-AC83-C66D2AB48BEC}" presName="parTx" presStyleLbl="revTx" presStyleIdx="0" presStyleCnt="10">
        <dgm:presLayoutVars>
          <dgm:chMax val="0"/>
          <dgm:chPref val="0"/>
        </dgm:presLayoutVars>
      </dgm:prSet>
      <dgm:spPr/>
    </dgm:pt>
    <dgm:pt modelId="{106914FA-796B-4EAC-99F2-DA1D1B294119}" type="pres">
      <dgm:prSet presAssocID="{0413517C-8E04-4D6D-AC83-C66D2AB48BEC}" presName="txSpace" presStyleCnt="0"/>
      <dgm:spPr/>
    </dgm:pt>
    <dgm:pt modelId="{3517F720-E1EC-4E70-96A6-87B7113B9E25}" type="pres">
      <dgm:prSet presAssocID="{0413517C-8E04-4D6D-AC83-C66D2AB48BEC}" presName="desTx" presStyleLbl="revTx" presStyleIdx="1" presStyleCnt="10">
        <dgm:presLayoutVars/>
      </dgm:prSet>
      <dgm:spPr/>
    </dgm:pt>
    <dgm:pt modelId="{5B19DB50-16F7-4CC6-9F88-03E43CD8A195}" type="pres">
      <dgm:prSet presAssocID="{21A54ED4-8D7E-40EF-8A27-A46687BBC2B1}" presName="sibTrans" presStyleCnt="0"/>
      <dgm:spPr/>
    </dgm:pt>
    <dgm:pt modelId="{65D1A8E4-109A-453F-8978-DF246ABC8FBB}" type="pres">
      <dgm:prSet presAssocID="{EE7594DD-B2B5-4D80-9182-F0BA445DC269}" presName="compNode" presStyleCnt="0"/>
      <dgm:spPr/>
    </dgm:pt>
    <dgm:pt modelId="{893B08D5-32A6-4162-B1B0-C3777CCE58B0}" type="pres">
      <dgm:prSet presAssocID="{EE7594DD-B2B5-4D80-9182-F0BA445DC2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6BB2F30-2EF8-4EF8-A2DF-235B76D768D2}" type="pres">
      <dgm:prSet presAssocID="{EE7594DD-B2B5-4D80-9182-F0BA445DC269}" presName="iconSpace" presStyleCnt="0"/>
      <dgm:spPr/>
    </dgm:pt>
    <dgm:pt modelId="{01FBE06A-25A5-45F2-8B47-0F5A64C20504}" type="pres">
      <dgm:prSet presAssocID="{EE7594DD-B2B5-4D80-9182-F0BA445DC269}" presName="parTx" presStyleLbl="revTx" presStyleIdx="2" presStyleCnt="10">
        <dgm:presLayoutVars>
          <dgm:chMax val="0"/>
          <dgm:chPref val="0"/>
        </dgm:presLayoutVars>
      </dgm:prSet>
      <dgm:spPr/>
    </dgm:pt>
    <dgm:pt modelId="{8737EF03-10FD-4DF5-993B-9D26568A3A2B}" type="pres">
      <dgm:prSet presAssocID="{EE7594DD-B2B5-4D80-9182-F0BA445DC269}" presName="txSpace" presStyleCnt="0"/>
      <dgm:spPr/>
    </dgm:pt>
    <dgm:pt modelId="{D9C1CF0F-CEB4-41AE-83F9-998712CF182C}" type="pres">
      <dgm:prSet presAssocID="{EE7594DD-B2B5-4D80-9182-F0BA445DC269}" presName="desTx" presStyleLbl="revTx" presStyleIdx="3" presStyleCnt="10">
        <dgm:presLayoutVars/>
      </dgm:prSet>
      <dgm:spPr/>
    </dgm:pt>
    <dgm:pt modelId="{3FBC4435-C367-44B4-9430-7FD9C3735C7C}" type="pres">
      <dgm:prSet presAssocID="{6530BF62-D214-4CCD-8BC1-492456A9FC63}" presName="sibTrans" presStyleCnt="0"/>
      <dgm:spPr/>
    </dgm:pt>
    <dgm:pt modelId="{0833C06D-1DCD-4BB7-9CE2-C5EF10762EC1}" type="pres">
      <dgm:prSet presAssocID="{38D8CA2D-BDD0-4168-979D-AB35BCE0DCEF}" presName="compNode" presStyleCnt="0"/>
      <dgm:spPr/>
    </dgm:pt>
    <dgm:pt modelId="{C45D66FB-C538-4881-A699-77EA1F653CE7}" type="pres">
      <dgm:prSet presAssocID="{38D8CA2D-BDD0-4168-979D-AB35BCE0DCEF}" presName="iconRect" presStyleLbl="node1" presStyleIdx="2" presStyleCnt="5" custLinFactX="130589" custLinFactNeighborX="200000" custLinFactNeighborY="69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ola di imballaggio aperta contorno"/>
        </a:ext>
      </dgm:extLst>
    </dgm:pt>
    <dgm:pt modelId="{5D65380B-61D2-4C2B-AD3D-EE981BC47974}" type="pres">
      <dgm:prSet presAssocID="{38D8CA2D-BDD0-4168-979D-AB35BCE0DCEF}" presName="iconSpace" presStyleCnt="0"/>
      <dgm:spPr/>
    </dgm:pt>
    <dgm:pt modelId="{BE1A2530-52FB-4053-A601-DB02A12926E0}" type="pres">
      <dgm:prSet presAssocID="{38D8CA2D-BDD0-4168-979D-AB35BCE0DCEF}" presName="parTx" presStyleLbl="revTx" presStyleIdx="4" presStyleCnt="10">
        <dgm:presLayoutVars>
          <dgm:chMax val="0"/>
          <dgm:chPref val="0"/>
        </dgm:presLayoutVars>
      </dgm:prSet>
      <dgm:spPr/>
    </dgm:pt>
    <dgm:pt modelId="{4D53CB9A-9F5D-46AD-A2D5-B050A0F810D1}" type="pres">
      <dgm:prSet presAssocID="{38D8CA2D-BDD0-4168-979D-AB35BCE0DCEF}" presName="txSpace" presStyleCnt="0"/>
      <dgm:spPr/>
    </dgm:pt>
    <dgm:pt modelId="{5C1CEA18-555F-48F9-82BA-DF8AF279D90E}" type="pres">
      <dgm:prSet presAssocID="{38D8CA2D-BDD0-4168-979D-AB35BCE0DCEF}" presName="desTx" presStyleLbl="revTx" presStyleIdx="5" presStyleCnt="10">
        <dgm:presLayoutVars/>
      </dgm:prSet>
      <dgm:spPr/>
    </dgm:pt>
    <dgm:pt modelId="{3C61250C-204F-4F8E-94C4-0EE2A9B1AC8A}" type="pres">
      <dgm:prSet presAssocID="{F80CE2AC-9F71-48AA-A7B1-CB29A792979E}" presName="sibTrans" presStyleCnt="0"/>
      <dgm:spPr/>
    </dgm:pt>
    <dgm:pt modelId="{D2142525-62EB-40CB-8659-60664B8AA2C2}" type="pres">
      <dgm:prSet presAssocID="{99B7E208-E58B-4683-8754-CA8F453AF527}" presName="compNode" presStyleCnt="0"/>
      <dgm:spPr/>
    </dgm:pt>
    <dgm:pt modelId="{D9C3CE70-3654-47EA-81D6-0245C73F876E}" type="pres">
      <dgm:prSet presAssocID="{99B7E208-E58B-4683-8754-CA8F453AF527}" presName="iconRect" presStyleLbl="node1" presStyleIdx="3" presStyleCnt="5" custLinFactX="-135714" custLinFactNeighborX="-200000" custLinFactNeighborY="698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16D6C1-BA5F-4513-BDF7-3B6D20FD5AC7}" type="pres">
      <dgm:prSet presAssocID="{99B7E208-E58B-4683-8754-CA8F453AF527}" presName="iconSpace" presStyleCnt="0"/>
      <dgm:spPr/>
    </dgm:pt>
    <dgm:pt modelId="{B6E45C71-B978-4FBC-A378-02FB8B15D67D}" type="pres">
      <dgm:prSet presAssocID="{99B7E208-E58B-4683-8754-CA8F453AF527}" presName="parTx" presStyleLbl="revTx" presStyleIdx="6" presStyleCnt="10">
        <dgm:presLayoutVars>
          <dgm:chMax val="0"/>
          <dgm:chPref val="0"/>
        </dgm:presLayoutVars>
      </dgm:prSet>
      <dgm:spPr/>
    </dgm:pt>
    <dgm:pt modelId="{C6119885-B469-475C-8D6A-01BC3F884685}" type="pres">
      <dgm:prSet presAssocID="{99B7E208-E58B-4683-8754-CA8F453AF527}" presName="txSpace" presStyleCnt="0"/>
      <dgm:spPr/>
    </dgm:pt>
    <dgm:pt modelId="{6F524E97-CB34-4E34-99DB-B98C0BF5C8DA}" type="pres">
      <dgm:prSet presAssocID="{99B7E208-E58B-4683-8754-CA8F453AF527}" presName="desTx" presStyleLbl="revTx" presStyleIdx="7" presStyleCnt="10">
        <dgm:presLayoutVars/>
      </dgm:prSet>
      <dgm:spPr/>
    </dgm:pt>
    <dgm:pt modelId="{C60FA335-E2B4-4A87-9EB6-8E18EFD3E0E5}" type="pres">
      <dgm:prSet presAssocID="{9ECE2A62-2FA2-463D-8BEF-EB9AA550533A}" presName="sibTrans" presStyleCnt="0"/>
      <dgm:spPr/>
    </dgm:pt>
    <dgm:pt modelId="{20E0D9DF-5307-4DA9-B61C-6386A69DC6D5}" type="pres">
      <dgm:prSet presAssocID="{DB69F066-A8FB-478B-8CAD-9E94C0781D21}" presName="compNode" presStyleCnt="0"/>
      <dgm:spPr/>
    </dgm:pt>
    <dgm:pt modelId="{FD95A124-4EA8-40DC-B9AD-F7BC89D1463E}" type="pres">
      <dgm:prSet presAssocID="{DB69F066-A8FB-478B-8CAD-9E94C0781D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letto"/>
        </a:ext>
      </dgm:extLst>
    </dgm:pt>
    <dgm:pt modelId="{AC061098-3F22-47EE-A7DE-96ABB6D53A34}" type="pres">
      <dgm:prSet presAssocID="{DB69F066-A8FB-478B-8CAD-9E94C0781D21}" presName="iconSpace" presStyleCnt="0"/>
      <dgm:spPr/>
    </dgm:pt>
    <dgm:pt modelId="{D1D75BBA-0A6B-41E3-BF84-C9387E4D9E44}" type="pres">
      <dgm:prSet presAssocID="{DB69F066-A8FB-478B-8CAD-9E94C0781D21}" presName="parTx" presStyleLbl="revTx" presStyleIdx="8" presStyleCnt="10">
        <dgm:presLayoutVars>
          <dgm:chMax val="0"/>
          <dgm:chPref val="0"/>
        </dgm:presLayoutVars>
      </dgm:prSet>
      <dgm:spPr/>
    </dgm:pt>
    <dgm:pt modelId="{CA4C4352-7600-435E-AE51-C5CE091ACCD5}" type="pres">
      <dgm:prSet presAssocID="{DB69F066-A8FB-478B-8CAD-9E94C0781D21}" presName="txSpace" presStyleCnt="0"/>
      <dgm:spPr/>
    </dgm:pt>
    <dgm:pt modelId="{972D70D0-B240-4424-BE2F-9403F7DE687E}" type="pres">
      <dgm:prSet presAssocID="{DB69F066-A8FB-478B-8CAD-9E94C0781D21}" presName="desTx" presStyleLbl="revTx" presStyleIdx="9" presStyleCnt="10">
        <dgm:presLayoutVars/>
      </dgm:prSet>
      <dgm:spPr/>
    </dgm:pt>
  </dgm:ptLst>
  <dgm:cxnLst>
    <dgm:cxn modelId="{A384AA05-47CB-467E-B67B-B5A18ADB43D8}" type="presOf" srcId="{38D8CA2D-BDD0-4168-979D-AB35BCE0DCEF}" destId="{BE1A2530-52FB-4053-A601-DB02A12926E0}" srcOrd="0" destOrd="0" presId="urn:microsoft.com/office/officeart/2018/5/layout/CenteredIconLabelDescriptionList"/>
    <dgm:cxn modelId="{747D630F-FE42-4276-A1FC-499C8B2BE4BA}" srcId="{38D8CA2D-BDD0-4168-979D-AB35BCE0DCEF}" destId="{3292231D-715F-4D21-A072-DDE11A4BA350}" srcOrd="2" destOrd="0" parTransId="{C0B1012C-CD28-46B7-8DDC-E9FC092A9163}" sibTransId="{06175A6D-C4D0-4B8E-BC8D-D9D5D39E01D7}"/>
    <dgm:cxn modelId="{823CDF22-0E6E-4C3D-A85B-3C3B10D56F3A}" srcId="{364A1CF4-3989-48D2-B898-B890A9E746B6}" destId="{38D8CA2D-BDD0-4168-979D-AB35BCE0DCEF}" srcOrd="2" destOrd="0" parTransId="{353D6DB7-5A45-439C-BF63-970A0E010033}" sibTransId="{F80CE2AC-9F71-48AA-A7B1-CB29A792979E}"/>
    <dgm:cxn modelId="{95D22F23-6C5C-4D49-8F23-7BEFEDF1D914}" type="presOf" srcId="{CCBBB9EB-4F30-4371-90D8-811D2A7165B5}" destId="{5C1CEA18-555F-48F9-82BA-DF8AF279D90E}" srcOrd="0" destOrd="3" presId="urn:microsoft.com/office/officeart/2018/5/layout/CenteredIconLabelDescriptionList"/>
    <dgm:cxn modelId="{045D6428-C75C-4FF4-9C70-64BD9B02D5FE}" srcId="{364A1CF4-3989-48D2-B898-B890A9E746B6}" destId="{DB69F066-A8FB-478B-8CAD-9E94C0781D21}" srcOrd="4" destOrd="0" parTransId="{855AD296-121F-4B3A-AB1F-BAD60A0D7C13}" sibTransId="{5CB01016-BDD2-416C-9D13-88A8E78261B1}"/>
    <dgm:cxn modelId="{1AC2F04D-DA05-434C-B959-C135ED3F8EF6}" srcId="{38D8CA2D-BDD0-4168-979D-AB35BCE0DCEF}" destId="{E9E2D6DD-B451-46A4-9D8C-1DBC4C8CA7D5}" srcOrd="0" destOrd="0" parTransId="{DC6D6AA2-A7F1-48DB-B988-8E36C0A8B087}" sibTransId="{975B70D8-0E09-4716-B214-154A3F9DF1F3}"/>
    <dgm:cxn modelId="{F5B4269D-E295-4DF0-8EB2-924923D7F682}" type="presOf" srcId="{DB69F066-A8FB-478B-8CAD-9E94C0781D21}" destId="{D1D75BBA-0A6B-41E3-BF84-C9387E4D9E44}" srcOrd="0" destOrd="0" presId="urn:microsoft.com/office/officeart/2018/5/layout/CenteredIconLabelDescriptionList"/>
    <dgm:cxn modelId="{DFB1D9AC-11A8-4E82-8717-7D1D54EA4857}" type="presOf" srcId="{E9E2D6DD-B451-46A4-9D8C-1DBC4C8CA7D5}" destId="{5C1CEA18-555F-48F9-82BA-DF8AF279D90E}" srcOrd="0" destOrd="0" presId="urn:microsoft.com/office/officeart/2018/5/layout/CenteredIconLabelDescriptionList"/>
    <dgm:cxn modelId="{E5230EB3-2755-4C9A-8FD4-04F8DE296987}" type="presOf" srcId="{57BFB82D-62C5-4482-A463-687FEB4705CA}" destId="{5C1CEA18-555F-48F9-82BA-DF8AF279D90E}" srcOrd="0" destOrd="1" presId="urn:microsoft.com/office/officeart/2018/5/layout/CenteredIconLabelDescriptionList"/>
    <dgm:cxn modelId="{C77690BA-B215-4618-9A7A-00595F2DF55D}" srcId="{364A1CF4-3989-48D2-B898-B890A9E746B6}" destId="{0413517C-8E04-4D6D-AC83-C66D2AB48BEC}" srcOrd="0" destOrd="0" parTransId="{7BCB391B-8A73-4D9C-B76B-4BB52A4D915A}" sibTransId="{21A54ED4-8D7E-40EF-8A27-A46687BBC2B1}"/>
    <dgm:cxn modelId="{A78AB1BA-8E01-4732-B012-5E739CC420CF}" type="presOf" srcId="{0413517C-8E04-4D6D-AC83-C66D2AB48BEC}" destId="{36A3D60F-9974-4FFA-9846-F038ECCC0F36}" srcOrd="0" destOrd="0" presId="urn:microsoft.com/office/officeart/2018/5/layout/CenteredIconLabelDescriptionList"/>
    <dgm:cxn modelId="{B09257BB-4722-4C68-8DCB-93FD38AD18DC}" type="presOf" srcId="{364A1CF4-3989-48D2-B898-B890A9E746B6}" destId="{C4649E79-C632-4398-A0D5-6FF62DEF2B60}" srcOrd="0" destOrd="0" presId="urn:microsoft.com/office/officeart/2018/5/layout/CenteredIconLabelDescriptionList"/>
    <dgm:cxn modelId="{E5DD82BC-A15A-4375-8C5F-EE02776A819B}" type="presOf" srcId="{EE7594DD-B2B5-4D80-9182-F0BA445DC269}" destId="{01FBE06A-25A5-45F2-8B47-0F5A64C20504}" srcOrd="0" destOrd="0" presId="urn:microsoft.com/office/officeart/2018/5/layout/CenteredIconLabelDescriptionList"/>
    <dgm:cxn modelId="{07F219C8-8D18-456E-BF43-5FF58F853D39}" srcId="{38D8CA2D-BDD0-4168-979D-AB35BCE0DCEF}" destId="{57BFB82D-62C5-4482-A463-687FEB4705CA}" srcOrd="1" destOrd="0" parTransId="{85B19349-7444-4958-9378-9D6AFAD6F836}" sibTransId="{FA206851-A036-4B9D-A725-03A5CB7C0203}"/>
    <dgm:cxn modelId="{270181CD-48B6-4CE1-B810-5EC77B97195A}" type="presOf" srcId="{99B7E208-E58B-4683-8754-CA8F453AF527}" destId="{B6E45C71-B978-4FBC-A378-02FB8B15D67D}" srcOrd="0" destOrd="0" presId="urn:microsoft.com/office/officeart/2018/5/layout/CenteredIconLabelDescriptionList"/>
    <dgm:cxn modelId="{481B98CD-8E4B-46AC-AB2C-6D0B0BD173F1}" type="presOf" srcId="{3292231D-715F-4D21-A072-DDE11A4BA350}" destId="{5C1CEA18-555F-48F9-82BA-DF8AF279D90E}" srcOrd="0" destOrd="2" presId="urn:microsoft.com/office/officeart/2018/5/layout/CenteredIconLabelDescriptionList"/>
    <dgm:cxn modelId="{AE7408DE-2EC4-4D6E-A367-C8F01D6F48C1}" srcId="{38D8CA2D-BDD0-4168-979D-AB35BCE0DCEF}" destId="{CCBBB9EB-4F30-4371-90D8-811D2A7165B5}" srcOrd="3" destOrd="0" parTransId="{E583C5EB-CCFC-4419-80DC-9522FE9AF375}" sibTransId="{8B77457C-CC42-4FFF-8303-636D764EE39A}"/>
    <dgm:cxn modelId="{AFCE38E7-DE3E-4498-9AF9-BE3304E479C7}" srcId="{364A1CF4-3989-48D2-B898-B890A9E746B6}" destId="{99B7E208-E58B-4683-8754-CA8F453AF527}" srcOrd="3" destOrd="0" parTransId="{95B746A9-89FA-493F-8032-61331C994D76}" sibTransId="{9ECE2A62-2FA2-463D-8BEF-EB9AA550533A}"/>
    <dgm:cxn modelId="{90E222F5-8759-4AF9-843B-3BE1CE740B96}" srcId="{364A1CF4-3989-48D2-B898-B890A9E746B6}" destId="{EE7594DD-B2B5-4D80-9182-F0BA445DC269}" srcOrd="1" destOrd="0" parTransId="{AADEF783-6DD9-4B40-89BF-11942E935213}" sibTransId="{6530BF62-D214-4CCD-8BC1-492456A9FC63}"/>
    <dgm:cxn modelId="{05C97B4F-05AB-4415-85A0-9786D3136031}" type="presParOf" srcId="{C4649E79-C632-4398-A0D5-6FF62DEF2B60}" destId="{6B10AC91-CB4D-49C0-BF23-951C0504A4D1}" srcOrd="0" destOrd="0" presId="urn:microsoft.com/office/officeart/2018/5/layout/CenteredIconLabelDescriptionList"/>
    <dgm:cxn modelId="{9BD861B7-5457-42BC-BAF9-BDC28E2EEB46}" type="presParOf" srcId="{6B10AC91-CB4D-49C0-BF23-951C0504A4D1}" destId="{23D0927D-C2AB-4A90-8ADD-0F8B7770238D}" srcOrd="0" destOrd="0" presId="urn:microsoft.com/office/officeart/2018/5/layout/CenteredIconLabelDescriptionList"/>
    <dgm:cxn modelId="{8F4670A7-BBB0-4CF8-B1E1-F962E5D2324F}" type="presParOf" srcId="{6B10AC91-CB4D-49C0-BF23-951C0504A4D1}" destId="{F959404F-32E2-40E2-A6D3-A138443114B7}" srcOrd="1" destOrd="0" presId="urn:microsoft.com/office/officeart/2018/5/layout/CenteredIconLabelDescriptionList"/>
    <dgm:cxn modelId="{E11D6C27-50E6-47E6-B2B6-1C6614C5B09C}" type="presParOf" srcId="{6B10AC91-CB4D-49C0-BF23-951C0504A4D1}" destId="{36A3D60F-9974-4FFA-9846-F038ECCC0F36}" srcOrd="2" destOrd="0" presId="urn:microsoft.com/office/officeart/2018/5/layout/CenteredIconLabelDescriptionList"/>
    <dgm:cxn modelId="{DBA08903-2E78-437B-9317-A03C410F8C56}" type="presParOf" srcId="{6B10AC91-CB4D-49C0-BF23-951C0504A4D1}" destId="{106914FA-796B-4EAC-99F2-DA1D1B294119}" srcOrd="3" destOrd="0" presId="urn:microsoft.com/office/officeart/2018/5/layout/CenteredIconLabelDescriptionList"/>
    <dgm:cxn modelId="{601E2157-0BFC-4687-8126-AA07C9BD3F28}" type="presParOf" srcId="{6B10AC91-CB4D-49C0-BF23-951C0504A4D1}" destId="{3517F720-E1EC-4E70-96A6-87B7113B9E25}" srcOrd="4" destOrd="0" presId="urn:microsoft.com/office/officeart/2018/5/layout/CenteredIconLabelDescriptionList"/>
    <dgm:cxn modelId="{BF496D68-3986-466F-84A6-212AE0A9BA0A}" type="presParOf" srcId="{C4649E79-C632-4398-A0D5-6FF62DEF2B60}" destId="{5B19DB50-16F7-4CC6-9F88-03E43CD8A195}" srcOrd="1" destOrd="0" presId="urn:microsoft.com/office/officeart/2018/5/layout/CenteredIconLabelDescriptionList"/>
    <dgm:cxn modelId="{DBEF9AB6-E098-4623-A036-874BD07B2FDB}" type="presParOf" srcId="{C4649E79-C632-4398-A0D5-6FF62DEF2B60}" destId="{65D1A8E4-109A-453F-8978-DF246ABC8FBB}" srcOrd="2" destOrd="0" presId="urn:microsoft.com/office/officeart/2018/5/layout/CenteredIconLabelDescriptionList"/>
    <dgm:cxn modelId="{2D0C6069-806B-4945-B31A-A46876CED847}" type="presParOf" srcId="{65D1A8E4-109A-453F-8978-DF246ABC8FBB}" destId="{893B08D5-32A6-4162-B1B0-C3777CCE58B0}" srcOrd="0" destOrd="0" presId="urn:microsoft.com/office/officeart/2018/5/layout/CenteredIconLabelDescriptionList"/>
    <dgm:cxn modelId="{A41D79E6-B8C8-41D6-B42D-565806BFBD34}" type="presParOf" srcId="{65D1A8E4-109A-453F-8978-DF246ABC8FBB}" destId="{06BB2F30-2EF8-4EF8-A2DF-235B76D768D2}" srcOrd="1" destOrd="0" presId="urn:microsoft.com/office/officeart/2018/5/layout/CenteredIconLabelDescriptionList"/>
    <dgm:cxn modelId="{D73C1487-E725-4FC6-BD15-845209CA6C1B}" type="presParOf" srcId="{65D1A8E4-109A-453F-8978-DF246ABC8FBB}" destId="{01FBE06A-25A5-45F2-8B47-0F5A64C20504}" srcOrd="2" destOrd="0" presId="urn:microsoft.com/office/officeart/2018/5/layout/CenteredIconLabelDescriptionList"/>
    <dgm:cxn modelId="{6CBF86B2-ABBD-40BF-88C6-BC2ADB7F912B}" type="presParOf" srcId="{65D1A8E4-109A-453F-8978-DF246ABC8FBB}" destId="{8737EF03-10FD-4DF5-993B-9D26568A3A2B}" srcOrd="3" destOrd="0" presId="urn:microsoft.com/office/officeart/2018/5/layout/CenteredIconLabelDescriptionList"/>
    <dgm:cxn modelId="{3DEB253B-688F-4BAA-9F4A-2E248C5C94C7}" type="presParOf" srcId="{65D1A8E4-109A-453F-8978-DF246ABC8FBB}" destId="{D9C1CF0F-CEB4-41AE-83F9-998712CF182C}" srcOrd="4" destOrd="0" presId="urn:microsoft.com/office/officeart/2018/5/layout/CenteredIconLabelDescriptionList"/>
    <dgm:cxn modelId="{E8593608-3DF3-44E8-A4EE-C72EE938007C}" type="presParOf" srcId="{C4649E79-C632-4398-A0D5-6FF62DEF2B60}" destId="{3FBC4435-C367-44B4-9430-7FD9C3735C7C}" srcOrd="3" destOrd="0" presId="urn:microsoft.com/office/officeart/2018/5/layout/CenteredIconLabelDescriptionList"/>
    <dgm:cxn modelId="{8F30EF8F-749D-4D49-A8AF-AD7BA9696B49}" type="presParOf" srcId="{C4649E79-C632-4398-A0D5-6FF62DEF2B60}" destId="{0833C06D-1DCD-4BB7-9CE2-C5EF10762EC1}" srcOrd="4" destOrd="0" presId="urn:microsoft.com/office/officeart/2018/5/layout/CenteredIconLabelDescriptionList"/>
    <dgm:cxn modelId="{492E6751-3A4F-4547-BCF2-BE226CDE0C31}" type="presParOf" srcId="{0833C06D-1DCD-4BB7-9CE2-C5EF10762EC1}" destId="{C45D66FB-C538-4881-A699-77EA1F653CE7}" srcOrd="0" destOrd="0" presId="urn:microsoft.com/office/officeart/2018/5/layout/CenteredIconLabelDescriptionList"/>
    <dgm:cxn modelId="{05898ACB-B386-4E9D-805F-D9C624A76A06}" type="presParOf" srcId="{0833C06D-1DCD-4BB7-9CE2-C5EF10762EC1}" destId="{5D65380B-61D2-4C2B-AD3D-EE981BC47974}" srcOrd="1" destOrd="0" presId="urn:microsoft.com/office/officeart/2018/5/layout/CenteredIconLabelDescriptionList"/>
    <dgm:cxn modelId="{D2B27282-2855-46B9-BE22-99167138D10E}" type="presParOf" srcId="{0833C06D-1DCD-4BB7-9CE2-C5EF10762EC1}" destId="{BE1A2530-52FB-4053-A601-DB02A12926E0}" srcOrd="2" destOrd="0" presId="urn:microsoft.com/office/officeart/2018/5/layout/CenteredIconLabelDescriptionList"/>
    <dgm:cxn modelId="{233C7EA1-7DE5-4BAC-A663-29BE711F82AB}" type="presParOf" srcId="{0833C06D-1DCD-4BB7-9CE2-C5EF10762EC1}" destId="{4D53CB9A-9F5D-46AD-A2D5-B050A0F810D1}" srcOrd="3" destOrd="0" presId="urn:microsoft.com/office/officeart/2018/5/layout/CenteredIconLabelDescriptionList"/>
    <dgm:cxn modelId="{33A7A645-1B4A-4D1C-B99C-5A60A8B7A43B}" type="presParOf" srcId="{0833C06D-1DCD-4BB7-9CE2-C5EF10762EC1}" destId="{5C1CEA18-555F-48F9-82BA-DF8AF279D90E}" srcOrd="4" destOrd="0" presId="urn:microsoft.com/office/officeart/2018/5/layout/CenteredIconLabelDescriptionList"/>
    <dgm:cxn modelId="{077EF5CE-6D54-467C-9BAD-41155C451CFC}" type="presParOf" srcId="{C4649E79-C632-4398-A0D5-6FF62DEF2B60}" destId="{3C61250C-204F-4F8E-94C4-0EE2A9B1AC8A}" srcOrd="5" destOrd="0" presId="urn:microsoft.com/office/officeart/2018/5/layout/CenteredIconLabelDescriptionList"/>
    <dgm:cxn modelId="{59BD61A7-659B-4C2D-A680-584B81A2B570}" type="presParOf" srcId="{C4649E79-C632-4398-A0D5-6FF62DEF2B60}" destId="{D2142525-62EB-40CB-8659-60664B8AA2C2}" srcOrd="6" destOrd="0" presId="urn:microsoft.com/office/officeart/2018/5/layout/CenteredIconLabelDescriptionList"/>
    <dgm:cxn modelId="{AED38376-D133-484F-99AC-46326C54C876}" type="presParOf" srcId="{D2142525-62EB-40CB-8659-60664B8AA2C2}" destId="{D9C3CE70-3654-47EA-81D6-0245C73F876E}" srcOrd="0" destOrd="0" presId="urn:microsoft.com/office/officeart/2018/5/layout/CenteredIconLabelDescriptionList"/>
    <dgm:cxn modelId="{3A57277F-3B3C-4A5C-8B1F-7C12B22673A6}" type="presParOf" srcId="{D2142525-62EB-40CB-8659-60664B8AA2C2}" destId="{9016D6C1-BA5F-4513-BDF7-3B6D20FD5AC7}" srcOrd="1" destOrd="0" presId="urn:microsoft.com/office/officeart/2018/5/layout/CenteredIconLabelDescriptionList"/>
    <dgm:cxn modelId="{2B07F8B6-A4D1-4C9D-85D2-6FC141CF708E}" type="presParOf" srcId="{D2142525-62EB-40CB-8659-60664B8AA2C2}" destId="{B6E45C71-B978-4FBC-A378-02FB8B15D67D}" srcOrd="2" destOrd="0" presId="urn:microsoft.com/office/officeart/2018/5/layout/CenteredIconLabelDescriptionList"/>
    <dgm:cxn modelId="{F2DBB839-994C-401B-B303-05EBAF8DCA23}" type="presParOf" srcId="{D2142525-62EB-40CB-8659-60664B8AA2C2}" destId="{C6119885-B469-475C-8D6A-01BC3F884685}" srcOrd="3" destOrd="0" presId="urn:microsoft.com/office/officeart/2018/5/layout/CenteredIconLabelDescriptionList"/>
    <dgm:cxn modelId="{72BBC756-1EF2-4DE3-9C4C-0BD2B21B87D9}" type="presParOf" srcId="{D2142525-62EB-40CB-8659-60664B8AA2C2}" destId="{6F524E97-CB34-4E34-99DB-B98C0BF5C8DA}" srcOrd="4" destOrd="0" presId="urn:microsoft.com/office/officeart/2018/5/layout/CenteredIconLabelDescriptionList"/>
    <dgm:cxn modelId="{F4DA00C2-C216-4E7C-8ABE-18A571B0DA1A}" type="presParOf" srcId="{C4649E79-C632-4398-A0D5-6FF62DEF2B60}" destId="{C60FA335-E2B4-4A87-9EB6-8E18EFD3E0E5}" srcOrd="7" destOrd="0" presId="urn:microsoft.com/office/officeart/2018/5/layout/CenteredIconLabelDescriptionList"/>
    <dgm:cxn modelId="{7D79B491-47CD-4338-A906-86A0BDFB2EEE}" type="presParOf" srcId="{C4649E79-C632-4398-A0D5-6FF62DEF2B60}" destId="{20E0D9DF-5307-4DA9-B61C-6386A69DC6D5}" srcOrd="8" destOrd="0" presId="urn:microsoft.com/office/officeart/2018/5/layout/CenteredIconLabelDescriptionList"/>
    <dgm:cxn modelId="{CE8DF9FC-BCE0-40DE-8089-56EC604CA06B}" type="presParOf" srcId="{20E0D9DF-5307-4DA9-B61C-6386A69DC6D5}" destId="{FD95A124-4EA8-40DC-B9AD-F7BC89D1463E}" srcOrd="0" destOrd="0" presId="urn:microsoft.com/office/officeart/2018/5/layout/CenteredIconLabelDescriptionList"/>
    <dgm:cxn modelId="{FFFA42DA-6C0A-4356-B09C-A4323E367BD3}" type="presParOf" srcId="{20E0D9DF-5307-4DA9-B61C-6386A69DC6D5}" destId="{AC061098-3F22-47EE-A7DE-96ABB6D53A34}" srcOrd="1" destOrd="0" presId="urn:microsoft.com/office/officeart/2018/5/layout/CenteredIconLabelDescriptionList"/>
    <dgm:cxn modelId="{8FAF6E0B-7362-4CC9-95C2-93692D261BDC}" type="presParOf" srcId="{20E0D9DF-5307-4DA9-B61C-6386A69DC6D5}" destId="{D1D75BBA-0A6B-41E3-BF84-C9387E4D9E44}" srcOrd="2" destOrd="0" presId="urn:microsoft.com/office/officeart/2018/5/layout/CenteredIconLabelDescriptionList"/>
    <dgm:cxn modelId="{8703DFB4-CBA0-41A2-BE0B-3EA428FD9F53}" type="presParOf" srcId="{20E0D9DF-5307-4DA9-B61C-6386A69DC6D5}" destId="{CA4C4352-7600-435E-AE51-C5CE091ACCD5}" srcOrd="3" destOrd="0" presId="urn:microsoft.com/office/officeart/2018/5/layout/CenteredIconLabelDescriptionList"/>
    <dgm:cxn modelId="{DDD8DBB4-0DB9-438A-82C6-71D913F0B300}" type="presParOf" srcId="{20E0D9DF-5307-4DA9-B61C-6386A69DC6D5}" destId="{972D70D0-B240-4424-BE2F-9403F7DE68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0927D-C2AB-4A90-8ADD-0F8B7770238D}">
      <dsp:nvSpPr>
        <dsp:cNvPr id="0" name=""/>
        <dsp:cNvSpPr/>
      </dsp:nvSpPr>
      <dsp:spPr>
        <a:xfrm>
          <a:off x="630875" y="861997"/>
          <a:ext cx="677003" cy="677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3D60F-9974-4FFA-9846-F038ECCC0F36}">
      <dsp:nvSpPr>
        <dsp:cNvPr id="0" name=""/>
        <dsp:cNvSpPr/>
      </dsp:nvSpPr>
      <dsp:spPr>
        <a:xfrm>
          <a:off x="2228" y="1623033"/>
          <a:ext cx="1934296" cy="371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 err="1"/>
            <a:t>Objectives</a:t>
          </a:r>
          <a:r>
            <a:rPr lang="it-IT" sz="1400" kern="1200" dirty="0"/>
            <a:t> of </a:t>
          </a:r>
          <a:r>
            <a:rPr lang="it-IT" sz="1400" kern="1200" dirty="0" err="1"/>
            <a:t>this</a:t>
          </a:r>
          <a:r>
            <a:rPr lang="it-IT" sz="1400" kern="1200" dirty="0"/>
            <a:t> project</a:t>
          </a:r>
          <a:endParaRPr lang="en-US" sz="1400" kern="1200" dirty="0"/>
        </a:p>
      </dsp:txBody>
      <dsp:txXfrm>
        <a:off x="2228" y="1623033"/>
        <a:ext cx="1934296" cy="371747"/>
      </dsp:txXfrm>
    </dsp:sp>
    <dsp:sp modelId="{3517F720-E1EC-4E70-96A6-87B7113B9E25}">
      <dsp:nvSpPr>
        <dsp:cNvPr id="0" name=""/>
        <dsp:cNvSpPr/>
      </dsp:nvSpPr>
      <dsp:spPr>
        <a:xfrm>
          <a:off x="2228" y="2033866"/>
          <a:ext cx="1934296" cy="78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B08D5-32A6-4162-B1B0-C3777CCE58B0}">
      <dsp:nvSpPr>
        <dsp:cNvPr id="0" name=""/>
        <dsp:cNvSpPr/>
      </dsp:nvSpPr>
      <dsp:spPr>
        <a:xfrm>
          <a:off x="2903674" y="861997"/>
          <a:ext cx="677003" cy="677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BE06A-25A5-45F2-8B47-0F5A64C20504}">
      <dsp:nvSpPr>
        <dsp:cNvPr id="0" name=""/>
        <dsp:cNvSpPr/>
      </dsp:nvSpPr>
      <dsp:spPr>
        <a:xfrm>
          <a:off x="2275027" y="1623033"/>
          <a:ext cx="1934296" cy="371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Architecture</a:t>
          </a:r>
          <a:endParaRPr lang="en-US" sz="1400" kern="1200" dirty="0"/>
        </a:p>
      </dsp:txBody>
      <dsp:txXfrm>
        <a:off x="2275027" y="1623033"/>
        <a:ext cx="1934296" cy="371747"/>
      </dsp:txXfrm>
    </dsp:sp>
    <dsp:sp modelId="{D9C1CF0F-CEB4-41AE-83F9-998712CF182C}">
      <dsp:nvSpPr>
        <dsp:cNvPr id="0" name=""/>
        <dsp:cNvSpPr/>
      </dsp:nvSpPr>
      <dsp:spPr>
        <a:xfrm>
          <a:off x="2275027" y="2033866"/>
          <a:ext cx="1934296" cy="78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D66FB-C538-4881-A699-77EA1F653CE7}">
      <dsp:nvSpPr>
        <dsp:cNvPr id="0" name=""/>
        <dsp:cNvSpPr/>
      </dsp:nvSpPr>
      <dsp:spPr>
        <a:xfrm>
          <a:off x="7414573" y="909272"/>
          <a:ext cx="677003" cy="677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A2530-52FB-4053-A601-DB02A12926E0}">
      <dsp:nvSpPr>
        <dsp:cNvPr id="0" name=""/>
        <dsp:cNvSpPr/>
      </dsp:nvSpPr>
      <dsp:spPr>
        <a:xfrm>
          <a:off x="4547826" y="1623033"/>
          <a:ext cx="1934296" cy="371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 dirty="0"/>
            <a:t>Components</a:t>
          </a:r>
          <a:endParaRPr lang="en-US" sz="1400" kern="1200" dirty="0"/>
        </a:p>
      </dsp:txBody>
      <dsp:txXfrm>
        <a:off x="4547826" y="1623033"/>
        <a:ext cx="1934296" cy="371747"/>
      </dsp:txXfrm>
    </dsp:sp>
    <dsp:sp modelId="{5C1CEA18-555F-48F9-82BA-DF8AF279D90E}">
      <dsp:nvSpPr>
        <dsp:cNvPr id="0" name=""/>
        <dsp:cNvSpPr/>
      </dsp:nvSpPr>
      <dsp:spPr>
        <a:xfrm>
          <a:off x="4547826" y="2033866"/>
          <a:ext cx="1934296" cy="78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100" kern="1200" dirty="0" err="1"/>
            <a:t>Scryper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Kafka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Speed</a:t>
          </a:r>
          <a:r>
            <a:rPr lang="it-IT" sz="1100" kern="1200" dirty="0"/>
            <a:t> </a:t>
          </a:r>
          <a:r>
            <a:rPr lang="it-IT" sz="1100" kern="1200" dirty="0" err="1"/>
            <a:t>Layer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Batch Layer</a:t>
          </a:r>
          <a:endParaRPr lang="en-US" sz="1100" kern="1200"/>
        </a:p>
      </dsp:txBody>
      <dsp:txXfrm>
        <a:off x="4547826" y="2033866"/>
        <a:ext cx="1934296" cy="782374"/>
      </dsp:txXfrm>
    </dsp:sp>
    <dsp:sp modelId="{D9C3CE70-3654-47EA-81D6-0245C73F876E}">
      <dsp:nvSpPr>
        <dsp:cNvPr id="0" name=""/>
        <dsp:cNvSpPr/>
      </dsp:nvSpPr>
      <dsp:spPr>
        <a:xfrm>
          <a:off x="5176474" y="909272"/>
          <a:ext cx="677003" cy="677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45C71-B978-4FBC-A378-02FB8B15D67D}">
      <dsp:nvSpPr>
        <dsp:cNvPr id="0" name=""/>
        <dsp:cNvSpPr/>
      </dsp:nvSpPr>
      <dsp:spPr>
        <a:xfrm>
          <a:off x="6820625" y="1623033"/>
          <a:ext cx="1934296" cy="371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Deployment</a:t>
          </a:r>
          <a:endParaRPr lang="en-US" sz="1400" kern="1200"/>
        </a:p>
      </dsp:txBody>
      <dsp:txXfrm>
        <a:off x="6820625" y="1623033"/>
        <a:ext cx="1934296" cy="371747"/>
      </dsp:txXfrm>
    </dsp:sp>
    <dsp:sp modelId="{6F524E97-CB34-4E34-99DB-B98C0BF5C8DA}">
      <dsp:nvSpPr>
        <dsp:cNvPr id="0" name=""/>
        <dsp:cNvSpPr/>
      </dsp:nvSpPr>
      <dsp:spPr>
        <a:xfrm>
          <a:off x="6820625" y="2033866"/>
          <a:ext cx="1934296" cy="78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5A124-4EA8-40DC-B9AD-F7BC89D1463E}">
      <dsp:nvSpPr>
        <dsp:cNvPr id="0" name=""/>
        <dsp:cNvSpPr/>
      </dsp:nvSpPr>
      <dsp:spPr>
        <a:xfrm>
          <a:off x="9722070" y="861997"/>
          <a:ext cx="677003" cy="6770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75BBA-0A6B-41E3-BF84-C9387E4D9E44}">
      <dsp:nvSpPr>
        <dsp:cNvPr id="0" name=""/>
        <dsp:cNvSpPr/>
      </dsp:nvSpPr>
      <dsp:spPr>
        <a:xfrm>
          <a:off x="9093424" y="1623033"/>
          <a:ext cx="1934296" cy="371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Conclusion</a:t>
          </a:r>
          <a:endParaRPr lang="en-US" sz="1400" kern="1200"/>
        </a:p>
      </dsp:txBody>
      <dsp:txXfrm>
        <a:off x="9093424" y="1623033"/>
        <a:ext cx="1934296" cy="371747"/>
      </dsp:txXfrm>
    </dsp:sp>
    <dsp:sp modelId="{972D70D0-B240-4424-BE2F-9403F7DE687E}">
      <dsp:nvSpPr>
        <dsp:cNvPr id="0" name=""/>
        <dsp:cNvSpPr/>
      </dsp:nvSpPr>
      <dsp:spPr>
        <a:xfrm>
          <a:off x="9093424" y="2033866"/>
          <a:ext cx="1934296" cy="78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C2B463-6BD5-411E-A3CA-67A9FE003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E6F24-3E64-4893-9F13-7BEE01C8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9C02-C96E-4CBA-BDDD-C68789730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Architecture for </a:t>
            </a:r>
            <a:r>
              <a:rPr lang="it-IT" dirty="0" err="1">
                <a:solidFill>
                  <a:srgbClr val="FFFFFF"/>
                </a:solidFill>
              </a:rPr>
              <a:t>reddit</a:t>
            </a:r>
            <a:r>
              <a:rPr lang="it-IT" dirty="0">
                <a:solidFill>
                  <a:srgbClr val="FFFFFF"/>
                </a:solidFill>
              </a:rPr>
              <a:t> data </a:t>
            </a:r>
            <a:r>
              <a:rPr lang="it-IT" dirty="0" err="1">
                <a:solidFill>
                  <a:srgbClr val="FFFFFF"/>
                </a:solidFill>
              </a:rPr>
              <a:t>analysis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1F19FD-99B6-4A78-AAE0-4DF7F3BC9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3882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Project for the large scale data management </a:t>
            </a:r>
            <a:r>
              <a:rPr lang="it-IT" dirty="0" err="1">
                <a:solidFill>
                  <a:schemeClr val="bg2"/>
                </a:solidFill>
              </a:rPr>
              <a:t>course</a:t>
            </a:r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6251A5-7674-4CA9-87A4-21FDE981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2234591"/>
            <a:ext cx="2716911" cy="2682949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946E4D4B-1523-4A82-9DF8-097D7F190356}"/>
              </a:ext>
            </a:extLst>
          </p:cNvPr>
          <p:cNvSpPr txBox="1">
            <a:spLocks/>
          </p:cNvSpPr>
          <p:nvPr/>
        </p:nvSpPr>
        <p:spPr>
          <a:xfrm>
            <a:off x="4579243" y="4059267"/>
            <a:ext cx="6202782" cy="626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Francesco Porto 816042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Mattia Vincenzi     860579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6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F6E24-B5FF-4A8D-ACDA-5784543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Batch layer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5CBE61A-D97C-4E92-9FBC-8053AEE3B392}"/>
              </a:ext>
            </a:extLst>
          </p:cNvPr>
          <p:cNvGrpSpPr/>
          <p:nvPr/>
        </p:nvGrpSpPr>
        <p:grpSpPr>
          <a:xfrm>
            <a:off x="3356698" y="2181225"/>
            <a:ext cx="5478604" cy="3678239"/>
            <a:chOff x="4598438" y="1038541"/>
            <a:chExt cx="7012370" cy="4707981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B15B76-1887-4C34-A82F-0B15838EFDF3}"/>
                </a:ext>
              </a:extLst>
            </p:cNvPr>
            <p:cNvSpPr/>
            <p:nvPr/>
          </p:nvSpPr>
          <p:spPr>
            <a:xfrm>
              <a:off x="4598438" y="1038541"/>
              <a:ext cx="7012370" cy="134513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4435F6DB-47FA-4399-B093-291BF80AAE4F}"/>
                </a:ext>
              </a:extLst>
            </p:cNvPr>
            <p:cNvSpPr/>
            <p:nvPr/>
          </p:nvSpPr>
          <p:spPr>
            <a:xfrm>
              <a:off x="6152071" y="1038541"/>
              <a:ext cx="5458736" cy="1345137"/>
            </a:xfrm>
            <a:custGeom>
              <a:avLst/>
              <a:gdLst>
                <a:gd name="connsiteX0" fmla="*/ 0 w 5458736"/>
                <a:gd name="connsiteY0" fmla="*/ 0 h 1345137"/>
                <a:gd name="connsiteX1" fmla="*/ 5458736 w 5458736"/>
                <a:gd name="connsiteY1" fmla="*/ 0 h 1345137"/>
                <a:gd name="connsiteX2" fmla="*/ 5458736 w 5458736"/>
                <a:gd name="connsiteY2" fmla="*/ 1345137 h 1345137"/>
                <a:gd name="connsiteX3" fmla="*/ 0 w 5458736"/>
                <a:gd name="connsiteY3" fmla="*/ 1345137 h 1345137"/>
                <a:gd name="connsiteX4" fmla="*/ 0 w 5458736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8736" h="1345137">
                  <a:moveTo>
                    <a:pt x="0" y="0"/>
                  </a:moveTo>
                  <a:lnTo>
                    <a:pt x="5458736" y="0"/>
                  </a:lnTo>
                  <a:lnTo>
                    <a:pt x="5458736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rm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b="1" kern="1200" dirty="0"/>
                <a:t>Batch consumer </a:t>
              </a:r>
              <a:r>
                <a:rPr lang="it-IT" sz="2000" kern="1200" dirty="0" err="1"/>
                <a:t>reads</a:t>
              </a:r>
              <a:r>
                <a:rPr lang="it-IT" sz="2000" kern="1200" dirty="0"/>
                <a:t> from Kafka </a:t>
              </a:r>
              <a:r>
                <a:rPr lang="it-IT" sz="2000" kern="1200" dirty="0" err="1"/>
                <a:t>topics</a:t>
              </a:r>
              <a:r>
                <a:rPr lang="it-IT" sz="2000" kern="1200" dirty="0"/>
                <a:t> and stores </a:t>
              </a:r>
              <a:r>
                <a:rPr lang="it-IT" sz="2000" kern="1200" dirty="0" err="1"/>
                <a:t>it</a:t>
              </a:r>
              <a:r>
                <a:rPr lang="it-IT" sz="2000" kern="1200" dirty="0"/>
                <a:t> in </a:t>
              </a:r>
              <a:r>
                <a:rPr lang="it-IT" sz="2000" b="1" kern="1200" dirty="0" err="1"/>
                <a:t>MongoDB</a:t>
              </a:r>
              <a:endParaRPr lang="en-US" sz="2000" kern="1200" dirty="0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B542519-5B5A-4EA4-B860-EB79A115F945}"/>
                </a:ext>
              </a:extLst>
            </p:cNvPr>
            <p:cNvSpPr/>
            <p:nvPr/>
          </p:nvSpPr>
          <p:spPr>
            <a:xfrm>
              <a:off x="4598438" y="2719963"/>
              <a:ext cx="7012370" cy="134513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D4928C4F-B13B-4FD8-88A3-F42790E51E0B}"/>
                </a:ext>
              </a:extLst>
            </p:cNvPr>
            <p:cNvSpPr/>
            <p:nvPr/>
          </p:nvSpPr>
          <p:spPr>
            <a:xfrm>
              <a:off x="6152071" y="2719963"/>
              <a:ext cx="3155566" cy="1345137"/>
            </a:xfrm>
            <a:custGeom>
              <a:avLst/>
              <a:gdLst>
                <a:gd name="connsiteX0" fmla="*/ 0 w 3155566"/>
                <a:gd name="connsiteY0" fmla="*/ 0 h 1345137"/>
                <a:gd name="connsiteX1" fmla="*/ 3155566 w 3155566"/>
                <a:gd name="connsiteY1" fmla="*/ 0 h 1345137"/>
                <a:gd name="connsiteX2" fmla="*/ 3155566 w 3155566"/>
                <a:gd name="connsiteY2" fmla="*/ 1345137 h 1345137"/>
                <a:gd name="connsiteX3" fmla="*/ 0 w 3155566"/>
                <a:gd name="connsiteY3" fmla="*/ 1345137 h 1345137"/>
                <a:gd name="connsiteX4" fmla="*/ 0 w 3155566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5566" h="1345137">
                  <a:moveTo>
                    <a:pt x="0" y="0"/>
                  </a:moveTo>
                  <a:lnTo>
                    <a:pt x="3155566" y="0"/>
                  </a:lnTo>
                  <a:lnTo>
                    <a:pt x="3155566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rm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b="1" kern="1200" dirty="0" err="1"/>
                <a:t>Why</a:t>
              </a:r>
              <a:r>
                <a:rPr lang="it-IT" sz="2400" b="1" kern="1200" dirty="0"/>
                <a:t> </a:t>
              </a:r>
              <a:r>
                <a:rPr lang="it-IT" sz="2400" b="1" kern="1200" dirty="0" err="1"/>
                <a:t>MongoDB</a:t>
              </a:r>
              <a:r>
                <a:rPr lang="it-IT" sz="2400" b="1" kern="1200" dirty="0"/>
                <a:t>?</a:t>
              </a:r>
              <a:endParaRPr lang="en-US" sz="2400" kern="120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0227B01E-00D4-4E0F-B09E-3FE0E5B6EA37}"/>
                </a:ext>
              </a:extLst>
            </p:cNvPr>
            <p:cNvSpPr/>
            <p:nvPr/>
          </p:nvSpPr>
          <p:spPr>
            <a:xfrm>
              <a:off x="8455241" y="2719963"/>
              <a:ext cx="3155565" cy="1345137"/>
            </a:xfrm>
            <a:custGeom>
              <a:avLst/>
              <a:gdLst>
                <a:gd name="connsiteX0" fmla="*/ 0 w 2303169"/>
                <a:gd name="connsiteY0" fmla="*/ 0 h 1345137"/>
                <a:gd name="connsiteX1" fmla="*/ 2303169 w 2303169"/>
                <a:gd name="connsiteY1" fmla="*/ 0 h 1345137"/>
                <a:gd name="connsiteX2" fmla="*/ 2303169 w 2303169"/>
                <a:gd name="connsiteY2" fmla="*/ 1345137 h 1345137"/>
                <a:gd name="connsiteX3" fmla="*/ 0 w 2303169"/>
                <a:gd name="connsiteY3" fmla="*/ 1345137 h 1345137"/>
                <a:gd name="connsiteX4" fmla="*/ 0 w 2303169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69" h="1345137">
                  <a:moveTo>
                    <a:pt x="0" y="0"/>
                  </a:moveTo>
                  <a:lnTo>
                    <a:pt x="2303169" y="0"/>
                  </a:lnTo>
                  <a:lnTo>
                    <a:pt x="2303169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Autofit/>
            </a:bodyPr>
            <a:lstStyle/>
            <a:p>
              <a:pPr marL="171450" lvl="0" indent="-17145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it-IT" sz="1100" kern="1200" dirty="0"/>
                <a:t>Easy to use</a:t>
              </a:r>
              <a:endParaRPr lang="en-US" sz="1100" dirty="0"/>
            </a:p>
            <a:p>
              <a:pPr marL="171450" lvl="0" indent="-17145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it-IT" sz="1100" kern="1200" dirty="0" err="1"/>
                <a:t>Documents</a:t>
              </a:r>
              <a:r>
                <a:rPr lang="it-IT" sz="1100" kern="1200" dirty="0"/>
                <a:t> are in </a:t>
              </a:r>
              <a:r>
                <a:rPr lang="it-IT" sz="1100" b="1" kern="1200" dirty="0"/>
                <a:t>JSON </a:t>
              </a:r>
              <a:r>
                <a:rPr lang="it-IT" sz="1100" kern="1200" dirty="0"/>
                <a:t>format</a:t>
              </a:r>
              <a:endParaRPr lang="en-US" sz="1100" dirty="0"/>
            </a:p>
            <a:p>
              <a:pPr marL="171450" lvl="0" indent="-17145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it-IT" sz="1100" kern="1200" dirty="0" err="1"/>
                <a:t>Scalability</a:t>
              </a:r>
              <a:r>
                <a:rPr lang="it-IT" sz="1100" kern="1200" dirty="0"/>
                <a:t> via </a:t>
              </a:r>
              <a:r>
                <a:rPr lang="it-IT" sz="1100" b="1" kern="1200" dirty="0"/>
                <a:t>auto-</a:t>
              </a:r>
              <a:r>
                <a:rPr lang="it-IT" sz="1100" b="1" kern="1200" dirty="0" err="1"/>
                <a:t>sharding</a:t>
              </a:r>
              <a:endParaRPr lang="en-US" sz="1100" kern="1200" dirty="0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63ABF448-95E6-413B-93AF-B9DEB6AFC203}"/>
                </a:ext>
              </a:extLst>
            </p:cNvPr>
            <p:cNvSpPr/>
            <p:nvPr/>
          </p:nvSpPr>
          <p:spPr>
            <a:xfrm>
              <a:off x="4598438" y="4401385"/>
              <a:ext cx="7012370" cy="134513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ttangolo 18" descr="Head with Gears">
              <a:extLst>
                <a:ext uri="{FF2B5EF4-FFF2-40B4-BE49-F238E27FC236}">
                  <a16:creationId xmlns:a16="http://schemas.microsoft.com/office/drawing/2014/main" id="{12FACFB2-E4BA-4F51-9D46-6652F8691A9F}"/>
                </a:ext>
              </a:extLst>
            </p:cNvPr>
            <p:cNvSpPr/>
            <p:nvPr/>
          </p:nvSpPr>
          <p:spPr>
            <a:xfrm>
              <a:off x="5005342" y="4704041"/>
              <a:ext cx="739825" cy="73982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ttangolo 6" descr="Database">
              <a:extLst>
                <a:ext uri="{FF2B5EF4-FFF2-40B4-BE49-F238E27FC236}">
                  <a16:creationId xmlns:a16="http://schemas.microsoft.com/office/drawing/2014/main" id="{FACFBD6A-DAC5-492D-BF9F-B4E346006E10}"/>
                </a:ext>
              </a:extLst>
            </p:cNvPr>
            <p:cNvSpPr/>
            <p:nvPr/>
          </p:nvSpPr>
          <p:spPr>
            <a:xfrm>
              <a:off x="5005342" y="2963495"/>
              <a:ext cx="739825" cy="73982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65CDB6-8646-481A-88CD-E4AA013B2571}"/>
                </a:ext>
              </a:extLst>
            </p:cNvPr>
            <p:cNvSpPr/>
            <p:nvPr/>
          </p:nvSpPr>
          <p:spPr>
            <a:xfrm>
              <a:off x="6152071" y="4401385"/>
              <a:ext cx="5122362" cy="1345137"/>
            </a:xfrm>
            <a:custGeom>
              <a:avLst/>
              <a:gdLst>
                <a:gd name="connsiteX0" fmla="*/ 0 w 3155566"/>
                <a:gd name="connsiteY0" fmla="*/ 0 h 1345137"/>
                <a:gd name="connsiteX1" fmla="*/ 3155566 w 3155566"/>
                <a:gd name="connsiteY1" fmla="*/ 0 h 1345137"/>
                <a:gd name="connsiteX2" fmla="*/ 3155566 w 3155566"/>
                <a:gd name="connsiteY2" fmla="*/ 1345137 h 1345137"/>
                <a:gd name="connsiteX3" fmla="*/ 0 w 3155566"/>
                <a:gd name="connsiteY3" fmla="*/ 1345137 h 1345137"/>
                <a:gd name="connsiteX4" fmla="*/ 0 w 3155566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5566" h="1345137">
                  <a:moveTo>
                    <a:pt x="0" y="0"/>
                  </a:moveTo>
                  <a:lnTo>
                    <a:pt x="3155566" y="0"/>
                  </a:lnTo>
                  <a:lnTo>
                    <a:pt x="3155566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rm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Can </a:t>
              </a:r>
              <a:r>
                <a:rPr lang="it-IT" sz="1600" kern="1200" dirty="0" err="1"/>
                <a:t>connect</a:t>
              </a:r>
              <a:r>
                <a:rPr lang="it-IT" sz="1600" kern="1200" dirty="0"/>
                <a:t> to Tableau via </a:t>
              </a:r>
              <a:r>
                <a:rPr lang="it-IT" sz="1600" b="1" kern="1200" dirty="0" err="1"/>
                <a:t>MongoDB</a:t>
              </a:r>
              <a:r>
                <a:rPr lang="it-IT" sz="1600" b="1" kern="1200" dirty="0"/>
                <a:t> BI Connector</a:t>
              </a:r>
              <a:endParaRPr lang="en-US" sz="1600" kern="1200" dirty="0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FD9CDBCE-3E29-412E-8838-F3193BF5AD1C}"/>
                </a:ext>
              </a:extLst>
            </p:cNvPr>
            <p:cNvSpPr/>
            <p:nvPr/>
          </p:nvSpPr>
          <p:spPr>
            <a:xfrm>
              <a:off x="9307638" y="4401385"/>
              <a:ext cx="2303169" cy="1345137"/>
            </a:xfrm>
            <a:custGeom>
              <a:avLst/>
              <a:gdLst>
                <a:gd name="connsiteX0" fmla="*/ 0 w 2303169"/>
                <a:gd name="connsiteY0" fmla="*/ 0 h 1345137"/>
                <a:gd name="connsiteX1" fmla="*/ 2303169 w 2303169"/>
                <a:gd name="connsiteY1" fmla="*/ 0 h 1345137"/>
                <a:gd name="connsiteX2" fmla="*/ 2303169 w 2303169"/>
                <a:gd name="connsiteY2" fmla="*/ 1345137 h 1345137"/>
                <a:gd name="connsiteX3" fmla="*/ 0 w 2303169"/>
                <a:gd name="connsiteY3" fmla="*/ 1345137 h 1345137"/>
                <a:gd name="connsiteX4" fmla="*/ 0 w 2303169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69" h="1345137">
                  <a:moveTo>
                    <a:pt x="0" y="0"/>
                  </a:moveTo>
                  <a:lnTo>
                    <a:pt x="2303169" y="0"/>
                  </a:lnTo>
                  <a:lnTo>
                    <a:pt x="2303169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pic>
        <p:nvPicPr>
          <p:cNvPr id="5" name="Elemento grafico 4" descr="Ingranaggi con riempimento a tinta unita">
            <a:extLst>
              <a:ext uri="{FF2B5EF4-FFF2-40B4-BE49-F238E27FC236}">
                <a16:creationId xmlns:a16="http://schemas.microsoft.com/office/drawing/2014/main" id="{D42A80C5-F8EF-6E4E-BEAA-AE9E1920B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4603" y="2414706"/>
            <a:ext cx="566619" cy="5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8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AB18E-1F4B-4958-9561-BFE33B87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TABLEAU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C0B681-E926-4CA1-AF7D-F438494C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002836" cy="4320152"/>
          </a:xfrm>
        </p:spPr>
        <p:txBody>
          <a:bodyPr/>
          <a:lstStyle/>
          <a:p>
            <a:r>
              <a:rPr lang="it-IT" b="1" dirty="0"/>
              <a:t>OLAP</a:t>
            </a:r>
          </a:p>
          <a:p>
            <a:r>
              <a:rPr lang="it-IT" dirty="0" err="1"/>
              <a:t>Visualization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Worksheets</a:t>
            </a:r>
            <a:endParaRPr lang="it-IT" b="1" dirty="0"/>
          </a:p>
          <a:p>
            <a:pPr lvl="1"/>
            <a:r>
              <a:rPr lang="it-IT" b="1" dirty="0"/>
              <a:t>Dashboards</a:t>
            </a:r>
          </a:p>
          <a:p>
            <a:pPr lvl="1"/>
            <a:r>
              <a:rPr lang="it-IT" b="1" dirty="0"/>
              <a:t>Stories</a:t>
            </a:r>
          </a:p>
          <a:p>
            <a:endParaRPr lang="it-IT" dirty="0"/>
          </a:p>
          <a:p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A159302-84E2-45CD-8284-010A7D38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69" y="1927994"/>
            <a:ext cx="6024559" cy="48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37B97-D7D0-4832-A6A3-CE6F9295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Tableau (2/2)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D23A73A-3499-4B22-97D3-0C538F6A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79" y="1900942"/>
            <a:ext cx="6626773" cy="4957058"/>
          </a:xfrm>
        </p:spPr>
      </p:pic>
    </p:spTree>
    <p:extLst>
      <p:ext uri="{BB962C8B-B14F-4D97-AF65-F5344CB8AC3E}">
        <p14:creationId xmlns:p14="http://schemas.microsoft.com/office/powerpoint/2010/main" val="39637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6B519-4E58-F149-8DC3-E5CBF34B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Sentiment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C6976E-E240-1849-B0EC-B60FA02A5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910" y="3455927"/>
            <a:ext cx="7165163" cy="2699917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1C7678-659B-B041-B0C6-16BA1DB29917}"/>
              </a:ext>
            </a:extLst>
          </p:cNvPr>
          <p:cNvSpPr txBox="1"/>
          <p:nvPr/>
        </p:nvSpPr>
        <p:spPr>
          <a:xfrm>
            <a:off x="1143000" y="2146852"/>
            <a:ext cx="919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it-IT" dirty="0" err="1"/>
              <a:t>Algorithm</a:t>
            </a:r>
            <a:r>
              <a:rPr lang="it-IT" dirty="0"/>
              <a:t> for </a:t>
            </a:r>
            <a:r>
              <a:rPr lang="it-IT" dirty="0" err="1"/>
              <a:t>simple</a:t>
            </a:r>
            <a:r>
              <a:rPr lang="it-IT" dirty="0"/>
              <a:t> text </a:t>
            </a:r>
            <a:r>
              <a:rPr lang="it-IT" dirty="0" err="1"/>
              <a:t>preprocessing</a:t>
            </a:r>
            <a:r>
              <a:rPr lang="it-IT" dirty="0"/>
              <a:t> and sentiment </a:t>
            </a:r>
            <a:r>
              <a:rPr lang="it-IT" dirty="0" err="1"/>
              <a:t>analysis</a:t>
            </a:r>
            <a:r>
              <a:rPr lang="it-IT" dirty="0"/>
              <a:t> (with VADER)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it-IT" dirty="0" err="1"/>
              <a:t>Why</a:t>
            </a:r>
            <a:r>
              <a:rPr lang="it-IT" dirty="0"/>
              <a:t> VADER?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it-IT" dirty="0" err="1"/>
              <a:t>Considers</a:t>
            </a:r>
            <a:r>
              <a:rPr lang="it-IT" dirty="0"/>
              <a:t> </a:t>
            </a:r>
            <a:r>
              <a:rPr lang="it-IT" dirty="0" err="1"/>
              <a:t>polarity</a:t>
            </a:r>
            <a:r>
              <a:rPr lang="it-IT" dirty="0"/>
              <a:t> score for </a:t>
            </a:r>
            <a:r>
              <a:rPr lang="it-IT" b="1" dirty="0"/>
              <a:t>slang</a:t>
            </a:r>
            <a:r>
              <a:rPr lang="it-IT" dirty="0"/>
              <a:t>, </a:t>
            </a:r>
            <a:r>
              <a:rPr lang="it-IT" b="1" dirty="0"/>
              <a:t>emoji</a:t>
            </a:r>
            <a:r>
              <a:rPr lang="it-IT" dirty="0"/>
              <a:t> etc.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it-IT" dirty="0" err="1"/>
              <a:t>Suitable</a:t>
            </a:r>
            <a:r>
              <a:rPr lang="it-IT" dirty="0"/>
              <a:t> for </a:t>
            </a:r>
            <a:r>
              <a:rPr lang="it-IT" b="1" dirty="0"/>
              <a:t>social network</a:t>
            </a:r>
            <a:r>
              <a:rPr lang="it-IT" dirty="0"/>
              <a:t> data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FA41A3-B3F4-49D5-9678-0AC41538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262" y="2793361"/>
            <a:ext cx="3263657" cy="29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5E708-8B02-4A64-AADF-F6E4714E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DB7ADF-0A00-6C42-B022-082DBA2BA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239" y="2171700"/>
            <a:ext cx="8020685" cy="4065490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F5EC493-D524-8743-92F5-2159C85BC86E}"/>
              </a:ext>
            </a:extLst>
          </p:cNvPr>
          <p:cNvSpPr txBox="1">
            <a:spLocks/>
          </p:cNvSpPr>
          <p:nvPr/>
        </p:nvSpPr>
        <p:spPr>
          <a:xfrm>
            <a:off x="473075" y="2448560"/>
            <a:ext cx="3479164" cy="5242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Images </a:t>
            </a:r>
            <a:r>
              <a:rPr lang="it-IT" sz="1600" dirty="0" err="1"/>
              <a:t>downloaded</a:t>
            </a:r>
            <a:r>
              <a:rPr lang="it-IT" sz="1600" dirty="0"/>
              <a:t> from </a:t>
            </a:r>
            <a:r>
              <a:rPr lang="it-IT" sz="1600" dirty="0" err="1"/>
              <a:t>Docker</a:t>
            </a:r>
            <a:r>
              <a:rPr lang="it-IT" sz="1600" dirty="0"/>
              <a:t> </a:t>
            </a:r>
            <a:r>
              <a:rPr lang="it-IT" sz="1600" dirty="0" err="1"/>
              <a:t>Hub</a:t>
            </a:r>
            <a:r>
              <a:rPr lang="it-IT" sz="1600" dirty="0"/>
              <a:t>:</a:t>
            </a:r>
          </a:p>
          <a:p>
            <a:pPr lvl="1"/>
            <a:r>
              <a:rPr lang="it-IT" sz="1400" dirty="0"/>
              <a:t>Apache Kafka</a:t>
            </a:r>
          </a:p>
          <a:p>
            <a:pPr lvl="1"/>
            <a:r>
              <a:rPr lang="it-IT" sz="1400" dirty="0" err="1"/>
              <a:t>Elasticsearch</a:t>
            </a:r>
            <a:endParaRPr lang="it-IT" sz="1400" dirty="0"/>
          </a:p>
          <a:p>
            <a:pPr lvl="1"/>
            <a:r>
              <a:rPr lang="it-IT" sz="1400" dirty="0" err="1"/>
              <a:t>Kibana</a:t>
            </a:r>
            <a:endParaRPr lang="it-IT" sz="1400" dirty="0"/>
          </a:p>
          <a:p>
            <a:pPr lvl="1"/>
            <a:r>
              <a:rPr lang="it-IT" sz="1400" dirty="0" err="1"/>
              <a:t>MongoDB</a:t>
            </a:r>
            <a:endParaRPr lang="it-IT" sz="1400" dirty="0"/>
          </a:p>
          <a:p>
            <a:r>
              <a:rPr lang="it-IT" sz="1600" dirty="0" err="1"/>
              <a:t>Added</a:t>
            </a:r>
            <a:r>
              <a:rPr lang="it-IT" sz="1600" dirty="0"/>
              <a:t> </a:t>
            </a:r>
            <a:r>
              <a:rPr lang="it-IT" sz="1600" b="1" dirty="0" err="1"/>
              <a:t>Dockerfile</a:t>
            </a:r>
            <a:r>
              <a:rPr lang="it-IT" sz="1600" dirty="0"/>
              <a:t> for Consumers and </a:t>
            </a:r>
            <a:r>
              <a:rPr lang="it-IT" sz="1600" dirty="0" err="1"/>
              <a:t>Scryper</a:t>
            </a:r>
            <a:endParaRPr lang="it-IT" sz="1600" dirty="0"/>
          </a:p>
          <a:p>
            <a:r>
              <a:rPr lang="it-IT" sz="1600" b="1" dirty="0"/>
              <a:t>Docker Compose</a:t>
            </a:r>
            <a:r>
              <a:rPr lang="it-IT" sz="1600" dirty="0"/>
              <a:t>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used</a:t>
            </a:r>
            <a:r>
              <a:rPr lang="it-IT" sz="1600" dirty="0"/>
              <a:t> for </a:t>
            </a:r>
            <a:r>
              <a:rPr lang="it-IT" sz="1600" dirty="0" err="1"/>
              <a:t>application</a:t>
            </a:r>
            <a:r>
              <a:rPr lang="it-IT" sz="1600" dirty="0"/>
              <a:t> deployment on a single </a:t>
            </a:r>
            <a:r>
              <a:rPr lang="it-IT" sz="1600" dirty="0" err="1"/>
              <a:t>host</a:t>
            </a:r>
            <a:endParaRPr lang="it-IT" sz="1600" dirty="0"/>
          </a:p>
          <a:p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docker</a:t>
            </a:r>
            <a:r>
              <a:rPr lang="it-IT" sz="1600" dirty="0"/>
              <a:t> net</a:t>
            </a:r>
          </a:p>
          <a:p>
            <a:endParaRPr lang="it-IT" sz="1600" dirty="0"/>
          </a:p>
          <a:p>
            <a:pPr lvl="1"/>
            <a:endParaRPr lang="it-IT" sz="1400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00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27239-008A-451E-86EA-A776EBF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090733-3AE4-4369-858F-654811BE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Main</a:t>
            </a:r>
            <a:r>
              <a:rPr lang="it-IT" b="1" dirty="0"/>
              <a:t> challenges:</a:t>
            </a:r>
          </a:p>
          <a:p>
            <a:pPr lvl="1"/>
            <a:r>
              <a:rPr lang="it-IT" b="1" dirty="0"/>
              <a:t>Architecture design </a:t>
            </a:r>
            <a:r>
              <a:rPr lang="it-IT" dirty="0"/>
              <a:t>(</a:t>
            </a:r>
            <a:r>
              <a:rPr lang="it-IT" dirty="0" err="1"/>
              <a:t>which</a:t>
            </a:r>
            <a:r>
              <a:rPr lang="it-IT" dirty="0"/>
              <a:t> patterns/</a:t>
            </a:r>
            <a:r>
              <a:rPr lang="it-IT" dirty="0" err="1"/>
              <a:t>DBs</a:t>
            </a:r>
            <a:r>
              <a:rPr lang="it-IT" dirty="0"/>
              <a:t> to use)</a:t>
            </a:r>
          </a:p>
          <a:p>
            <a:pPr lvl="1"/>
            <a:r>
              <a:rPr lang="it-IT" dirty="0"/>
              <a:t>Learning </a:t>
            </a:r>
            <a:r>
              <a:rPr lang="it-IT" b="1" dirty="0" err="1"/>
              <a:t>how</a:t>
            </a:r>
            <a:r>
              <a:rPr lang="it-IT" b="1" dirty="0"/>
              <a:t> to use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different</a:t>
            </a:r>
            <a:r>
              <a:rPr lang="it-IT" dirty="0"/>
              <a:t> tools</a:t>
            </a:r>
          </a:p>
          <a:p>
            <a:pPr lvl="1"/>
            <a:r>
              <a:rPr lang="it-IT" b="1" dirty="0" err="1"/>
              <a:t>Dockerization</a:t>
            </a:r>
            <a:endParaRPr lang="it-IT" b="1" dirty="0"/>
          </a:p>
          <a:p>
            <a:r>
              <a:rPr lang="it-IT" b="1" dirty="0"/>
              <a:t>Future </a:t>
            </a:r>
            <a:r>
              <a:rPr lang="it-IT" b="1" dirty="0" err="1"/>
              <a:t>developments</a:t>
            </a:r>
            <a:r>
              <a:rPr lang="it-IT" b="1" dirty="0"/>
              <a:t>:</a:t>
            </a:r>
          </a:p>
          <a:p>
            <a:pPr lvl="1"/>
            <a:r>
              <a:rPr lang="it-IT" dirty="0" err="1"/>
              <a:t>Adding</a:t>
            </a:r>
            <a:r>
              <a:rPr lang="it-IT" dirty="0"/>
              <a:t> the </a:t>
            </a:r>
            <a:r>
              <a:rPr lang="it-IT" dirty="0" err="1"/>
              <a:t>ability</a:t>
            </a:r>
            <a:r>
              <a:rPr lang="it-IT" dirty="0"/>
              <a:t> to monitor multiple </a:t>
            </a:r>
            <a:r>
              <a:rPr lang="it-IT" dirty="0" err="1"/>
              <a:t>subreddits</a:t>
            </a:r>
            <a:endParaRPr lang="it-IT" dirty="0"/>
          </a:p>
          <a:p>
            <a:pPr lvl="1"/>
            <a:r>
              <a:rPr lang="it-IT" dirty="0"/>
              <a:t>Training a ML model for offensive/spam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in the batch </a:t>
            </a:r>
            <a:r>
              <a:rPr lang="it-IT" dirty="0" err="1"/>
              <a:t>layer</a:t>
            </a:r>
            <a:r>
              <a:rPr lang="it-IT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190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CC3DE-48CB-4D0C-8927-F5F02818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overview</a:t>
            </a:r>
          </a:p>
        </p:txBody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B0CC989C-4DD4-4E3A-8204-B4B72EDCD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83772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3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2B023-AB35-4582-84D7-A10D74BB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FEE50B-212F-4959-899D-85622292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9435"/>
          </a:xfrm>
        </p:spPr>
        <p:txBody>
          <a:bodyPr>
            <a:normAutofit lnSpcReduction="10000"/>
          </a:bodyPr>
          <a:lstStyle/>
          <a:p>
            <a:r>
              <a:rPr lang="it-IT" b="1" dirty="0" err="1"/>
              <a:t>Reddit</a:t>
            </a:r>
            <a:r>
              <a:rPr lang="it-IT" b="1" dirty="0"/>
              <a:t> </a:t>
            </a:r>
            <a:r>
              <a:rPr lang="it-IT" dirty="0" err="1"/>
              <a:t>is</a:t>
            </a:r>
            <a:r>
              <a:rPr lang="it-IT" dirty="0"/>
              <a:t> an online forum with over 50 </a:t>
            </a:r>
            <a:r>
              <a:rPr lang="it-IT" dirty="0" err="1"/>
              <a:t>milion</a:t>
            </a:r>
            <a:r>
              <a:rPr lang="it-IT" dirty="0"/>
              <a:t> </a:t>
            </a:r>
            <a:r>
              <a:rPr lang="it-IT" dirty="0" err="1"/>
              <a:t>daily</a:t>
            </a:r>
            <a:r>
              <a:rPr lang="it-IT" dirty="0"/>
              <a:t> users</a:t>
            </a:r>
          </a:p>
          <a:p>
            <a:pPr lvl="1"/>
            <a:r>
              <a:rPr lang="it-IT" dirty="0" err="1"/>
              <a:t>Plenty</a:t>
            </a:r>
            <a:r>
              <a:rPr lang="it-IT" dirty="0"/>
              <a:t> of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  <a:p>
            <a:pPr lvl="1"/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APIs</a:t>
            </a:r>
            <a:r>
              <a:rPr lang="it-IT" dirty="0"/>
              <a:t> for easy data access</a:t>
            </a:r>
          </a:p>
          <a:p>
            <a:r>
              <a:rPr lang="it-IT" b="1" dirty="0" err="1"/>
              <a:t>Main</a:t>
            </a:r>
            <a:r>
              <a:rPr lang="it-IT" b="1" dirty="0"/>
              <a:t> concepts:</a:t>
            </a:r>
          </a:p>
          <a:p>
            <a:pPr lvl="1"/>
            <a:r>
              <a:rPr lang="it-IT" b="1" dirty="0" err="1"/>
              <a:t>Subreddit</a:t>
            </a:r>
            <a:endParaRPr lang="it-IT" b="1" dirty="0"/>
          </a:p>
          <a:p>
            <a:pPr lvl="1"/>
            <a:r>
              <a:rPr lang="it-IT" b="1" dirty="0" err="1"/>
              <a:t>Thread</a:t>
            </a:r>
            <a:endParaRPr lang="it-IT" b="1" dirty="0"/>
          </a:p>
          <a:p>
            <a:pPr lvl="1"/>
            <a:r>
              <a:rPr lang="it-IT" b="1" dirty="0" err="1"/>
              <a:t>Flair</a:t>
            </a:r>
            <a:endParaRPr lang="it-IT" b="1" dirty="0"/>
          </a:p>
          <a:p>
            <a:pPr lvl="1"/>
            <a:r>
              <a:rPr lang="it-IT" b="1" dirty="0" err="1"/>
              <a:t>Comment</a:t>
            </a:r>
            <a:endParaRPr lang="it-IT" b="1" dirty="0"/>
          </a:p>
          <a:p>
            <a:pPr lvl="1"/>
            <a:r>
              <a:rPr lang="it-IT" b="1" dirty="0" err="1"/>
              <a:t>Upvote</a:t>
            </a:r>
            <a:r>
              <a:rPr lang="it-IT" b="1" dirty="0"/>
              <a:t> </a:t>
            </a:r>
          </a:p>
          <a:p>
            <a:pPr lvl="1"/>
            <a:r>
              <a:rPr lang="it-IT" b="1" dirty="0" err="1"/>
              <a:t>Redditor</a:t>
            </a:r>
            <a:endParaRPr lang="it-IT" b="1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i="1" dirty="0"/>
              <a:t>/r/</a:t>
            </a:r>
            <a:r>
              <a:rPr lang="it-IT" i="1" dirty="0" err="1"/>
              <a:t>destinythegame</a:t>
            </a:r>
            <a:r>
              <a:rPr lang="it-IT" dirty="0"/>
              <a:t> </a:t>
            </a:r>
            <a:r>
              <a:rPr lang="it-IT" dirty="0" err="1"/>
              <a:t>subreddit</a:t>
            </a:r>
            <a:endParaRPr lang="it-IT" dirty="0"/>
          </a:p>
          <a:p>
            <a:pPr lvl="1"/>
            <a:endParaRPr lang="it-IT" b="1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53ACB7A-EA79-48F7-B5DB-FBDA6212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58" y="2818495"/>
            <a:ext cx="5234011" cy="379803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002568-6DCC-43B3-ABF0-EC6FC5A72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265" y="2006103"/>
            <a:ext cx="1013800" cy="10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1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FBAFF-8504-DC40-99BB-091CF9B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C78E7-60E3-BC40-A414-895A9F1E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62133" cy="4153629"/>
          </a:xfrm>
        </p:spPr>
        <p:txBody>
          <a:bodyPr/>
          <a:lstStyle/>
          <a:p>
            <a:r>
              <a:rPr lang="it-IT" dirty="0"/>
              <a:t>Lambda Architecture:</a:t>
            </a:r>
          </a:p>
          <a:p>
            <a:pPr lvl="1"/>
            <a:r>
              <a:rPr lang="it-IT" b="1" dirty="0" err="1"/>
              <a:t>Scryper</a:t>
            </a:r>
            <a:endParaRPr lang="it-IT" b="1" dirty="0"/>
          </a:p>
          <a:p>
            <a:pPr lvl="1"/>
            <a:r>
              <a:rPr lang="it-IT" b="1" dirty="0"/>
              <a:t>Apache Kafka</a:t>
            </a:r>
          </a:p>
          <a:p>
            <a:pPr lvl="1"/>
            <a:r>
              <a:rPr lang="it-IT" b="1" dirty="0" err="1"/>
              <a:t>Speed</a:t>
            </a:r>
            <a:r>
              <a:rPr lang="it-IT" b="1" dirty="0"/>
              <a:t> </a:t>
            </a:r>
            <a:r>
              <a:rPr lang="it-IT" b="1" dirty="0" err="1"/>
              <a:t>Layer</a:t>
            </a:r>
            <a:endParaRPr lang="it-IT" b="1" dirty="0"/>
          </a:p>
          <a:p>
            <a:pPr lvl="2"/>
            <a:r>
              <a:rPr lang="it-IT" dirty="0"/>
              <a:t>Spring Consumer</a:t>
            </a:r>
          </a:p>
          <a:p>
            <a:pPr lvl="2"/>
            <a:r>
              <a:rPr lang="it-IT" dirty="0" err="1"/>
              <a:t>Elasticsearch</a:t>
            </a:r>
            <a:endParaRPr lang="it-IT" dirty="0"/>
          </a:p>
          <a:p>
            <a:pPr lvl="2"/>
            <a:r>
              <a:rPr lang="it-IT" dirty="0" err="1"/>
              <a:t>Kibana</a:t>
            </a:r>
            <a:endParaRPr lang="it-IT" dirty="0"/>
          </a:p>
          <a:p>
            <a:pPr lvl="1"/>
            <a:r>
              <a:rPr lang="it-IT" b="1" dirty="0"/>
              <a:t>Batch </a:t>
            </a:r>
            <a:r>
              <a:rPr lang="it-IT" b="1" dirty="0" err="1"/>
              <a:t>Layer</a:t>
            </a:r>
            <a:endParaRPr lang="it-IT" b="1" dirty="0"/>
          </a:p>
          <a:p>
            <a:pPr lvl="2"/>
            <a:r>
              <a:rPr lang="it-IT" dirty="0"/>
              <a:t>Java Consumer</a:t>
            </a:r>
          </a:p>
          <a:p>
            <a:pPr lvl="2"/>
            <a:r>
              <a:rPr lang="it-IT" dirty="0" err="1"/>
              <a:t>MongoDB</a:t>
            </a:r>
            <a:endParaRPr lang="it-IT" dirty="0"/>
          </a:p>
          <a:p>
            <a:pPr lvl="2"/>
            <a:r>
              <a:rPr lang="it-IT" dirty="0"/>
              <a:t>Tableau</a:t>
            </a:r>
          </a:p>
          <a:p>
            <a:pPr lvl="2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D35721-2198-5042-A866-DB5E412A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58" y="2271667"/>
            <a:ext cx="7050505" cy="37211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9B52E09-86DE-D142-86D2-14887653CD55}"/>
              </a:ext>
            </a:extLst>
          </p:cNvPr>
          <p:cNvSpPr/>
          <p:nvPr/>
        </p:nvSpPr>
        <p:spPr>
          <a:xfrm>
            <a:off x="4362994" y="2037806"/>
            <a:ext cx="7350035" cy="4188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25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26014-B913-481E-9A1D-D31553F7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Scryper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62268-182A-4996-AABB-DF2A760A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b="1" dirty="0"/>
              <a:t>Python</a:t>
            </a:r>
          </a:p>
          <a:p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b="1" dirty="0"/>
              <a:t>PRAW (Python </a:t>
            </a:r>
            <a:r>
              <a:rPr lang="it-IT" b="1" dirty="0" err="1"/>
              <a:t>Reddit</a:t>
            </a:r>
            <a:r>
              <a:rPr lang="it-IT" b="1" dirty="0"/>
              <a:t> API </a:t>
            </a:r>
            <a:r>
              <a:rPr lang="it-IT" b="1" dirty="0" err="1"/>
              <a:t>Wrapper</a:t>
            </a:r>
            <a:r>
              <a:rPr lang="it-IT" b="1" dirty="0"/>
              <a:t>)</a:t>
            </a:r>
          </a:p>
          <a:p>
            <a:r>
              <a:rPr lang="it-IT" dirty="0"/>
              <a:t>Downloads data </a:t>
            </a:r>
            <a:r>
              <a:rPr lang="it-IT" dirty="0" err="1"/>
              <a:t>about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Top 10 </a:t>
            </a:r>
            <a:r>
              <a:rPr lang="it-IT" dirty="0" err="1"/>
              <a:t>hottest</a:t>
            </a:r>
            <a:r>
              <a:rPr lang="it-IT" dirty="0"/>
              <a:t> </a:t>
            </a:r>
            <a:r>
              <a:rPr lang="it-IT" dirty="0" err="1"/>
              <a:t>threads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comments</a:t>
            </a:r>
            <a:endParaRPr lang="it-IT" dirty="0"/>
          </a:p>
          <a:p>
            <a:pPr lvl="1"/>
            <a:r>
              <a:rPr lang="it-IT" dirty="0"/>
              <a:t>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authors</a:t>
            </a:r>
            <a:endParaRPr lang="it-IT" dirty="0"/>
          </a:p>
          <a:p>
            <a:r>
              <a:rPr lang="it-IT" b="1" dirty="0"/>
              <a:t>Multi-</a:t>
            </a:r>
            <a:r>
              <a:rPr lang="it-IT" b="1" dirty="0" err="1"/>
              <a:t>threaded</a:t>
            </a:r>
            <a:endParaRPr lang="it-IT" b="1" dirty="0"/>
          </a:p>
          <a:p>
            <a:pPr lvl="1"/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552AFB-E9BD-484D-A694-CE07CD4B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85" y="3429000"/>
            <a:ext cx="6920522" cy="17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A2406-5A9A-4F90-B4E3-0D1424AC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Apache </a:t>
            </a:r>
            <a:r>
              <a:rPr lang="it-IT" dirty="0" err="1"/>
              <a:t>kafka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51DEE-94F8-40E4-9548-0580C0E4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it-IT" b="1" dirty="0"/>
              <a:t>Apache Kafka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distributed</a:t>
            </a:r>
            <a:r>
              <a:rPr lang="it-IT" dirty="0"/>
              <a:t> data streaming </a:t>
            </a:r>
            <a:r>
              <a:rPr lang="it-IT" dirty="0" err="1"/>
              <a:t>platform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b="1" dirty="0"/>
              <a:t>event-sourcing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  <a:p>
            <a:r>
              <a:rPr lang="it-IT" dirty="0"/>
              <a:t>One </a:t>
            </a:r>
            <a:r>
              <a:rPr lang="it-IT" dirty="0" err="1"/>
              <a:t>topic</a:t>
            </a:r>
            <a:r>
              <a:rPr lang="it-IT" dirty="0"/>
              <a:t> per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Threads</a:t>
            </a:r>
            <a:endParaRPr lang="it-IT" b="1" dirty="0"/>
          </a:p>
          <a:p>
            <a:pPr lvl="1"/>
            <a:r>
              <a:rPr lang="it-IT" b="1" dirty="0"/>
              <a:t>Users</a:t>
            </a:r>
          </a:p>
          <a:p>
            <a:pPr lvl="1"/>
            <a:r>
              <a:rPr lang="it-IT" b="1" dirty="0" err="1"/>
              <a:t>Subreddit</a:t>
            </a:r>
            <a:r>
              <a:rPr lang="it-IT" b="1" dirty="0"/>
              <a:t>-data</a:t>
            </a:r>
          </a:p>
          <a:p>
            <a:r>
              <a:rPr lang="it-IT" b="1" dirty="0" err="1"/>
              <a:t>Comments</a:t>
            </a:r>
            <a:r>
              <a:rPr lang="it-IT" b="1" dirty="0"/>
              <a:t> </a:t>
            </a:r>
            <a:r>
              <a:rPr lang="it-IT" dirty="0" err="1"/>
              <a:t>also</a:t>
            </a:r>
            <a:r>
              <a:rPr lang="it-IT" dirty="0"/>
              <a:t> go in the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topic</a:t>
            </a:r>
            <a:endParaRPr lang="it-IT" dirty="0"/>
          </a:p>
          <a:p>
            <a:pPr lvl="1"/>
            <a:r>
              <a:rPr lang="it-IT" b="1" dirty="0"/>
              <a:t>Message </a:t>
            </a:r>
            <a:r>
              <a:rPr lang="it-IT" b="1" dirty="0" err="1"/>
              <a:t>ordering</a:t>
            </a:r>
            <a:r>
              <a:rPr lang="it-IT" b="1" dirty="0"/>
              <a:t> over </a:t>
            </a:r>
            <a:r>
              <a:rPr lang="it-IT" b="1" dirty="0" err="1"/>
              <a:t>logical</a:t>
            </a:r>
            <a:r>
              <a:rPr lang="it-IT" b="1" dirty="0"/>
              <a:t> </a:t>
            </a:r>
            <a:r>
              <a:rPr lang="it-IT" b="1" dirty="0" err="1"/>
              <a:t>partitioning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Kleppmann</a:t>
            </a:r>
            <a:r>
              <a:rPr lang="it-IT" dirty="0"/>
              <a:t>)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DA5967-B9ED-4DBD-8A3D-AC2F25ED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461" y="2180496"/>
            <a:ext cx="4833346" cy="36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D992D0-B5AD-FD44-844A-C66FB95F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Speed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7509B16-DE1A-FD43-A3A7-4894D605A28D}"/>
              </a:ext>
            </a:extLst>
          </p:cNvPr>
          <p:cNvGrpSpPr/>
          <p:nvPr/>
        </p:nvGrpSpPr>
        <p:grpSpPr>
          <a:xfrm>
            <a:off x="3356698" y="2181225"/>
            <a:ext cx="5478604" cy="3678239"/>
            <a:chOff x="4598438" y="1038541"/>
            <a:chExt cx="7012370" cy="470798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E23F9512-BF26-F04C-B745-4342B01B74FF}"/>
                </a:ext>
              </a:extLst>
            </p:cNvPr>
            <p:cNvSpPr/>
            <p:nvPr/>
          </p:nvSpPr>
          <p:spPr>
            <a:xfrm>
              <a:off x="4598438" y="1038541"/>
              <a:ext cx="7012370" cy="134513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Figura a mano libera: forma 7">
              <a:extLst>
                <a:ext uri="{FF2B5EF4-FFF2-40B4-BE49-F238E27FC236}">
                  <a16:creationId xmlns:a16="http://schemas.microsoft.com/office/drawing/2014/main" id="{1E8FE671-BABF-B742-BEBE-7B3E386588D4}"/>
                </a:ext>
              </a:extLst>
            </p:cNvPr>
            <p:cNvSpPr/>
            <p:nvPr/>
          </p:nvSpPr>
          <p:spPr>
            <a:xfrm>
              <a:off x="6152071" y="1038541"/>
              <a:ext cx="5458736" cy="1345137"/>
            </a:xfrm>
            <a:custGeom>
              <a:avLst/>
              <a:gdLst>
                <a:gd name="connsiteX0" fmla="*/ 0 w 5458736"/>
                <a:gd name="connsiteY0" fmla="*/ 0 h 1345137"/>
                <a:gd name="connsiteX1" fmla="*/ 5458736 w 5458736"/>
                <a:gd name="connsiteY1" fmla="*/ 0 h 1345137"/>
                <a:gd name="connsiteX2" fmla="*/ 5458736 w 5458736"/>
                <a:gd name="connsiteY2" fmla="*/ 1345137 h 1345137"/>
                <a:gd name="connsiteX3" fmla="*/ 0 w 5458736"/>
                <a:gd name="connsiteY3" fmla="*/ 1345137 h 1345137"/>
                <a:gd name="connsiteX4" fmla="*/ 0 w 5458736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8736" h="1345137">
                  <a:moveTo>
                    <a:pt x="0" y="0"/>
                  </a:moveTo>
                  <a:lnTo>
                    <a:pt x="5458736" y="0"/>
                  </a:lnTo>
                  <a:lnTo>
                    <a:pt x="5458736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rmAutofit lnSpcReduction="10000"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b="1" kern="1200" dirty="0" err="1"/>
                <a:t>Speed</a:t>
              </a:r>
              <a:r>
                <a:rPr lang="it-IT" sz="2000" b="1" kern="1200" dirty="0"/>
                <a:t> consumer </a:t>
              </a:r>
              <a:r>
                <a:rPr lang="it-IT" sz="2000" kern="1200" dirty="0" err="1"/>
                <a:t>reads</a:t>
              </a:r>
              <a:r>
                <a:rPr lang="it-IT" sz="2000" kern="1200" dirty="0"/>
                <a:t> data from Kafka </a:t>
              </a:r>
              <a:r>
                <a:rPr lang="it-IT" sz="2000" kern="1200" dirty="0" err="1"/>
                <a:t>topics</a:t>
              </a:r>
              <a:r>
                <a:rPr lang="it-IT" sz="2000" kern="1200" dirty="0"/>
                <a:t> and </a:t>
              </a:r>
              <a:r>
                <a:rPr lang="it-IT" sz="2000" kern="1200" dirty="0" err="1"/>
                <a:t>stores</a:t>
              </a:r>
              <a:r>
                <a:rPr lang="it-IT" sz="2000" kern="1200" dirty="0"/>
                <a:t> in </a:t>
              </a:r>
              <a:r>
                <a:rPr lang="it-IT" sz="2000" kern="1200" dirty="0" err="1"/>
                <a:t>Elasticsearch</a:t>
              </a:r>
              <a:r>
                <a:rPr lang="it-IT" sz="2000" kern="1200" dirty="0"/>
                <a:t> </a:t>
              </a:r>
              <a:r>
                <a:rPr lang="it-IT" sz="2000" kern="1200" dirty="0" err="1"/>
                <a:t>index</a:t>
              </a:r>
              <a:endParaRPr lang="en-US" sz="2000" kern="1200" dirty="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2DCC516C-A1AE-0A49-833E-D8DD079A7F1C}"/>
                </a:ext>
              </a:extLst>
            </p:cNvPr>
            <p:cNvSpPr/>
            <p:nvPr/>
          </p:nvSpPr>
          <p:spPr>
            <a:xfrm>
              <a:off x="4598438" y="2719963"/>
              <a:ext cx="7012370" cy="134513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8" name="Figura a mano libera: forma 13">
              <a:extLst>
                <a:ext uri="{FF2B5EF4-FFF2-40B4-BE49-F238E27FC236}">
                  <a16:creationId xmlns:a16="http://schemas.microsoft.com/office/drawing/2014/main" id="{9FC64DC4-BCEC-C14A-A54A-BA0F25EE42A8}"/>
                </a:ext>
              </a:extLst>
            </p:cNvPr>
            <p:cNvSpPr/>
            <p:nvPr/>
          </p:nvSpPr>
          <p:spPr>
            <a:xfrm>
              <a:off x="6152071" y="2719963"/>
              <a:ext cx="3155566" cy="1345137"/>
            </a:xfrm>
            <a:custGeom>
              <a:avLst/>
              <a:gdLst>
                <a:gd name="connsiteX0" fmla="*/ 0 w 3155566"/>
                <a:gd name="connsiteY0" fmla="*/ 0 h 1345137"/>
                <a:gd name="connsiteX1" fmla="*/ 3155566 w 3155566"/>
                <a:gd name="connsiteY1" fmla="*/ 0 h 1345137"/>
                <a:gd name="connsiteX2" fmla="*/ 3155566 w 3155566"/>
                <a:gd name="connsiteY2" fmla="*/ 1345137 h 1345137"/>
                <a:gd name="connsiteX3" fmla="*/ 0 w 3155566"/>
                <a:gd name="connsiteY3" fmla="*/ 1345137 h 1345137"/>
                <a:gd name="connsiteX4" fmla="*/ 0 w 3155566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5566" h="1345137">
                  <a:moveTo>
                    <a:pt x="0" y="0"/>
                  </a:moveTo>
                  <a:lnTo>
                    <a:pt x="3155566" y="0"/>
                  </a:lnTo>
                  <a:lnTo>
                    <a:pt x="3155566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rm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  <p:sp>
          <p:nvSpPr>
            <p:cNvPr id="9" name="Figura a mano libera: forma 15">
              <a:extLst>
                <a:ext uri="{FF2B5EF4-FFF2-40B4-BE49-F238E27FC236}">
                  <a16:creationId xmlns:a16="http://schemas.microsoft.com/office/drawing/2014/main" id="{717B503C-AE99-0C4E-970E-5A19C1CFAED9}"/>
                </a:ext>
              </a:extLst>
            </p:cNvPr>
            <p:cNvSpPr/>
            <p:nvPr/>
          </p:nvSpPr>
          <p:spPr>
            <a:xfrm>
              <a:off x="8455241" y="2719963"/>
              <a:ext cx="3155565" cy="1345137"/>
            </a:xfrm>
            <a:custGeom>
              <a:avLst/>
              <a:gdLst>
                <a:gd name="connsiteX0" fmla="*/ 0 w 2303169"/>
                <a:gd name="connsiteY0" fmla="*/ 0 h 1345137"/>
                <a:gd name="connsiteX1" fmla="*/ 2303169 w 2303169"/>
                <a:gd name="connsiteY1" fmla="*/ 0 h 1345137"/>
                <a:gd name="connsiteX2" fmla="*/ 2303169 w 2303169"/>
                <a:gd name="connsiteY2" fmla="*/ 1345137 h 1345137"/>
                <a:gd name="connsiteX3" fmla="*/ 0 w 2303169"/>
                <a:gd name="connsiteY3" fmla="*/ 1345137 h 1345137"/>
                <a:gd name="connsiteX4" fmla="*/ 0 w 2303169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69" h="1345137">
                  <a:moveTo>
                    <a:pt x="0" y="0"/>
                  </a:moveTo>
                  <a:lnTo>
                    <a:pt x="2303169" y="0"/>
                  </a:lnTo>
                  <a:lnTo>
                    <a:pt x="2303169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Autofit/>
            </a:bodyPr>
            <a:lstStyle/>
            <a:p>
              <a:pPr marL="171450" lvl="0" indent="-17145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endParaRPr lang="en-US" sz="1100" kern="1200" dirty="0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7F5A3891-0544-CD4E-8C25-61FF9FF54E57}"/>
                </a:ext>
              </a:extLst>
            </p:cNvPr>
            <p:cNvSpPr/>
            <p:nvPr/>
          </p:nvSpPr>
          <p:spPr>
            <a:xfrm>
              <a:off x="4598438" y="4401385"/>
              <a:ext cx="7012370" cy="134513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2" name="Rettangolo 11" descr="Database">
              <a:extLst>
                <a:ext uri="{FF2B5EF4-FFF2-40B4-BE49-F238E27FC236}">
                  <a16:creationId xmlns:a16="http://schemas.microsoft.com/office/drawing/2014/main" id="{E50349FE-046B-2747-88CC-8D27A02046BA}"/>
                </a:ext>
              </a:extLst>
            </p:cNvPr>
            <p:cNvSpPr/>
            <p:nvPr/>
          </p:nvSpPr>
          <p:spPr>
            <a:xfrm>
              <a:off x="5005342" y="2963495"/>
              <a:ext cx="739825" cy="73982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igura a mano libera: forma 19">
              <a:extLst>
                <a:ext uri="{FF2B5EF4-FFF2-40B4-BE49-F238E27FC236}">
                  <a16:creationId xmlns:a16="http://schemas.microsoft.com/office/drawing/2014/main" id="{1508B4A6-380F-224B-AEFD-297598EF2992}"/>
                </a:ext>
              </a:extLst>
            </p:cNvPr>
            <p:cNvSpPr/>
            <p:nvPr/>
          </p:nvSpPr>
          <p:spPr>
            <a:xfrm>
              <a:off x="6152071" y="4401385"/>
              <a:ext cx="5122362" cy="1345137"/>
            </a:xfrm>
            <a:custGeom>
              <a:avLst/>
              <a:gdLst>
                <a:gd name="connsiteX0" fmla="*/ 0 w 3155566"/>
                <a:gd name="connsiteY0" fmla="*/ 0 h 1345137"/>
                <a:gd name="connsiteX1" fmla="*/ 3155566 w 3155566"/>
                <a:gd name="connsiteY1" fmla="*/ 0 h 1345137"/>
                <a:gd name="connsiteX2" fmla="*/ 3155566 w 3155566"/>
                <a:gd name="connsiteY2" fmla="*/ 1345137 h 1345137"/>
                <a:gd name="connsiteX3" fmla="*/ 0 w 3155566"/>
                <a:gd name="connsiteY3" fmla="*/ 1345137 h 1345137"/>
                <a:gd name="connsiteX4" fmla="*/ 0 w 3155566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5566" h="1345137">
                  <a:moveTo>
                    <a:pt x="0" y="0"/>
                  </a:moveTo>
                  <a:lnTo>
                    <a:pt x="3155566" y="0"/>
                  </a:lnTo>
                  <a:lnTo>
                    <a:pt x="3155566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rmAutofit/>
            </a:bodyPr>
            <a:lstStyle/>
            <a:p>
              <a:pPr marL="285750" lvl="0" indent="-28575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Kibana</a:t>
              </a:r>
              <a:r>
                <a:rPr lang="en-US" sz="1600" kern="1200" dirty="0"/>
                <a:t> searches and visualizes data stored in Elasticsearch indexes. </a:t>
              </a:r>
            </a:p>
            <a:p>
              <a:pPr marL="285750" lvl="0" indent="-28575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Dashboard for real-time monitoring</a:t>
              </a:r>
            </a:p>
          </p:txBody>
        </p:sp>
        <p:sp>
          <p:nvSpPr>
            <p:cNvPr id="14" name="Figura a mano libera: forma 20">
              <a:extLst>
                <a:ext uri="{FF2B5EF4-FFF2-40B4-BE49-F238E27FC236}">
                  <a16:creationId xmlns:a16="http://schemas.microsoft.com/office/drawing/2014/main" id="{64D0FAC9-C3BE-814A-A30D-FB4C9AD5C907}"/>
                </a:ext>
              </a:extLst>
            </p:cNvPr>
            <p:cNvSpPr/>
            <p:nvPr/>
          </p:nvSpPr>
          <p:spPr>
            <a:xfrm>
              <a:off x="9307638" y="4401385"/>
              <a:ext cx="2303169" cy="1345137"/>
            </a:xfrm>
            <a:custGeom>
              <a:avLst/>
              <a:gdLst>
                <a:gd name="connsiteX0" fmla="*/ 0 w 2303169"/>
                <a:gd name="connsiteY0" fmla="*/ 0 h 1345137"/>
                <a:gd name="connsiteX1" fmla="*/ 2303169 w 2303169"/>
                <a:gd name="connsiteY1" fmla="*/ 0 h 1345137"/>
                <a:gd name="connsiteX2" fmla="*/ 2303169 w 2303169"/>
                <a:gd name="connsiteY2" fmla="*/ 1345137 h 1345137"/>
                <a:gd name="connsiteX3" fmla="*/ 0 w 2303169"/>
                <a:gd name="connsiteY3" fmla="*/ 1345137 h 1345137"/>
                <a:gd name="connsiteX4" fmla="*/ 0 w 2303169"/>
                <a:gd name="connsiteY4" fmla="*/ 0 h 13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69" h="1345137">
                  <a:moveTo>
                    <a:pt x="0" y="0"/>
                  </a:moveTo>
                  <a:lnTo>
                    <a:pt x="2303169" y="0"/>
                  </a:lnTo>
                  <a:lnTo>
                    <a:pt x="2303169" y="1345137"/>
                  </a:lnTo>
                  <a:lnTo>
                    <a:pt x="0" y="13451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360" tIns="142360" rIns="142360" bIns="14236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FEBD4E-8EEB-6146-9686-084FFD0080DF}"/>
              </a:ext>
            </a:extLst>
          </p:cNvPr>
          <p:cNvSpPr txBox="1"/>
          <p:nvPr/>
        </p:nvSpPr>
        <p:spPr>
          <a:xfrm>
            <a:off x="4702629" y="3685148"/>
            <a:ext cx="386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</a:rPr>
              <a:t>Elasticsearch</a:t>
            </a:r>
            <a:r>
              <a:rPr lang="it-IT" dirty="0">
                <a:solidFill>
                  <a:schemeClr val="bg1"/>
                </a:solidFill>
              </a:rPr>
              <a:t> stores data in </a:t>
            </a:r>
            <a:r>
              <a:rPr lang="it-IT" b="1" dirty="0">
                <a:solidFill>
                  <a:schemeClr val="bg1"/>
                </a:solidFill>
              </a:rPr>
              <a:t>indexes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JSON files)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7" name="Elemento grafico 26" descr="Ingranaggi con riempimento a tinta unita">
            <a:extLst>
              <a:ext uri="{FF2B5EF4-FFF2-40B4-BE49-F238E27FC236}">
                <a16:creationId xmlns:a16="http://schemas.microsoft.com/office/drawing/2014/main" id="{DB003A29-C398-DC4C-A9D2-FD7BBA9BE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4603" y="2414706"/>
            <a:ext cx="566619" cy="566619"/>
          </a:xfrm>
          <a:prstGeom prst="rect">
            <a:avLst/>
          </a:prstGeom>
        </p:spPr>
      </p:pic>
      <p:pic>
        <p:nvPicPr>
          <p:cNvPr id="29" name="Elemento grafico 28" descr="Misuratore con riempimento a tinta unita">
            <a:extLst>
              <a:ext uri="{FF2B5EF4-FFF2-40B4-BE49-F238E27FC236}">
                <a16:creationId xmlns:a16="http://schemas.microsoft.com/office/drawing/2014/main" id="{2D909416-BE1B-AF4B-9379-70A45EB82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8639" y="4949033"/>
            <a:ext cx="769936" cy="7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4982A-A15A-0649-9412-9F01028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Kibana</a:t>
            </a:r>
            <a:r>
              <a:rPr lang="it-IT" dirty="0"/>
              <a:t> </a:t>
            </a:r>
            <a:r>
              <a:rPr lang="it-IT" dirty="0" err="1"/>
              <a:t>dahboard</a:t>
            </a:r>
            <a:r>
              <a:rPr lang="it-IT" dirty="0"/>
              <a:t> (1/2)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26BD07-770C-294B-8C05-5F7883CC29CB}"/>
              </a:ext>
            </a:extLst>
          </p:cNvPr>
          <p:cNvSpPr txBox="1"/>
          <p:nvPr/>
        </p:nvSpPr>
        <p:spPr>
          <a:xfrm>
            <a:off x="581192" y="2157984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it-IT" b="1" dirty="0"/>
              <a:t>Lens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creation</a:t>
            </a:r>
            <a:r>
              <a:rPr lang="it-IT" dirty="0"/>
              <a:t> of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kinds</a:t>
            </a:r>
            <a:r>
              <a:rPr lang="it-IT" dirty="0"/>
              <a:t> of charts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F8279F3-E1A4-9E41-A261-824F859A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39554"/>
            <a:ext cx="7872984" cy="39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14A7B-F97C-2A41-A02B-958A2254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Kibana</a:t>
            </a:r>
            <a:r>
              <a:rPr lang="it-IT" dirty="0"/>
              <a:t> </a:t>
            </a:r>
            <a:r>
              <a:rPr lang="it-IT" dirty="0" err="1"/>
              <a:t>dashboard</a:t>
            </a:r>
            <a:r>
              <a:rPr lang="it-IT" dirty="0"/>
              <a:t> (2/2)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421FEB3-8724-3947-960B-5CE9202EA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926" y="2239204"/>
            <a:ext cx="8558250" cy="3897817"/>
          </a:xfrm>
        </p:spPr>
      </p:pic>
    </p:spTree>
    <p:extLst>
      <p:ext uri="{BB962C8B-B14F-4D97-AF65-F5344CB8AC3E}">
        <p14:creationId xmlns:p14="http://schemas.microsoft.com/office/powerpoint/2010/main" val="21341889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274</TotalTime>
  <Words>381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Wingdings</vt:lpstr>
      <vt:lpstr>Wingdings 2</vt:lpstr>
      <vt:lpstr>Dividendi</vt:lpstr>
      <vt:lpstr>Architecture for reddit data analysis</vt:lpstr>
      <vt:lpstr>overview</vt:lpstr>
      <vt:lpstr>Objectives</vt:lpstr>
      <vt:lpstr>Architecture</vt:lpstr>
      <vt:lpstr>Scryper</vt:lpstr>
      <vt:lpstr>Apache kafka</vt:lpstr>
      <vt:lpstr>Speed layer</vt:lpstr>
      <vt:lpstr>Kibana dahboard (1/2)</vt:lpstr>
      <vt:lpstr>Kibana dashboard (2/2)</vt:lpstr>
      <vt:lpstr>Batch layer</vt:lpstr>
      <vt:lpstr>TABLEAU (1/2)</vt:lpstr>
      <vt:lpstr>Tableau (2/2)</vt:lpstr>
      <vt:lpstr>Sentiment analysis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for reddit data analysis</dc:title>
  <dc:creator>Francesco Porto</dc:creator>
  <cp:lastModifiedBy>Francesco Porto</cp:lastModifiedBy>
  <cp:revision>32</cp:revision>
  <dcterms:created xsi:type="dcterms:W3CDTF">2021-02-01T21:35:47Z</dcterms:created>
  <dcterms:modified xsi:type="dcterms:W3CDTF">2021-02-08T09:18:47Z</dcterms:modified>
</cp:coreProperties>
</file>