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8" d="100"/>
          <a:sy n="68" d="100"/>
        </p:scale>
        <p:origin x="583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E42B-902B-41E5-9381-807174D13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5E4D-77ED-4CE8-9FD1-B0598BD3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72AE-893A-4DEF-B1B5-4FCDD7E5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D236-3B32-4F88-B0EA-780C4C00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889E-32D3-4B75-8BC9-9034D13D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4A5B-6251-46CE-B98E-D9B7D585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F86EC-697F-4052-911F-FC61C5AD0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DC7A-0590-4AC3-8116-E4266718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DF87-6B3A-4C10-831A-906D2FD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9170-EF60-4975-AE86-DF8FAACE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545CE-A018-43CC-B5FF-4C5D7F638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5BA5-4A1D-407C-9FEE-E9990D80B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B0D9-C74C-419A-83D2-90C66AA4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7F325-A924-4A82-A94B-50A77CCF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2019-DB82-4A39-8FD9-41655F9C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FEB5-ED3A-4D89-BA0A-711EB5A4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644A-BDF1-437A-B08F-B6A9EAE1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D709-A577-4C21-80DC-5E7A9E34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6D8E0-7956-422A-BD5C-9CDC1883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AE59-058E-4F71-8292-9EA85532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F452-4437-487A-BD22-4E428F9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93C12-3E0E-412E-BE34-030B5725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C02A-C0DC-401A-B3DF-3DC2C5EC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970A-9094-451B-8E4D-FC687CEE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0F46-5535-4A73-8447-22482673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8B48-F2FC-4107-A4B8-1C58CB8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6FD7-647D-41F7-991C-4003B842D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4450C-9522-4418-B8AE-2E51FEDA9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D0865-2110-4C08-9117-0E7A58DD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80044-5AAB-4EDA-A934-7C8123F2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FC742-7781-4D2B-B8A7-BB422C6E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8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8E48-90EF-4F9F-A241-879D550F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86BC-33EB-4C7F-B75E-F8E913EE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F75D6-7926-4BFE-A0BA-42E2925D2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A0901-9695-47AA-B7D6-61E781B7C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669F7-DDDB-49C7-8271-99C819C26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898F3-C3A0-4E6C-BE02-0B2CCFC1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6EFD2-40F1-4A20-A570-76F47699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F6A94-F8D8-4E43-B63D-BA13E671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7BDC-74B9-4FB4-862E-19F220F5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0E029-CAE5-4978-9941-8A38A01D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1EF9F-9D85-45B2-8DFD-ED10902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95A9E-E732-4D5E-81E9-A57985A9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6442E-E3FF-4175-9437-E0BD63D0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2747F-F91D-4A1E-9BD4-5A6CBC81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48661-AB66-44DE-BACF-5C536195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FA19-10F8-4122-9743-C491EC68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1F4C-CB8A-4993-9848-D32FC83B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84B5A-209F-4D33-9FBC-C90944AD3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2BF8-5B9D-432B-80D3-ADAD6909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296B-2A17-4A2F-82C7-8CB24CAE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032A-EDDA-44A9-9206-6E276BF1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5D7-E5B5-4019-B811-1FF320E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CBD3A-9D48-49C1-9B71-37F09EC28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FD265-FB49-43CD-961F-848C8697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F30F-C9CC-4173-A4A8-99A850EB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D188-D15A-49C6-A690-2A776FA6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D4BB1-8BB0-48D4-B593-41549656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5DDFF-DE36-4C44-A8ED-CDCA2F8D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4505-86D4-42F8-9650-6B0A8A5B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D116-828E-4B08-B02A-24C222BE9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D8C1-7A15-43F0-A90F-C7918503E00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2DD5-6D7A-424F-83D0-A75D7FE9A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CAA6-3A34-4176-9A88-7AD09B216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3CF3-0260-4DF3-A3E1-A00C0140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E88-6A3B-4744-8DF0-9DF823485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439" y="660449"/>
            <a:ext cx="9144000" cy="1182491"/>
          </a:xfrm>
        </p:spPr>
        <p:txBody>
          <a:bodyPr/>
          <a:lstStyle/>
          <a:p>
            <a:r>
              <a:rPr lang="en-US" b="1" dirty="0"/>
              <a:t>TEAM PICTURES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B8F5F-0BC1-4F8E-9236-6AA90D0F3DBC}"/>
              </a:ext>
            </a:extLst>
          </p:cNvPr>
          <p:cNvSpPr txBox="1"/>
          <p:nvPr/>
        </p:nvSpPr>
        <p:spPr>
          <a:xfrm>
            <a:off x="1036948" y="5189456"/>
            <a:ext cx="245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Kaviya Priya Kanakaraj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C9AB4-65F0-49DC-8A0F-13CF00E9E28B}"/>
              </a:ext>
            </a:extLst>
          </p:cNvPr>
          <p:cNvSpPr txBox="1"/>
          <p:nvPr/>
        </p:nvSpPr>
        <p:spPr>
          <a:xfrm rot="10800000" flipV="1">
            <a:off x="4331615" y="5189456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Revathy</a:t>
            </a:r>
            <a:r>
              <a:rPr lang="en-US" dirty="0"/>
              <a:t>  </a:t>
            </a:r>
            <a:r>
              <a:rPr lang="en-US" dirty="0" err="1"/>
              <a:t>Ramasundaram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0706E-5003-4BF6-85B2-E5E9D0652782}"/>
              </a:ext>
            </a:extLst>
          </p:cNvPr>
          <p:cNvSpPr txBox="1"/>
          <p:nvPr/>
        </p:nvSpPr>
        <p:spPr>
          <a:xfrm>
            <a:off x="8116478" y="5189456"/>
            <a:ext cx="310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Vidya </a:t>
            </a:r>
            <a:r>
              <a:rPr lang="en-US" dirty="0" err="1"/>
              <a:t>Maiya</a:t>
            </a:r>
            <a:endParaRPr lang="en-US" dirty="0"/>
          </a:p>
        </p:txBody>
      </p:sp>
      <p:pic>
        <p:nvPicPr>
          <p:cNvPr id="8" name="Picture 7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EBB22C2F-89D0-4E49-8B34-1547C9F1A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02" y="2512243"/>
            <a:ext cx="2240240" cy="2630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4B49D-7648-453B-9E2D-9991E3C5FD5F}"/>
              </a:ext>
            </a:extLst>
          </p:cNvPr>
          <p:cNvSpPr txBox="1"/>
          <p:nvPr/>
        </p:nvSpPr>
        <p:spPr>
          <a:xfrm>
            <a:off x="3723589" y="405353"/>
            <a:ext cx="49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BIA 678 – BIG DATA TECHNOLOGIES</a:t>
            </a:r>
          </a:p>
        </p:txBody>
      </p:sp>
      <p:pic>
        <p:nvPicPr>
          <p:cNvPr id="7" name="Picture 6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14A188DB-EC6D-4313-82FD-416239162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79" y="2512243"/>
            <a:ext cx="2240241" cy="2635623"/>
          </a:xfrm>
          <a:prstGeom prst="rect">
            <a:avLst/>
          </a:prstGeom>
        </p:spPr>
      </p:pic>
      <p:pic>
        <p:nvPicPr>
          <p:cNvPr id="10" name="Picture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1ACE3F4-664B-438A-92BC-230DC144D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12" y="2512243"/>
            <a:ext cx="2424953" cy="2630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25E3A1-C165-4FFA-87A5-3271ACD3AA00}"/>
              </a:ext>
            </a:extLst>
          </p:cNvPr>
          <p:cNvSpPr txBox="1"/>
          <p:nvPr/>
        </p:nvSpPr>
        <p:spPr>
          <a:xfrm flipH="1">
            <a:off x="4534291" y="5811624"/>
            <a:ext cx="196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Yoga 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D34BD-744C-419D-9F4C-A17536008DF6}"/>
              </a:ext>
            </a:extLst>
          </p:cNvPr>
          <p:cNvSpPr txBox="1"/>
          <p:nvPr/>
        </p:nvSpPr>
        <p:spPr>
          <a:xfrm>
            <a:off x="1115702" y="5811624"/>
            <a:ext cx="19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Keep Exploring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A966-DB38-4258-AF16-0CC22B1DAD8F}"/>
              </a:ext>
            </a:extLst>
          </p:cNvPr>
          <p:cNvSpPr txBox="1"/>
          <p:nvPr/>
        </p:nvSpPr>
        <p:spPr>
          <a:xfrm>
            <a:off x="7515779" y="5811624"/>
            <a:ext cx="29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 Lover and a shutterbug</a:t>
            </a:r>
          </a:p>
        </p:txBody>
      </p:sp>
    </p:spTree>
    <p:extLst>
      <p:ext uri="{BB962C8B-B14F-4D97-AF65-F5344CB8AC3E}">
        <p14:creationId xmlns:p14="http://schemas.microsoft.com/office/powerpoint/2010/main" val="322480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PICTURES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Pictures</dc:title>
  <dc:creator>kaviya kanagaraj</dc:creator>
  <cp:lastModifiedBy>kaviya kanagaraj</cp:lastModifiedBy>
  <cp:revision>7</cp:revision>
  <dcterms:created xsi:type="dcterms:W3CDTF">2019-09-03T02:08:53Z</dcterms:created>
  <dcterms:modified xsi:type="dcterms:W3CDTF">2019-09-10T22:35:08Z</dcterms:modified>
</cp:coreProperties>
</file>