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-2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AE9D-710F-4C20-A8A5-5EBA9716B02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C1A78-ACE1-4F36-99E3-F8F9EE8F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3, 1847 – August 2, 1922 – Scottish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C1A78-ACE1-4F36-99E3-F8F9EE8FA9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As a child, young Bell displayed a curiosity about his world. he gathered botanical specimens and ran experiments at an early age. His best friend was Ben </a:t>
            </a:r>
            <a:r>
              <a:rPr lang="en-US" dirty="0" err="1">
                <a:latin typeface="Bahnschrift" panose="020B0502040204020203" pitchFamily="34" charset="0"/>
              </a:rPr>
              <a:t>Herdman</a:t>
            </a:r>
            <a:r>
              <a:rPr lang="en-US" dirty="0">
                <a:latin typeface="Bahnschrift" panose="020B0502040204020203" pitchFamily="34" charset="0"/>
              </a:rPr>
              <a:t>, a neighbor whose family operated a flour mill. At the age of 12, Bell built a homemade device that combined rotating paddles with sets of nail brushes, creating a simple </a:t>
            </a:r>
            <a:r>
              <a:rPr lang="en-US" dirty="0" err="1">
                <a:latin typeface="Bahnschrift" panose="020B0502040204020203" pitchFamily="34" charset="0"/>
              </a:rPr>
              <a:t>dehusking</a:t>
            </a:r>
            <a:r>
              <a:rPr lang="en-US" dirty="0">
                <a:latin typeface="Bahnschrift" panose="020B0502040204020203" pitchFamily="34" charset="0"/>
              </a:rPr>
              <a:t> machine that was put into operation at the mill and used steadily for a number of years. In return, Ben's father John </a:t>
            </a:r>
            <a:r>
              <a:rPr lang="en-US" dirty="0" err="1">
                <a:latin typeface="Bahnschrift" panose="020B0502040204020203" pitchFamily="34" charset="0"/>
              </a:rPr>
              <a:t>Herdman</a:t>
            </a:r>
            <a:r>
              <a:rPr lang="en-US" dirty="0">
                <a:latin typeface="Bahnschrift" panose="020B0502040204020203" pitchFamily="34" charset="0"/>
              </a:rPr>
              <a:t> gave both boys the run of a small workshop in which to "invent".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C1A78-ACE1-4F36-99E3-F8F9EE8FA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3000-0F79-4FE9-B2E2-755579B2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89945-E995-4CAC-8FA6-DACF9BEBD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472D-ED81-4928-B38B-4BCF3CF0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15F8-78BF-4910-B087-B0C5DF57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D992-7CF3-4225-B52D-EC8507F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E29C-82A5-4381-A8C3-071417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CCA2-A713-411A-8D52-5E216F75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B387-596C-4A14-A51D-6E363315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6436-48CA-4423-B43B-9B68D338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FC92-8E76-49EE-8456-DC538A7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81007-2D9D-469B-BAB7-7D3301DDE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A62F-C333-4A3B-B70B-8969F139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832C-1D57-416A-9F4C-E53A55F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F900-39A1-44B0-81F7-D870F80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B069-3EEE-4208-9EF7-2D8D8412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8938-E8D7-4045-8330-05E96BA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543A-6E69-406D-B39F-10F885EE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49CA-8F65-4404-AFB4-55F0D2D7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46B1-2B7E-498A-A029-3CE2ED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5F9A-9C9C-4FFA-891A-E580FAB6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74D-D77D-4B91-84CA-4554F1B8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EC37-1C1D-4573-8ABF-C85E74F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331C-928A-45C8-B86E-FBECD730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4462-FF77-49A5-A4CC-291910DC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A2E2-56F1-4FFB-833F-B68000C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2F85-D6D5-4C29-B829-C1438724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5DE-A835-4CA7-AD61-F694D6C3E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92DE9-0856-4C82-B5D7-1871067B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0759-FC6F-406A-9674-6DAAA72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CCF6-7749-44F6-BA65-14EEBAE1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F904-C608-4950-B100-41FCA09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12CB-751A-4F05-956A-40503B34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E1E4-4C22-4AE8-93A4-1DA47237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8ACA8-003F-423A-8B16-70024CCC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9CA9-3AB5-40DD-8470-8E652CCB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7FF50-7315-4D3D-B29D-B390B24A5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F850B-C901-44B7-AB9B-B9DCAA9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88636-3784-46A0-9C19-7971D2C6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6B993-4C05-494A-925D-105A353C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B0D8-D989-42CF-9E92-B41E45CD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7EEB7-D94E-46BF-A761-62C590E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D40FC-2945-48B0-90BE-48F0365F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2B3C3-2D77-4493-9167-0B3C964B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D1E4-EFFA-429F-A57D-03BE7241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B0EE-22A5-4F7D-8049-1E2D1E5D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71D5C-330D-4517-8438-4E486108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12F5-C67D-49B1-8BE3-306BDB5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27A0-E80B-4CBB-B18F-1EDB6C54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235C2-4E5C-4220-9313-1058D6AF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9610-AE3F-4F34-9457-E46FD150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F033-EB21-4815-B72B-53F800ED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3FD6-55D4-4E6F-AD70-D42184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21FB-E5DB-4721-BE3E-A2690FCF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34F0A-D285-46E0-BB4A-B5009978E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E7B45-6E20-4457-83FF-5C55CA8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8CE99-CC09-4E2D-816E-1A69C63B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98EC-ACC1-474D-A300-B4E34666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0B86-ABA1-46FA-9AD5-8A41AB4D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DE967-6B8B-45C8-8297-B27F3147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4DC4F-4DB1-4D14-B328-DDF609ED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4DA6-CD5D-4DA3-8F16-A5B7351C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BC72-8B80-49C8-8F0A-BB20C45146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358-BD8F-4700-A527-6EC6969E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0263-FD13-41F8-8B6E-EEA22A79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BD33-D96E-4113-9283-1F08F37E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0129-C53D-4AAA-8212-BE1F3D8EF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8" y="94673"/>
            <a:ext cx="4636656" cy="169949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Alexander</a:t>
            </a:r>
            <a:br>
              <a:rPr lang="en-US" sz="4800" dirty="0">
                <a:latin typeface="Bahnschrift" panose="020B0502040204020203" pitchFamily="34" charset="0"/>
              </a:rPr>
            </a:br>
            <a:r>
              <a:rPr lang="en-US" sz="4800" dirty="0">
                <a:latin typeface="Bahnschrift" panose="020B0502040204020203" pitchFamily="34" charset="0"/>
              </a:rPr>
              <a:t>Graham Bell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05B7-265C-4496-949F-2D8DBFEF1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90" y="1794163"/>
            <a:ext cx="2105892" cy="316202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By Mohammadreza Badpa</a:t>
            </a:r>
          </a:p>
        </p:txBody>
      </p:sp>
    </p:spTree>
    <p:extLst>
      <p:ext uri="{BB962C8B-B14F-4D97-AF65-F5344CB8AC3E}">
        <p14:creationId xmlns:p14="http://schemas.microsoft.com/office/powerpoint/2010/main" val="129087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27A878-3436-4324-955B-CAA61AE6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27" y="614218"/>
            <a:ext cx="3932559" cy="51123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B1567-D649-4629-A63F-F5894A391990}"/>
              </a:ext>
            </a:extLst>
          </p:cNvPr>
          <p:cNvSpPr txBox="1"/>
          <p:nvPr/>
        </p:nvSpPr>
        <p:spPr>
          <a:xfrm>
            <a:off x="535708" y="20162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Alexander Graham Bell was a Scottish inventor, scientist, and engineer who is credited with inventing and patenting the first practical telephone. He also co-founded the American Telephone and Telegraph Company in 1885.</a:t>
            </a:r>
          </a:p>
        </p:txBody>
      </p:sp>
    </p:spTree>
    <p:extLst>
      <p:ext uri="{BB962C8B-B14F-4D97-AF65-F5344CB8AC3E}">
        <p14:creationId xmlns:p14="http://schemas.microsoft.com/office/powerpoint/2010/main" val="29668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BDA7-9692-4BF9-A1D9-2B672C69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First invention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DE84-9E5F-44B8-AA95-138EA4C8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09" y="1674091"/>
            <a:ext cx="573809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As a child, young Bell displayed a curiosity about his world. he gathered botanical specimens and ran experiments at an early age. At the age of 12, Bell built a homemade device that combined rotating paddles with sets of nail brushes, creating a simple </a:t>
            </a:r>
            <a:r>
              <a:rPr lang="en-US" dirty="0" err="1">
                <a:latin typeface="Bahnschrift" panose="020B0502040204020203" pitchFamily="34" charset="0"/>
              </a:rPr>
              <a:t>dehusking</a:t>
            </a:r>
            <a:r>
              <a:rPr lang="en-US" dirty="0">
                <a:latin typeface="Bahnschrift" panose="020B0502040204020203" pitchFamily="34" charset="0"/>
              </a:rPr>
              <a:t> machine that was put into operation at the mill and used steadily for a number of years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3D426-01EA-4BEF-8D14-C711DD1A5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37" y="1027906"/>
            <a:ext cx="5007263" cy="4468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17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231</Words>
  <Application>Microsoft Office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Alexander Graham Bell</vt:lpstr>
      <vt:lpstr>PowerPoint Presentation</vt:lpstr>
      <vt:lpstr>First invention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Graham Bell</dc:title>
  <dc:creator>Velter Zi</dc:creator>
  <cp:lastModifiedBy>Velter Zi</cp:lastModifiedBy>
  <cp:revision>3</cp:revision>
  <dcterms:created xsi:type="dcterms:W3CDTF">2021-03-11T19:03:12Z</dcterms:created>
  <dcterms:modified xsi:type="dcterms:W3CDTF">2021-03-11T19:19:47Z</dcterms:modified>
</cp:coreProperties>
</file>