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98E2D86-8E48-4F75-993F-615878346211}" type="datetimeFigureOut">
              <a:rPr lang="en-US" smtClean="0"/>
              <a:t>4/15/2021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9E444BF-C0E0-4583-B91A-B7226A534F7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42995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2D86-8E48-4F75-993F-615878346211}"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25884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2D86-8E48-4F75-993F-615878346211}"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107692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2D86-8E48-4F75-993F-615878346211}"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364312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2D86-8E48-4F75-993F-615878346211}"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444BF-C0E0-4583-B91A-B7226A534F7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208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E2D86-8E48-4F75-993F-615878346211}"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3643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E2D86-8E48-4F75-993F-615878346211}"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352379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E2D86-8E48-4F75-993F-615878346211}"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48584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E2D86-8E48-4F75-993F-615878346211}"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261472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E2D86-8E48-4F75-993F-615878346211}"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22718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E2D86-8E48-4F75-993F-615878346211}"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444BF-C0E0-4583-B91A-B7226A534F7B}" type="slidenum">
              <a:rPr lang="en-US" smtClean="0"/>
              <a:t>‹#›</a:t>
            </a:fld>
            <a:endParaRPr lang="en-US"/>
          </a:p>
        </p:txBody>
      </p:sp>
    </p:spTree>
    <p:extLst>
      <p:ext uri="{BB962C8B-B14F-4D97-AF65-F5344CB8AC3E}">
        <p14:creationId xmlns:p14="http://schemas.microsoft.com/office/powerpoint/2010/main" val="229125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98E2D86-8E48-4F75-993F-615878346211}" type="datetimeFigureOut">
              <a:rPr lang="en-US" smtClean="0"/>
              <a:t>4/15/2021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9E444BF-C0E0-4583-B91A-B7226A534F7B}" type="slidenum">
              <a:rPr lang="en-US" smtClean="0"/>
              <a:t>‹#›</a:t>
            </a:fld>
            <a:endParaRPr lang="en-US"/>
          </a:p>
        </p:txBody>
      </p:sp>
    </p:spTree>
    <p:extLst>
      <p:ext uri="{BB962C8B-B14F-4D97-AF65-F5344CB8AC3E}">
        <p14:creationId xmlns:p14="http://schemas.microsoft.com/office/powerpoint/2010/main" val="3553406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ahnschrift" panose="020B0502040204020203" pitchFamily="34" charset="0"/>
              </a:rPr>
              <a:t>Abraham Lincoln and Theodore Roosevelt</a:t>
            </a:r>
          </a:p>
        </p:txBody>
      </p:sp>
      <p:sp>
        <p:nvSpPr>
          <p:cNvPr id="3" name="Subtitle 2"/>
          <p:cNvSpPr>
            <a:spLocks noGrp="1"/>
          </p:cNvSpPr>
          <p:nvPr>
            <p:ph type="subTitle" idx="1"/>
          </p:nvPr>
        </p:nvSpPr>
        <p:spPr/>
        <p:txBody>
          <a:bodyPr/>
          <a:lstStyle/>
          <a:p>
            <a:r>
              <a:rPr lang="en-US" dirty="0">
                <a:latin typeface="Bahnschrift" panose="020B0502040204020203" pitchFamily="34" charset="0"/>
              </a:rPr>
              <a:t>By Arta and Mohammad</a:t>
            </a:r>
          </a:p>
        </p:txBody>
      </p:sp>
    </p:spTree>
    <p:extLst>
      <p:ext uri="{BB962C8B-B14F-4D97-AF65-F5344CB8AC3E}">
        <p14:creationId xmlns:p14="http://schemas.microsoft.com/office/powerpoint/2010/main" val="410633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panose="020B0502040204020203" pitchFamily="34" charset="0"/>
              </a:rPr>
              <a:t>Abraham Lincoln:</a:t>
            </a:r>
          </a:p>
        </p:txBody>
      </p:sp>
      <p:sp>
        <p:nvSpPr>
          <p:cNvPr id="3" name="Content Placeholder 2"/>
          <p:cNvSpPr>
            <a:spLocks noGrp="1"/>
          </p:cNvSpPr>
          <p:nvPr>
            <p:ph idx="1"/>
          </p:nvPr>
        </p:nvSpPr>
        <p:spPr>
          <a:xfrm>
            <a:off x="838200" y="1825625"/>
            <a:ext cx="5839691" cy="4057939"/>
          </a:xfrm>
        </p:spPr>
        <p:txBody>
          <a:bodyPr>
            <a:normAutofit fontScale="92500"/>
          </a:bodyPr>
          <a:lstStyle/>
          <a:p>
            <a:pPr marL="0" indent="0">
              <a:buNone/>
            </a:pPr>
            <a:r>
              <a:rPr lang="en-US" sz="2400" dirty="0">
                <a:latin typeface="Bahnschrift" panose="020B0502040204020203" pitchFamily="34" charset="0"/>
              </a:rPr>
              <a:t>Abraham Lincoln was an American politician. He was the 16th President of the United States. He was president from 1861 to 1865, during the American Civil War. Just five days after most of the Confederate forces had surrendered and the war was ending, John Wilkes Booth assassinated Lincoln. Lincoln was the first president of the United States to be assassinated. Lincoln has been remembered as the "Great Emancipator" because he worked to end slavery in the United States.</a:t>
            </a:r>
          </a:p>
        </p:txBody>
      </p:sp>
      <p:sp>
        <p:nvSpPr>
          <p:cNvPr id="6" name="TextBox 5">
            <a:extLst>
              <a:ext uri="{FF2B5EF4-FFF2-40B4-BE49-F238E27FC236}">
                <a16:creationId xmlns:a16="http://schemas.microsoft.com/office/drawing/2014/main" id="{5A1ABEC8-EC63-46D2-89C8-14AEB4901335}"/>
              </a:ext>
            </a:extLst>
          </p:cNvPr>
          <p:cNvSpPr txBox="1"/>
          <p:nvPr/>
        </p:nvSpPr>
        <p:spPr>
          <a:xfrm>
            <a:off x="6957380" y="5911334"/>
            <a:ext cx="6094520" cy="369332"/>
          </a:xfrm>
          <a:prstGeom prst="rect">
            <a:avLst/>
          </a:prstGeom>
          <a:noFill/>
        </p:spPr>
        <p:txBody>
          <a:bodyPr wrap="square">
            <a:spAutoFit/>
          </a:bodyPr>
          <a:lstStyle/>
          <a:p>
            <a:r>
              <a:rPr lang="en-US" dirty="0">
                <a:latin typeface="Bahnschrift" panose="020B0502040204020203" pitchFamily="34" charset="0"/>
              </a:rPr>
              <a:t>(February 12, 1809  – April 15, 1865)</a:t>
            </a:r>
            <a:endParaRPr lang="en-US" dirty="0"/>
          </a:p>
        </p:txBody>
      </p:sp>
      <p:pic>
        <p:nvPicPr>
          <p:cNvPr id="8" name="Picture 7">
            <a:extLst>
              <a:ext uri="{FF2B5EF4-FFF2-40B4-BE49-F238E27FC236}">
                <a16:creationId xmlns:a16="http://schemas.microsoft.com/office/drawing/2014/main" id="{E357B9A4-E40E-4E85-9D5F-303D4B7D52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7380" y="698978"/>
            <a:ext cx="3768503" cy="5078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028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2035C-A4E7-4E7F-AE3A-2D345CD915C6}"/>
              </a:ext>
            </a:extLst>
          </p:cNvPr>
          <p:cNvSpPr>
            <a:spLocks noGrp="1"/>
          </p:cNvSpPr>
          <p:nvPr>
            <p:ph idx="1"/>
          </p:nvPr>
        </p:nvSpPr>
        <p:spPr>
          <a:xfrm>
            <a:off x="219363" y="1377082"/>
            <a:ext cx="6263936" cy="4351338"/>
          </a:xfrm>
        </p:spPr>
        <p:txBody>
          <a:bodyPr>
            <a:normAutofit fontScale="92500" lnSpcReduction="10000"/>
          </a:bodyPr>
          <a:lstStyle/>
          <a:p>
            <a:pPr marL="0" indent="0">
              <a:buNone/>
            </a:pPr>
            <a:r>
              <a:rPr lang="en-US" sz="2800" dirty="0">
                <a:latin typeface="Bahnschrift" panose="020B0502040204020203" pitchFamily="34" charset="0"/>
              </a:rPr>
              <a:t>Abraham Lincoln was born on February 12, 1809, in Hodgenville, Kentucky, United States. His parents were Thomas Lincoln and Nancy Hanks. His family was very poor. Abraham had one brother and one sister. His brother died in childhood. They grew up in a small log cabin, with just one room inside. Although slavery was legal in Kentucky at that time, Lincoln's father, who was a religious Baptist, refused to own any slaves.</a:t>
            </a:r>
            <a:endParaRPr lang="en-US" sz="2800" dirty="0"/>
          </a:p>
        </p:txBody>
      </p:sp>
      <p:pic>
        <p:nvPicPr>
          <p:cNvPr id="5" name="Picture 4">
            <a:extLst>
              <a:ext uri="{FF2B5EF4-FFF2-40B4-BE49-F238E27FC236}">
                <a16:creationId xmlns:a16="http://schemas.microsoft.com/office/drawing/2014/main" id="{7C5D7BAF-FCB1-4E26-B250-C45AA64AC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398" y="1129579"/>
            <a:ext cx="4141904" cy="45988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160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036" y="-35990"/>
            <a:ext cx="9692640" cy="1325562"/>
          </a:xfrm>
        </p:spPr>
        <p:txBody>
          <a:bodyPr/>
          <a:lstStyle/>
          <a:p>
            <a:r>
              <a:rPr lang="en-US" dirty="0">
                <a:latin typeface="Bahnschrift" panose="020B0502040204020203" pitchFamily="34" charset="0"/>
              </a:rPr>
              <a:t>Theodore Roosevelt:</a:t>
            </a:r>
          </a:p>
        </p:txBody>
      </p:sp>
      <p:sp>
        <p:nvSpPr>
          <p:cNvPr id="3" name="Content Placeholder 2"/>
          <p:cNvSpPr>
            <a:spLocks noGrp="1"/>
          </p:cNvSpPr>
          <p:nvPr>
            <p:ph idx="1"/>
          </p:nvPr>
        </p:nvSpPr>
        <p:spPr>
          <a:xfrm>
            <a:off x="448456" y="1497122"/>
            <a:ext cx="6329780" cy="4995118"/>
          </a:xfrm>
        </p:spPr>
        <p:txBody>
          <a:bodyPr>
            <a:normAutofit/>
          </a:bodyPr>
          <a:lstStyle/>
          <a:p>
            <a:pPr marL="0" indent="0">
              <a:buNone/>
            </a:pPr>
            <a:r>
              <a:rPr lang="en-US" sz="2400" dirty="0">
                <a:latin typeface="Bahnschrift" panose="020B0502040204020203" pitchFamily="34" charset="0"/>
              </a:rPr>
              <a:t>Theodore "Teddy" Roosevelt, Jr. was the 26th president of the United States. He was born in New York.</a:t>
            </a:r>
          </a:p>
          <a:p>
            <a:pPr marL="0" indent="0">
              <a:buNone/>
            </a:pPr>
            <a:r>
              <a:rPr lang="en-US" sz="2400" dirty="0">
                <a:latin typeface="Bahnschrift" panose="020B0502040204020203" pitchFamily="34" charset="0"/>
              </a:rPr>
              <a:t>After spending time in North Dakota, Roosevelt was elected into the New York State Legislature, and served, as a Civil Service Commissioner and New York City police commissioner. In 1897, he was appointed Assistant Secretary of the Navy, but gave up on that to fight in the Spanish American War. became President of the United States.</a:t>
            </a:r>
          </a:p>
        </p:txBody>
      </p:sp>
      <p:pic>
        <p:nvPicPr>
          <p:cNvPr id="6" name="Picture 5">
            <a:extLst>
              <a:ext uri="{FF2B5EF4-FFF2-40B4-BE49-F238E27FC236}">
                <a16:creationId xmlns:a16="http://schemas.microsoft.com/office/drawing/2014/main" id="{E2DEA62A-30E8-4ACD-BD52-AE6D031C68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774" y="1097846"/>
            <a:ext cx="4129936" cy="412993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86196A6-21FD-4BCB-A48D-FA78233C42A6}"/>
              </a:ext>
            </a:extLst>
          </p:cNvPr>
          <p:cNvSpPr txBox="1"/>
          <p:nvPr/>
        </p:nvSpPr>
        <p:spPr>
          <a:xfrm>
            <a:off x="7111977" y="5390822"/>
            <a:ext cx="6183296" cy="369332"/>
          </a:xfrm>
          <a:prstGeom prst="rect">
            <a:avLst/>
          </a:prstGeom>
          <a:noFill/>
        </p:spPr>
        <p:txBody>
          <a:bodyPr wrap="square">
            <a:spAutoFit/>
          </a:bodyPr>
          <a:lstStyle/>
          <a:p>
            <a:r>
              <a:rPr lang="en-US" dirty="0">
                <a:latin typeface="Bahnschrift" panose="020B0502040204020203" pitchFamily="34" charset="0"/>
              </a:rPr>
              <a:t>(October 27, 1858–January 6, 1919), </a:t>
            </a:r>
            <a:endParaRPr lang="en-US" dirty="0"/>
          </a:p>
        </p:txBody>
      </p:sp>
    </p:spTree>
    <p:extLst>
      <p:ext uri="{BB962C8B-B14F-4D97-AF65-F5344CB8AC3E}">
        <p14:creationId xmlns:p14="http://schemas.microsoft.com/office/powerpoint/2010/main" val="164601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CE4D3-C794-45C6-BDC4-F2D3479DDA1A}"/>
              </a:ext>
            </a:extLst>
          </p:cNvPr>
          <p:cNvSpPr>
            <a:spLocks noGrp="1"/>
          </p:cNvSpPr>
          <p:nvPr>
            <p:ph idx="1"/>
          </p:nvPr>
        </p:nvSpPr>
        <p:spPr>
          <a:xfrm>
            <a:off x="270655" y="1046866"/>
            <a:ext cx="6619043" cy="5258879"/>
          </a:xfrm>
        </p:spPr>
        <p:txBody>
          <a:bodyPr>
            <a:normAutofit lnSpcReduction="10000"/>
          </a:bodyPr>
          <a:lstStyle/>
          <a:p>
            <a:pPr marL="0" indent="0">
              <a:buNone/>
            </a:pPr>
            <a:r>
              <a:rPr lang="en-US" sz="2800" dirty="0">
                <a:latin typeface="Bahnschrift" panose="020B0502040204020203" pitchFamily="34" charset="0"/>
              </a:rPr>
              <a:t>For his actions during the war, Roosevelt was recommended for the Medal of Honor.</a:t>
            </a:r>
          </a:p>
          <a:p>
            <a:pPr marL="0" indent="0">
              <a:buNone/>
            </a:pPr>
            <a:r>
              <a:rPr lang="en-US" sz="2800" dirty="0">
                <a:latin typeface="Bahnschrift" panose="020B0502040204020203" pitchFamily="34" charset="0"/>
              </a:rPr>
              <a:t>In 2001, Theodore Roosevelt became the first President to receive the Medal of Honor.</a:t>
            </a:r>
          </a:p>
          <a:p>
            <a:pPr marL="0" indent="0">
              <a:buNone/>
            </a:pPr>
            <a:r>
              <a:rPr lang="en-US" sz="2800" dirty="0">
                <a:latin typeface="Bahnschrift" panose="020B0502040204020203" pitchFamily="34" charset="0"/>
              </a:rPr>
              <a:t>As President, Roosevelt worked to make the U.S. a world power, one of the most powerful countries in the world. Before, it had been the richest country in the world, but not a significant military power. </a:t>
            </a:r>
          </a:p>
        </p:txBody>
      </p:sp>
      <p:pic>
        <p:nvPicPr>
          <p:cNvPr id="7" name="Picture 6">
            <a:extLst>
              <a:ext uri="{FF2B5EF4-FFF2-40B4-BE49-F238E27FC236}">
                <a16:creationId xmlns:a16="http://schemas.microsoft.com/office/drawing/2014/main" id="{0F42357D-2E9D-4393-AFB8-09C96B5ED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088" y="940398"/>
            <a:ext cx="4005135" cy="49772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932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ahnschrift" panose="020B0502040204020203" pitchFamily="34" charset="0"/>
              </a:rPr>
              <a:t>The End</a:t>
            </a:r>
          </a:p>
        </p:txBody>
      </p:sp>
    </p:spTree>
    <p:extLst>
      <p:ext uri="{BB962C8B-B14F-4D97-AF65-F5344CB8AC3E}">
        <p14:creationId xmlns:p14="http://schemas.microsoft.com/office/powerpoint/2010/main" val="311120376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28</TotalTime>
  <Words>379</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Century Schoolbook</vt:lpstr>
      <vt:lpstr>Wingdings 2</vt:lpstr>
      <vt:lpstr>View</vt:lpstr>
      <vt:lpstr>Abraham Lincoln and Theodore Roosevelt</vt:lpstr>
      <vt:lpstr>Abraham Lincoln:</vt:lpstr>
      <vt:lpstr>PowerPoint Presentation</vt:lpstr>
      <vt:lpstr>Theodore Roosevelt:</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Abraham Lincoln and Theodore Roosevelt</dc:title>
  <dc:creator>Hossein Zafarabadi</dc:creator>
  <cp:lastModifiedBy>Velter Zi</cp:lastModifiedBy>
  <cp:revision>15</cp:revision>
  <dcterms:created xsi:type="dcterms:W3CDTF">2021-04-15T16:44:37Z</dcterms:created>
  <dcterms:modified xsi:type="dcterms:W3CDTF">2021-04-15T18:41:46Z</dcterms:modified>
</cp:coreProperties>
</file>