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9797"/>
    <a:srgbClr val="5B9BD5"/>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93212F-6A43-4FB2-AAC2-55B0533AA30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43392-8EA5-4439-96C2-D40F6D366FCF}" type="slidenum">
              <a:rPr lang="en-US" smtClean="0"/>
              <a:t>‹#›</a:t>
            </a:fld>
            <a:endParaRPr lang="en-US"/>
          </a:p>
        </p:txBody>
      </p:sp>
    </p:spTree>
    <p:extLst>
      <p:ext uri="{BB962C8B-B14F-4D97-AF65-F5344CB8AC3E}">
        <p14:creationId xmlns:p14="http://schemas.microsoft.com/office/powerpoint/2010/main" val="35207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93212F-6A43-4FB2-AAC2-55B0533AA30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43392-8EA5-4439-96C2-D40F6D366FCF}" type="slidenum">
              <a:rPr lang="en-US" smtClean="0"/>
              <a:t>‹#›</a:t>
            </a:fld>
            <a:endParaRPr lang="en-US"/>
          </a:p>
        </p:txBody>
      </p:sp>
    </p:spTree>
    <p:extLst>
      <p:ext uri="{BB962C8B-B14F-4D97-AF65-F5344CB8AC3E}">
        <p14:creationId xmlns:p14="http://schemas.microsoft.com/office/powerpoint/2010/main" val="71089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93212F-6A43-4FB2-AAC2-55B0533AA30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43392-8EA5-4439-96C2-D40F6D366FCF}" type="slidenum">
              <a:rPr lang="en-US" smtClean="0"/>
              <a:t>‹#›</a:t>
            </a:fld>
            <a:endParaRPr lang="en-US"/>
          </a:p>
        </p:txBody>
      </p:sp>
    </p:spTree>
    <p:extLst>
      <p:ext uri="{BB962C8B-B14F-4D97-AF65-F5344CB8AC3E}">
        <p14:creationId xmlns:p14="http://schemas.microsoft.com/office/powerpoint/2010/main" val="281245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93212F-6A43-4FB2-AAC2-55B0533AA30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43392-8EA5-4439-96C2-D40F6D366FCF}" type="slidenum">
              <a:rPr lang="en-US" smtClean="0"/>
              <a:t>‹#›</a:t>
            </a:fld>
            <a:endParaRPr lang="en-US"/>
          </a:p>
        </p:txBody>
      </p:sp>
    </p:spTree>
    <p:extLst>
      <p:ext uri="{BB962C8B-B14F-4D97-AF65-F5344CB8AC3E}">
        <p14:creationId xmlns:p14="http://schemas.microsoft.com/office/powerpoint/2010/main" val="19802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93212F-6A43-4FB2-AAC2-55B0533AA309}"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43392-8EA5-4439-96C2-D40F6D366FCF}" type="slidenum">
              <a:rPr lang="en-US" smtClean="0"/>
              <a:t>‹#›</a:t>
            </a:fld>
            <a:endParaRPr lang="en-US"/>
          </a:p>
        </p:txBody>
      </p:sp>
    </p:spTree>
    <p:extLst>
      <p:ext uri="{BB962C8B-B14F-4D97-AF65-F5344CB8AC3E}">
        <p14:creationId xmlns:p14="http://schemas.microsoft.com/office/powerpoint/2010/main" val="114497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93212F-6A43-4FB2-AAC2-55B0533AA309}"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43392-8EA5-4439-96C2-D40F6D366FCF}" type="slidenum">
              <a:rPr lang="en-US" smtClean="0"/>
              <a:t>‹#›</a:t>
            </a:fld>
            <a:endParaRPr lang="en-US"/>
          </a:p>
        </p:txBody>
      </p:sp>
    </p:spTree>
    <p:extLst>
      <p:ext uri="{BB962C8B-B14F-4D97-AF65-F5344CB8AC3E}">
        <p14:creationId xmlns:p14="http://schemas.microsoft.com/office/powerpoint/2010/main" val="309429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93212F-6A43-4FB2-AAC2-55B0533AA309}"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443392-8EA5-4439-96C2-D40F6D366FCF}" type="slidenum">
              <a:rPr lang="en-US" smtClean="0"/>
              <a:t>‹#›</a:t>
            </a:fld>
            <a:endParaRPr lang="en-US"/>
          </a:p>
        </p:txBody>
      </p:sp>
    </p:spTree>
    <p:extLst>
      <p:ext uri="{BB962C8B-B14F-4D97-AF65-F5344CB8AC3E}">
        <p14:creationId xmlns:p14="http://schemas.microsoft.com/office/powerpoint/2010/main" val="172736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93212F-6A43-4FB2-AAC2-55B0533AA309}"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443392-8EA5-4439-96C2-D40F6D366FCF}" type="slidenum">
              <a:rPr lang="en-US" smtClean="0"/>
              <a:t>‹#›</a:t>
            </a:fld>
            <a:endParaRPr lang="en-US"/>
          </a:p>
        </p:txBody>
      </p:sp>
    </p:spTree>
    <p:extLst>
      <p:ext uri="{BB962C8B-B14F-4D97-AF65-F5344CB8AC3E}">
        <p14:creationId xmlns:p14="http://schemas.microsoft.com/office/powerpoint/2010/main" val="330770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3212F-6A43-4FB2-AAC2-55B0533AA309}"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443392-8EA5-4439-96C2-D40F6D366FCF}" type="slidenum">
              <a:rPr lang="en-US" smtClean="0"/>
              <a:t>‹#›</a:t>
            </a:fld>
            <a:endParaRPr lang="en-US"/>
          </a:p>
        </p:txBody>
      </p:sp>
    </p:spTree>
    <p:extLst>
      <p:ext uri="{BB962C8B-B14F-4D97-AF65-F5344CB8AC3E}">
        <p14:creationId xmlns:p14="http://schemas.microsoft.com/office/powerpoint/2010/main" val="252230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3212F-6A43-4FB2-AAC2-55B0533AA309}"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43392-8EA5-4439-96C2-D40F6D366FCF}" type="slidenum">
              <a:rPr lang="en-US" smtClean="0"/>
              <a:t>‹#›</a:t>
            </a:fld>
            <a:endParaRPr lang="en-US"/>
          </a:p>
        </p:txBody>
      </p:sp>
    </p:spTree>
    <p:extLst>
      <p:ext uri="{BB962C8B-B14F-4D97-AF65-F5344CB8AC3E}">
        <p14:creationId xmlns:p14="http://schemas.microsoft.com/office/powerpoint/2010/main" val="2127940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3212F-6A43-4FB2-AAC2-55B0533AA309}"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43392-8EA5-4439-96C2-D40F6D366FCF}" type="slidenum">
              <a:rPr lang="en-US" smtClean="0"/>
              <a:t>‹#›</a:t>
            </a:fld>
            <a:endParaRPr lang="en-US"/>
          </a:p>
        </p:txBody>
      </p:sp>
    </p:spTree>
    <p:extLst>
      <p:ext uri="{BB962C8B-B14F-4D97-AF65-F5344CB8AC3E}">
        <p14:creationId xmlns:p14="http://schemas.microsoft.com/office/powerpoint/2010/main" val="324413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3212F-6A43-4FB2-AAC2-55B0533AA309}" type="datetimeFigureOut">
              <a:rPr lang="en-US" smtClean="0"/>
              <a:t>3/23/2021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43392-8EA5-4439-96C2-D40F6D366FCF}" type="slidenum">
              <a:rPr lang="en-US" smtClean="0"/>
              <a:t>‹#›</a:t>
            </a:fld>
            <a:endParaRPr lang="en-US"/>
          </a:p>
        </p:txBody>
      </p:sp>
    </p:spTree>
    <p:extLst>
      <p:ext uri="{BB962C8B-B14F-4D97-AF65-F5344CB8AC3E}">
        <p14:creationId xmlns:p14="http://schemas.microsoft.com/office/powerpoint/2010/main" val="139878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ahnschrift" panose="020B0502040204020203" pitchFamily="34" charset="0"/>
              </a:rPr>
              <a:t>JFK and Toni Morrison</a:t>
            </a:r>
          </a:p>
        </p:txBody>
      </p:sp>
      <p:sp>
        <p:nvSpPr>
          <p:cNvPr id="3" name="Subtitle 2"/>
          <p:cNvSpPr>
            <a:spLocks noGrp="1"/>
          </p:cNvSpPr>
          <p:nvPr>
            <p:ph type="subTitle" idx="1"/>
          </p:nvPr>
        </p:nvSpPr>
        <p:spPr/>
        <p:txBody>
          <a:bodyPr/>
          <a:lstStyle/>
          <a:p>
            <a:r>
              <a:rPr lang="en-US" dirty="0">
                <a:latin typeface="Bahnschrift" panose="020B0502040204020203" pitchFamily="34" charset="0"/>
              </a:rPr>
              <a:t>By Arta, </a:t>
            </a:r>
            <a:r>
              <a:rPr lang="en-US" dirty="0" err="1">
                <a:latin typeface="Bahnschrift" panose="020B0502040204020203" pitchFamily="34" charset="0"/>
              </a:rPr>
              <a:t>Miron</a:t>
            </a:r>
            <a:r>
              <a:rPr lang="en-US" dirty="0">
                <a:latin typeface="Bahnschrift" panose="020B0502040204020203" pitchFamily="34" charset="0"/>
              </a:rPr>
              <a:t>, and Mohammad</a:t>
            </a:r>
          </a:p>
        </p:txBody>
      </p:sp>
    </p:spTree>
    <p:extLst>
      <p:ext uri="{BB962C8B-B14F-4D97-AF65-F5344CB8AC3E}">
        <p14:creationId xmlns:p14="http://schemas.microsoft.com/office/powerpoint/2010/main" val="116244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353041-1582-421E-96E8-51770AFCCA65}"/>
              </a:ext>
            </a:extLst>
          </p:cNvPr>
          <p:cNvSpPr/>
          <p:nvPr/>
        </p:nvSpPr>
        <p:spPr>
          <a:xfrm>
            <a:off x="267855" y="1634836"/>
            <a:ext cx="6391563" cy="4618182"/>
          </a:xfrm>
          <a:prstGeom prst="roundRect">
            <a:avLst>
              <a:gd name="adj" fmla="val 5075"/>
            </a:avLst>
          </a:prstGeom>
          <a:solidFill>
            <a:schemeClr val="tx1">
              <a:lumMod val="65000"/>
              <a:lumOff val="35000"/>
              <a:alpha val="7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1182" y="1528906"/>
            <a:ext cx="10515600" cy="1325563"/>
          </a:xfrm>
        </p:spPr>
        <p:txBody>
          <a:bodyPr/>
          <a:lstStyle/>
          <a:p>
            <a:r>
              <a:rPr lang="en-US" dirty="0">
                <a:solidFill>
                  <a:schemeClr val="bg1"/>
                </a:solidFill>
                <a:latin typeface="Bahnschrift" panose="020B0502040204020203" pitchFamily="34" charset="0"/>
              </a:rPr>
              <a:t>About JFK</a:t>
            </a:r>
          </a:p>
        </p:txBody>
      </p:sp>
      <p:sp>
        <p:nvSpPr>
          <p:cNvPr id="3" name="Content Placeholder 2"/>
          <p:cNvSpPr>
            <a:spLocks noGrp="1"/>
          </p:cNvSpPr>
          <p:nvPr>
            <p:ph idx="1"/>
          </p:nvPr>
        </p:nvSpPr>
        <p:spPr>
          <a:xfrm>
            <a:off x="681182" y="2629188"/>
            <a:ext cx="5757909" cy="3457576"/>
          </a:xfrm>
        </p:spPr>
        <p:txBody>
          <a:bodyPr>
            <a:normAutofit fontScale="92500"/>
          </a:bodyPr>
          <a:lstStyle/>
          <a:p>
            <a:pPr marL="0" indent="0">
              <a:buNone/>
            </a:pPr>
            <a:r>
              <a:rPr lang="en-US" dirty="0">
                <a:solidFill>
                  <a:schemeClr val="bg1"/>
                </a:solidFill>
                <a:latin typeface="Bahnschrift" panose="020B0502040204020203" pitchFamily="34" charset="0"/>
              </a:rPr>
              <a:t>John Fitzgerald Kennedy often called JFK and Jack, was the 35th President of the United States. He was in office from 1961 until his assassination in 1963. He was the youngest President elected to the office, at the age of 43.</a:t>
            </a:r>
          </a:p>
          <a:p>
            <a:pPr marL="0" indent="0">
              <a:buNone/>
            </a:pPr>
            <a:r>
              <a:rPr lang="en-US" dirty="0">
                <a:solidFill>
                  <a:schemeClr val="bg1"/>
                </a:solidFill>
                <a:latin typeface="Bahnschrift" panose="020B0502040204020203" pitchFamily="34" charset="0"/>
              </a:rPr>
              <a:t>He was born on May 29, 1917. He aged 46 until he was assassinated on November 22, 1963.</a:t>
            </a:r>
          </a:p>
        </p:txBody>
      </p:sp>
    </p:spTree>
    <p:extLst>
      <p:ext uri="{BB962C8B-B14F-4D97-AF65-F5344CB8AC3E}">
        <p14:creationId xmlns:p14="http://schemas.microsoft.com/office/powerpoint/2010/main" val="26128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15C15-FA71-46B9-8981-4D83A1F09556}"/>
              </a:ext>
            </a:extLst>
          </p:cNvPr>
          <p:cNvSpPr>
            <a:spLocks noGrp="1"/>
          </p:cNvSpPr>
          <p:nvPr>
            <p:ph idx="1"/>
          </p:nvPr>
        </p:nvSpPr>
        <p:spPr>
          <a:xfrm>
            <a:off x="711201" y="1567358"/>
            <a:ext cx="5393924" cy="4351338"/>
          </a:xfrm>
        </p:spPr>
        <p:txBody>
          <a:bodyPr/>
          <a:lstStyle/>
          <a:p>
            <a:pPr marL="0" indent="0">
              <a:buNone/>
            </a:pPr>
            <a:r>
              <a:rPr lang="en-US" dirty="0">
                <a:latin typeface="Bahnschrift" panose="020B0502040204020203" pitchFamily="34" charset="0"/>
              </a:rPr>
              <a:t>Events during his presidency included the Bay of Pigs Invasion, the Cuban Missile Crisis, the building of the Berlin Wall, the Space Race, the Civil Rights Movement, and early stages of the Vietnam War. He was the youngest President of the United States to die in office.</a:t>
            </a:r>
          </a:p>
        </p:txBody>
      </p:sp>
      <p:pic>
        <p:nvPicPr>
          <p:cNvPr id="5" name="Picture 4">
            <a:extLst>
              <a:ext uri="{FF2B5EF4-FFF2-40B4-BE49-F238E27FC236}">
                <a16:creationId xmlns:a16="http://schemas.microsoft.com/office/drawing/2014/main" id="{F9C0E835-1F49-4044-B274-56DC5617E1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2834" y="485931"/>
            <a:ext cx="4707965" cy="54327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4513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10515600" cy="1325563"/>
          </a:xfrm>
        </p:spPr>
        <p:txBody>
          <a:bodyPr/>
          <a:lstStyle/>
          <a:p>
            <a:r>
              <a:rPr lang="en-US" dirty="0">
                <a:latin typeface="Bahnschrift" panose="020B0502040204020203" pitchFamily="34" charset="0"/>
              </a:rPr>
              <a:t>About Tony Morrison:</a:t>
            </a:r>
          </a:p>
        </p:txBody>
      </p:sp>
      <p:sp>
        <p:nvSpPr>
          <p:cNvPr id="3" name="Content Placeholder 2"/>
          <p:cNvSpPr>
            <a:spLocks noGrp="1"/>
          </p:cNvSpPr>
          <p:nvPr>
            <p:ph idx="1"/>
          </p:nvPr>
        </p:nvSpPr>
        <p:spPr>
          <a:xfrm>
            <a:off x="154709" y="1325563"/>
            <a:ext cx="4740564" cy="2899497"/>
          </a:xfrm>
        </p:spPr>
        <p:txBody>
          <a:bodyPr>
            <a:normAutofit lnSpcReduction="10000"/>
          </a:bodyPr>
          <a:lstStyle/>
          <a:p>
            <a:pPr marL="0" indent="0">
              <a:buNone/>
            </a:pPr>
            <a:r>
              <a:rPr lang="en-US" dirty="0">
                <a:latin typeface="Bahnschrift" panose="020B0502040204020203" pitchFamily="34" charset="0"/>
              </a:rPr>
              <a:t>Chloe Anthony Wofford Morrison , known as Toni Morrison, was an American novelist, essayist, book editor, and college professor. Her first novel, The Bluest Eye, was published in 1970.</a:t>
            </a:r>
          </a:p>
          <a:p>
            <a:pPr marL="0" indent="0">
              <a:buNone/>
            </a:pPr>
            <a:endParaRPr lang="en-US" dirty="0"/>
          </a:p>
        </p:txBody>
      </p:sp>
      <p:sp>
        <p:nvSpPr>
          <p:cNvPr id="9" name="TextBox 8">
            <a:extLst>
              <a:ext uri="{FF2B5EF4-FFF2-40B4-BE49-F238E27FC236}">
                <a16:creationId xmlns:a16="http://schemas.microsoft.com/office/drawing/2014/main" id="{309217C8-AF83-487F-A239-0CCD4929079A}"/>
              </a:ext>
            </a:extLst>
          </p:cNvPr>
          <p:cNvSpPr txBox="1"/>
          <p:nvPr/>
        </p:nvSpPr>
        <p:spPr>
          <a:xfrm>
            <a:off x="9769765" y="725398"/>
            <a:ext cx="2193635" cy="2031325"/>
          </a:xfrm>
          <a:prstGeom prst="rect">
            <a:avLst/>
          </a:prstGeom>
          <a:noFill/>
        </p:spPr>
        <p:txBody>
          <a:bodyPr wrap="square">
            <a:spAutoFit/>
          </a:bodyPr>
          <a:lstStyle/>
          <a:p>
            <a:r>
              <a:rPr lang="en-US" dirty="0">
                <a:latin typeface="Bahnschrift" panose="020B0502040204020203" pitchFamily="34" charset="0"/>
              </a:rPr>
              <a:t>She was born in Chloe Ardelia Wofford on February 18, 1931 and at age of 88 died on August 5, 2019</a:t>
            </a:r>
          </a:p>
        </p:txBody>
      </p:sp>
    </p:spTree>
    <p:extLst>
      <p:ext uri="{BB962C8B-B14F-4D97-AF65-F5344CB8AC3E}">
        <p14:creationId xmlns:p14="http://schemas.microsoft.com/office/powerpoint/2010/main" val="181506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8F87F-383D-42A8-82A3-AC131B868B88}"/>
              </a:ext>
            </a:extLst>
          </p:cNvPr>
          <p:cNvSpPr>
            <a:spLocks noGrp="1"/>
          </p:cNvSpPr>
          <p:nvPr>
            <p:ph idx="1"/>
          </p:nvPr>
        </p:nvSpPr>
        <p:spPr>
          <a:xfrm>
            <a:off x="533400" y="1408763"/>
            <a:ext cx="4334164" cy="4351338"/>
          </a:xfrm>
        </p:spPr>
        <p:txBody>
          <a:bodyPr>
            <a:normAutofit lnSpcReduction="10000"/>
          </a:bodyPr>
          <a:lstStyle/>
          <a:p>
            <a:pPr marL="0" indent="0">
              <a:buNone/>
            </a:pPr>
            <a:r>
              <a:rPr lang="en-US" dirty="0">
                <a:latin typeface="Bahnschrift" panose="020B0502040204020203" pitchFamily="34" charset="0"/>
              </a:rPr>
              <a:t>The critically acclaimed Song of Solomon (1977) brought her national attention and won the National Book Critics Circle Award. In 1988, Morrison won the Pulitzer Prize for Beloved (1987); she gained worldwide recognition when she was awarded the Nobel Prize in Literature in 1993.</a:t>
            </a:r>
          </a:p>
        </p:txBody>
      </p:sp>
      <p:pic>
        <p:nvPicPr>
          <p:cNvPr id="5" name="Picture 4">
            <a:extLst>
              <a:ext uri="{FF2B5EF4-FFF2-40B4-BE49-F238E27FC236}">
                <a16:creationId xmlns:a16="http://schemas.microsoft.com/office/drawing/2014/main" id="{606F2A1D-0A89-4B57-AA36-BFCED84F53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8690" y="865077"/>
            <a:ext cx="6326909" cy="47367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002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79797"/>
        </a:solidFill>
        <a:effectLst/>
      </p:bgPr>
    </p:bg>
    <p:spTree>
      <p:nvGrpSpPr>
        <p:cNvPr id="1" name=""/>
        <p:cNvGrpSpPr/>
        <p:nvPr/>
      </p:nvGrpSpPr>
      <p:grpSpPr>
        <a:xfrm>
          <a:off x="0" y="0"/>
          <a:ext cx="0" cy="0"/>
          <a:chOff x="0" y="0"/>
          <a:chExt cx="0" cy="0"/>
        </a:xfrm>
      </p:grpSpPr>
      <p:pic>
        <p:nvPicPr>
          <p:cNvPr id="1026" name="Picture 2" descr="The End GIFs. 50 Animated Images For Ending of Your Presentation">
            <a:extLst>
              <a:ext uri="{FF2B5EF4-FFF2-40B4-BE49-F238E27FC236}">
                <a16:creationId xmlns:a16="http://schemas.microsoft.com/office/drawing/2014/main" id="{5B89C871-B487-4A66-9F54-B5B17C68D4F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307917" y="949465"/>
            <a:ext cx="5576166" cy="495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517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250</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vt:lpstr>
      <vt:lpstr>Calibri</vt:lpstr>
      <vt:lpstr>Calibri Light</vt:lpstr>
      <vt:lpstr>Office Theme</vt:lpstr>
      <vt:lpstr>JFK and Toni Morrison</vt:lpstr>
      <vt:lpstr>About JFK</vt:lpstr>
      <vt:lpstr>PowerPoint Presentation</vt:lpstr>
      <vt:lpstr>About Tony Morrison: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JFK and Toni Morris</dc:title>
  <dc:creator>Arta Zafarabadi</dc:creator>
  <cp:lastModifiedBy>Velter Zi</cp:lastModifiedBy>
  <cp:revision>20</cp:revision>
  <dcterms:created xsi:type="dcterms:W3CDTF">2021-03-23T15:35:46Z</dcterms:created>
  <dcterms:modified xsi:type="dcterms:W3CDTF">2021-03-23T18:42:13Z</dcterms:modified>
</cp:coreProperties>
</file>