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14"/>
  </p:notesMasterIdLst>
  <p:handoutMasterIdLst>
    <p:handoutMasterId r:id="rId15"/>
  </p:handoutMasterIdLst>
  <p:sldIdLst>
    <p:sldId id="350" r:id="rId5"/>
    <p:sldId id="352" r:id="rId6"/>
    <p:sldId id="361" r:id="rId7"/>
    <p:sldId id="356" r:id="rId8"/>
    <p:sldId id="365" r:id="rId9"/>
    <p:sldId id="366" r:id="rId10"/>
    <p:sldId id="367" r:id="rId11"/>
    <p:sldId id="363" r:id="rId12"/>
    <p:sldId id="34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38" autoAdjust="0"/>
    <p:restoredTop sz="95226" autoAdjust="0"/>
  </p:normalViewPr>
  <p:slideViewPr>
    <p:cSldViewPr snapToGrid="0">
      <p:cViewPr>
        <p:scale>
          <a:sx n="100" d="100"/>
          <a:sy n="100" d="100"/>
        </p:scale>
        <p:origin x="1002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5B66E5-15AA-4745-8A67-3CE257BEE3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844A45-21B3-834A-A491-E4E4B9DC117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039FDB-18A0-074D-8BA3-A4C3DE896AF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6D13E5-4CEC-3A4A-8E5D-AFCEE7512EEC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5/20/2021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8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95333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DEF3328-825B-3946-8472-DB93D6A32867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4E4E09DF-AF21-0E4A-9838-14DFBFFED7D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653F54AE-9BC1-3A45-A129-4028EADE4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54F6D22-4944-974A-999E-F9E22F159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3A0EE708-F36B-444B-9A8B-D48D69535E45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Content Placeholder 3">
            <a:extLst>
              <a:ext uri="{FF2B5EF4-FFF2-40B4-BE49-F238E27FC236}">
                <a16:creationId xmlns:a16="http://schemas.microsoft.com/office/drawing/2014/main" id="{E40D4044-0F7B-0647-BAB5-16B23EBD9ECD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D51C063-0222-064B-8A2E-485FE9EAC10D}"/>
              </a:ext>
            </a:extLst>
          </p:cNvPr>
          <p:cNvCxnSpPr>
            <a:cxnSpLocks/>
          </p:cNvCxnSpPr>
          <p:nvPr userDrawn="1"/>
        </p:nvCxnSpPr>
        <p:spPr>
          <a:xfrm>
            <a:off x="63627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14D182-A7DD-4F7B-B207-262854316ED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May 20, 2021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B29252-5D0B-4B9D-9FBD-8EC0929FE09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B4FEF6-E217-4110-BBF5-C4B77ADC845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504253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868B08E5-2F7C-7749-8BDF-386EAF974BB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F3E300C0-0B72-9048-9E16-2166E1A88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E4AA520D-9D51-3A42-B9B1-DF72169BC8D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D5F2735E-137C-DB47-AEF0-EFC871A323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057DFE0A-61D9-1B48-8196-EA94D04685D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C946754A-F105-644E-99A4-DC80B9944243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368648FC-FC9A-5645-8F0C-390FFFAE180D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BBB849DC-B114-D145-9879-4FE0688BF57E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F0C4CE5-5F02-B143-8FD1-1B235D270DAC}"/>
              </a:ext>
            </a:extLst>
          </p:cNvPr>
          <p:cNvCxnSpPr>
            <a:cxnSpLocks/>
          </p:cNvCxnSpPr>
          <p:nvPr userDrawn="1"/>
        </p:nvCxnSpPr>
        <p:spPr>
          <a:xfrm>
            <a:off x="4569372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89A8C14-DB28-F34E-8098-168D4C75AF23}"/>
              </a:ext>
            </a:extLst>
          </p:cNvPr>
          <p:cNvCxnSpPr>
            <a:cxnSpLocks/>
          </p:cNvCxnSpPr>
          <p:nvPr userDrawn="1"/>
        </p:nvCxnSpPr>
        <p:spPr>
          <a:xfrm>
            <a:off x="8187017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FA07F3-F8E4-4505-85EC-22734AC6879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May 20, 2021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165D22-FEF5-4F30-8822-5D2378806A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40F86B-3DA3-4708-AAF5-387BA115C41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279487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4800" userDrawn="1">
          <p15:clr>
            <a:srgbClr val="FBAE40"/>
          </p15:clr>
        </p15:guide>
        <p15:guide id="11" pos="2880" userDrawn="1">
          <p15:clr>
            <a:srgbClr val="FBAE40"/>
          </p15:clr>
        </p15:guide>
        <p15:guide id="12" orient="horz" pos="175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A8C895-11B9-EA40-B0F8-0F4FE98815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2500" y="2656904"/>
            <a:ext cx="4838700" cy="574318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47A1EE0-4011-3749-B01C-FC489EEDF880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17EED68A-6660-2643-BBFB-B6AB92A7C22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BECF9FB8-F6C7-C54D-99F4-11FDF26D7F9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46C7C62D-7D3B-934C-AFF9-0F10E727B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85D552-3AFC-4D21-A944-9D41E128A9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2286000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BE8C2EDB-9C70-49A2-865C-E5CD77D3E7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3655" y="3841846"/>
            <a:ext cx="4838700" cy="636754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EE50320A-D017-45C6-9986-94BC43911E9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3655" y="3470942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673EB498-F5D2-4E15-990A-2AFA4A377C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52500" y="5017901"/>
            <a:ext cx="4838700" cy="908340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1F528150-326B-4BB3-AC38-7FC805DB6BA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52500" y="4646997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20EBEFF7-AECA-409B-9ACC-A63A168283B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99647" y="2656904"/>
            <a:ext cx="4838700" cy="574318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29E4D063-8666-4D7A-B8C8-2B9383F798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99647" y="2286000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4717B7CD-A4F9-444E-82B9-8914CB57488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99647" y="3841846"/>
            <a:ext cx="4838700" cy="908340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2CF285B7-A950-4326-A4D5-F5D542D2D6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99647" y="3470942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45E38A-5516-4C3E-88FC-0DCBD876054B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May 20, 2021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25273-038D-4F51-A093-83D80104F21A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24E14-E0E0-44FA-A4AA-FA63A858730C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60135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29">
            <a:extLst>
              <a:ext uri="{FF2B5EF4-FFF2-40B4-BE49-F238E27FC236}">
                <a16:creationId xmlns:a16="http://schemas.microsoft.com/office/drawing/2014/main" id="{BB778BC5-5409-574B-96E2-B45CDD940D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96100" y="5102063"/>
            <a:ext cx="4914900" cy="588795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16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32916F3A-28FA-9A4B-A780-0D687D9328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7623" y="3591098"/>
            <a:ext cx="4903377" cy="1057791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E29321F6-59C5-6E4C-A846-6AD00848A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B5C3BF3-A164-DD48-BD02-4587489DA105}"/>
              </a:ext>
            </a:extLst>
          </p:cNvPr>
          <p:cNvCxnSpPr>
            <a:cxnSpLocks/>
          </p:cNvCxnSpPr>
          <p:nvPr userDrawn="1"/>
        </p:nvCxnSpPr>
        <p:spPr>
          <a:xfrm>
            <a:off x="6896100" y="3233703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8C225AD-C009-894E-8AFA-C94EAA06509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FEF81ED-50DF-3946-87D9-407C13C3CE9F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B6857A0-601C-9C40-ADB4-7927C7A4ECA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31562ACC-ECB3-4841-A52C-00DAFF438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77C317B8-91B4-7040-AB8C-CE822CA28A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991307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F0FD074-81E2-0D4E-8446-C5B415B238A0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4655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 Placeholder 29">
            <a:extLst>
              <a:ext uri="{FF2B5EF4-FFF2-40B4-BE49-F238E27FC236}">
                <a16:creationId xmlns:a16="http://schemas.microsoft.com/office/drawing/2014/main" id="{58AAB058-5FFC-9E4E-AD2E-FB1B4EE510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00" y="2818296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29">
            <a:extLst>
              <a:ext uri="{FF2B5EF4-FFF2-40B4-BE49-F238E27FC236}">
                <a16:creationId xmlns:a16="http://schemas.microsoft.com/office/drawing/2014/main" id="{18ABDA74-C3EC-274D-BE87-AC5B825A2A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2500" y="2209800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3DDE02E-BC75-2645-8725-CA2CFD327A3C}"/>
              </a:ext>
            </a:extLst>
          </p:cNvPr>
          <p:cNvCxnSpPr>
            <a:cxnSpLocks/>
          </p:cNvCxnSpPr>
          <p:nvPr userDrawn="1"/>
        </p:nvCxnSpPr>
        <p:spPr>
          <a:xfrm>
            <a:off x="3663043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 Placeholder 29">
            <a:extLst>
              <a:ext uri="{FF2B5EF4-FFF2-40B4-BE49-F238E27FC236}">
                <a16:creationId xmlns:a16="http://schemas.microsoft.com/office/drawing/2014/main" id="{3ABA9FD1-9B74-F14F-81EF-7B3407196B0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2818296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0E9E9D03-0186-5B4C-A73F-95ADCD08A44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63042" y="2209800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01EE6FD-FABB-AD48-92DA-19805B502918}"/>
              </a:ext>
            </a:extLst>
          </p:cNvPr>
          <p:cNvCxnSpPr>
            <a:cxnSpLocks/>
          </p:cNvCxnSpPr>
          <p:nvPr userDrawn="1"/>
        </p:nvCxnSpPr>
        <p:spPr>
          <a:xfrm>
            <a:off x="952500" y="4248119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 Placeholder 29">
            <a:extLst>
              <a:ext uri="{FF2B5EF4-FFF2-40B4-BE49-F238E27FC236}">
                <a16:creationId xmlns:a16="http://schemas.microsoft.com/office/drawing/2014/main" id="{F953BCFF-5CB8-784F-ACC1-A14670E6219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2500" y="5131299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9">
            <a:extLst>
              <a:ext uri="{FF2B5EF4-FFF2-40B4-BE49-F238E27FC236}">
                <a16:creationId xmlns:a16="http://schemas.microsoft.com/office/drawing/2014/main" id="{97DCC038-CDD3-1D48-B8BA-2617616935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52500" y="4522803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3BB36CC-7349-334D-A028-58D01025E726}"/>
              </a:ext>
            </a:extLst>
          </p:cNvPr>
          <p:cNvCxnSpPr>
            <a:cxnSpLocks/>
          </p:cNvCxnSpPr>
          <p:nvPr userDrawn="1"/>
        </p:nvCxnSpPr>
        <p:spPr>
          <a:xfrm>
            <a:off x="3663043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 Placeholder 29">
            <a:extLst>
              <a:ext uri="{FF2B5EF4-FFF2-40B4-BE49-F238E27FC236}">
                <a16:creationId xmlns:a16="http://schemas.microsoft.com/office/drawing/2014/main" id="{C20DFC6E-CE65-E94B-921D-38F386E173F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663042" y="5131299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9">
            <a:extLst>
              <a:ext uri="{FF2B5EF4-FFF2-40B4-BE49-F238E27FC236}">
                <a16:creationId xmlns:a16="http://schemas.microsoft.com/office/drawing/2014/main" id="{773FBF72-A3D8-2F4E-BAD2-2755F0BE4A4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663042" y="4522803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402C0D4-D9C4-F547-B996-38177302A3DC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 Placeholder 29">
            <a:extLst>
              <a:ext uri="{FF2B5EF4-FFF2-40B4-BE49-F238E27FC236}">
                <a16:creationId xmlns:a16="http://schemas.microsoft.com/office/drawing/2014/main" id="{9B18A1DC-4A61-514B-9F70-1DCC893EBB1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367054" y="513129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9">
            <a:extLst>
              <a:ext uri="{FF2B5EF4-FFF2-40B4-BE49-F238E27FC236}">
                <a16:creationId xmlns:a16="http://schemas.microsoft.com/office/drawing/2014/main" id="{DD138509-2AA1-D540-90D6-28847495661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367054" y="4522803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655503-4608-4F79-A5D4-B2F67958F263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May 20, 2021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AFA395-FE4C-4A99-A74E-57757D8473E1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A6A117-A0E8-43E1-9120-CE3B8B97667F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93066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C82066DD-D313-D148-89C7-338EB873A73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A5BBD7C7-99D1-E841-A081-6912D1F2B85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227A14EE-CB79-754A-8B19-EB9874B3158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35B38B80-C3D3-4C47-B468-C41A8FF36F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F0C4E8C2-3240-594A-9D5E-1BCD1AF44C5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-22543"/>
            <a:ext cx="6096000" cy="6903086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D23F761-57FC-3649-AE84-0C3EF95EF561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E66F2BC9-2F8A-1543-9AFD-9BAB0E75B3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289363"/>
            <a:ext cx="4572001" cy="27952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64E0B3-57C5-4DAF-8531-F39610E77C0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May 20, 2021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E0EC46-C626-4D58-AB64-0B3B850D148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25D00C-8F5C-4528-87FA-F9431D96755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737695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6" pos="3480" userDrawn="1">
          <p15:clr>
            <a:srgbClr val="FBAE40"/>
          </p15:clr>
        </p15:guide>
        <p15:guide id="7" orient="horz" pos="1440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50E2385F-F6FA-D345-AF77-A9EE8E49310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1998" cy="685800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1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BE3A3D6-A0AD-C84D-8B2A-743F5F95432E}"/>
              </a:ext>
            </a:extLst>
          </p:cNvPr>
          <p:cNvCxnSpPr>
            <a:cxnSpLocks/>
          </p:cNvCxnSpPr>
          <p:nvPr userDrawn="1"/>
        </p:nvCxnSpPr>
        <p:spPr>
          <a:xfrm>
            <a:off x="7154721" y="4003877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4CB38BE-0FF2-694C-AA3C-D73DBF7C332C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9509760" y="-3"/>
            <a:ext cx="2682238" cy="2682238"/>
            <a:chOff x="0" y="12289"/>
            <a:chExt cx="3550" cy="3551"/>
          </a:xfrm>
          <a:solidFill>
            <a:schemeClr val="tx1"/>
          </a:solidFill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F0257420-2EA0-6348-8B9E-1414F529726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7FE65C23-C0EF-BB41-884A-01C2A7356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F73F5EB6-53C7-D44C-9003-FB5A81F989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5788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75992517-0394-6B43-B15D-2A86A34512F3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952500" y="1939108"/>
            <a:ext cx="10352810" cy="411070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1012B1-809A-45CE-9FED-46D08DC8C42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May 20, 2021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B6FA27-6601-4107-A3C9-808CB443024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19432A-F8B5-4A96-AEE6-2E159658D5D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58628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1392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952500" y="2209800"/>
            <a:ext cx="10287000" cy="2593109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2411D2-78FE-46C1-9EA9-C6A882903B5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May 20, 2021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4DAF8F-82DB-4DBE-9041-71217A4516C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2F761B-6706-439D-9C75-43E751AB195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013107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ln>
            <a:noFill/>
          </a:ln>
        </p:spPr>
        <p:txBody>
          <a:bodyPr lIns="0" tIns="0" rIns="0" bIns="0" anchor="t" anchorCtr="0">
            <a:normAutofit/>
          </a:bodyPr>
          <a:lstStyle>
            <a:lvl1pPr>
              <a:lnSpc>
                <a:spcPct val="100000"/>
              </a:lnSpc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02327D-DBD4-7A4E-ABF2-A946A559A8AD}"/>
              </a:ext>
            </a:extLst>
          </p:cNvPr>
          <p:cNvSpPr txBox="1"/>
          <p:nvPr userDrawn="1"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0" b="1" dirty="0">
                <a:solidFill>
                  <a:schemeClr val="bg1"/>
                </a:solidFill>
              </a:rPr>
              <a:t>“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ACB4ADD-D9F4-984E-B29D-A2CF6D19E810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9" name="AutoShape 24">
              <a:extLst>
                <a:ext uri="{FF2B5EF4-FFF2-40B4-BE49-F238E27FC236}">
                  <a16:creationId xmlns:a16="http://schemas.microsoft.com/office/drawing/2014/main" id="{5017C477-A988-7041-8A67-3D8294D6A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06D7F37-5DD1-A24E-9CCA-84B2A16855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E321C8-096C-1B41-B14F-4CA7AE04B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32B3FDD4-EB13-F44F-99D0-BFAB06F00B3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A20BCBD2-A735-0C43-8C55-B384372AC62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69A90A7-BF26-684E-8C8B-638053DA1234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861D8E86-886A-8744-BC4C-FE82B02438F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2D967470-E96E-8843-AAD2-E0C8B807793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C8A27D09-765D-3949-BCCA-238C3514D4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478292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 userDrawn="1">
          <p15:clr>
            <a:srgbClr val="FBAE40"/>
          </p15:clr>
        </p15:guide>
        <p15:guide id="9" orient="horz" pos="1248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A7D9F21A-75CF-6045-8FA1-C4F4E21B699C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AEA7E377-BB07-FA43-B532-10A92EE030B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F18DE645-B3D5-2F4E-AAD6-002FEF13A31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B90F6499-BA50-2340-A026-32C79B6BFA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8" name="Picture Placeholder 25">
            <a:extLst>
              <a:ext uri="{FF2B5EF4-FFF2-40B4-BE49-F238E27FC236}">
                <a16:creationId xmlns:a16="http://schemas.microsoft.com/office/drawing/2014/main" id="{2274C164-503B-E746-A155-849A9BC2406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itle 1">
            <a:extLst>
              <a:ext uri="{FF2B5EF4-FFF2-40B4-BE49-F238E27FC236}">
                <a16:creationId xmlns:a16="http://schemas.microsoft.com/office/drawing/2014/main" id="{E2F20AFE-B282-5146-B0D6-F2FC1B6D3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777D2F0-DE3F-8343-B97A-E7FA440532FD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Picture Placeholder 25">
            <a:extLst>
              <a:ext uri="{FF2B5EF4-FFF2-40B4-BE49-F238E27FC236}">
                <a16:creationId xmlns:a16="http://schemas.microsoft.com/office/drawing/2014/main" id="{AF1B5ED8-33F6-FB44-AA92-F0D227BB310C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2" name="Text Placeholder 29">
            <a:extLst>
              <a:ext uri="{FF2B5EF4-FFF2-40B4-BE49-F238E27FC236}">
                <a16:creationId xmlns:a16="http://schemas.microsoft.com/office/drawing/2014/main" id="{0D824BDD-2D23-C943-8FE9-60B7B23B5E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5393169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29">
            <a:extLst>
              <a:ext uri="{FF2B5EF4-FFF2-40B4-BE49-F238E27FC236}">
                <a16:creationId xmlns:a16="http://schemas.microsoft.com/office/drawing/2014/main" id="{2F3D441E-DFB1-084B-8192-C6CBECCA40B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500" y="4986745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29">
            <a:extLst>
              <a:ext uri="{FF2B5EF4-FFF2-40B4-BE49-F238E27FC236}">
                <a16:creationId xmlns:a16="http://schemas.microsoft.com/office/drawing/2014/main" id="{25797825-E7AE-2C41-A965-E6F0D70D97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63042" y="5393169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29">
            <a:extLst>
              <a:ext uri="{FF2B5EF4-FFF2-40B4-BE49-F238E27FC236}">
                <a16:creationId xmlns:a16="http://schemas.microsoft.com/office/drawing/2014/main" id="{63C1927C-E23B-204E-9F3A-2A67D2BF702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4986745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6" name="Text Placeholder 29">
            <a:extLst>
              <a:ext uri="{FF2B5EF4-FFF2-40B4-BE49-F238E27FC236}">
                <a16:creationId xmlns:a16="http://schemas.microsoft.com/office/drawing/2014/main" id="{EC81F0F5-C204-7248-A336-A655814A8A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67054" y="539316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Text Placeholder 29">
            <a:extLst>
              <a:ext uri="{FF2B5EF4-FFF2-40B4-BE49-F238E27FC236}">
                <a16:creationId xmlns:a16="http://schemas.microsoft.com/office/drawing/2014/main" id="{C9FEF82E-4E9C-8343-9D36-C4A00D7137C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367054" y="4986745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9">
            <a:extLst>
              <a:ext uri="{FF2B5EF4-FFF2-40B4-BE49-F238E27FC236}">
                <a16:creationId xmlns:a16="http://schemas.microsoft.com/office/drawing/2014/main" id="{F8AF6664-A005-7A42-9AEF-C5AA5603E4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10254" y="539316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9" name="Text Placeholder 29">
            <a:extLst>
              <a:ext uri="{FF2B5EF4-FFF2-40B4-BE49-F238E27FC236}">
                <a16:creationId xmlns:a16="http://schemas.microsoft.com/office/drawing/2014/main" id="{5F6C1E52-E2B6-5F45-A863-5BB35ABAFCD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110254" y="4986745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FD0B2D5-B3C2-D847-A220-86CB6A37E418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28" name="AutoShape 24">
              <a:extLst>
                <a:ext uri="{FF2B5EF4-FFF2-40B4-BE49-F238E27FC236}">
                  <a16:creationId xmlns:a16="http://schemas.microsoft.com/office/drawing/2014/main" id="{A7FD25A4-760F-814C-915F-DD6E89CA3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A0CC8369-E81F-D447-87D8-1AF0C58EAC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C41CA81E-EF54-D048-8775-CD4AB37A7DF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D95A4B85-923E-B641-B239-2A1999AB294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01386DC-76EB-F34E-AD0E-22957D3B38D5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66" name="Picture Placeholder 25">
            <a:extLst>
              <a:ext uri="{FF2B5EF4-FFF2-40B4-BE49-F238E27FC236}">
                <a16:creationId xmlns:a16="http://schemas.microsoft.com/office/drawing/2014/main" id="{2D21D633-C51E-E94E-BAE3-96F52F76E496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9" name="Picture Placeholder 25">
            <a:extLst>
              <a:ext uri="{FF2B5EF4-FFF2-40B4-BE49-F238E27FC236}">
                <a16:creationId xmlns:a16="http://schemas.microsoft.com/office/drawing/2014/main" id="{639EFA5A-9C69-DF4D-81B7-FA1F8CCCF934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D89364-B1CB-4E72-A6BB-95A34B50661C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May 20, 2021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09328F-B310-4BF3-883E-BA9A39676AF2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192EF2-9336-43EF-A365-1F54000F7DE9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963624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304" userDrawn="1">
          <p15:clr>
            <a:srgbClr val="FBAE40"/>
          </p15:clr>
        </p15:guide>
        <p15:guide id="4" pos="4008" userDrawn="1">
          <p15:clr>
            <a:srgbClr val="FBAE40"/>
          </p15:clr>
        </p15:guide>
        <p15:guide id="5" pos="1944" userDrawn="1">
          <p15:clr>
            <a:srgbClr val="FBAE40"/>
          </p15:clr>
        </p15:guide>
        <p15:guide id="6" pos="3648" userDrawn="1">
          <p15:clr>
            <a:srgbClr val="FBAE40"/>
          </p15:clr>
        </p15:guide>
        <p15:guide id="7" orient="horz" pos="1392" userDrawn="1">
          <p15:clr>
            <a:srgbClr val="FBAE40"/>
          </p15:clr>
        </p15:guide>
        <p15:guide id="8" orient="horz" pos="552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pos="5352" userDrawn="1">
          <p15:clr>
            <a:srgbClr val="FBAE40"/>
          </p15:clr>
        </p15:guide>
        <p15:guide id="11" pos="5736" userDrawn="1">
          <p15:clr>
            <a:srgbClr val="FBAE40"/>
          </p15:clr>
        </p15:guide>
        <p15:guide id="12" orient="horz" pos="2904" userDrawn="1">
          <p15:clr>
            <a:srgbClr val="FBAE40"/>
          </p15:clr>
        </p15:guide>
        <p15:guide id="13" orient="horz" pos="1608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40046AF-E5BF-854D-9986-7C3019770FE7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5959" y="2213783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6CA14A6-0144-BC49-A8D4-C979D13258C0}"/>
              </a:ext>
            </a:extLst>
          </p:cNvPr>
          <p:cNvCxnSpPr>
            <a:cxnSpLocks/>
          </p:cNvCxnSpPr>
          <p:nvPr userDrawn="1"/>
        </p:nvCxnSpPr>
        <p:spPr>
          <a:xfrm flipH="1">
            <a:off x="6180493" y="2213783"/>
            <a:ext cx="11102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A582FC2-A135-5743-B9C0-6AC7225B42E1}"/>
              </a:ext>
            </a:extLst>
          </p:cNvPr>
          <p:cNvCxnSpPr>
            <a:cxnSpLocks/>
          </p:cNvCxnSpPr>
          <p:nvPr userDrawn="1"/>
        </p:nvCxnSpPr>
        <p:spPr>
          <a:xfrm flipH="1">
            <a:off x="8745623" y="3904712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7C43222-5868-0247-838F-58F4F6C8EE75}"/>
              </a:ext>
            </a:extLst>
          </p:cNvPr>
          <p:cNvCxnSpPr>
            <a:cxnSpLocks/>
          </p:cNvCxnSpPr>
          <p:nvPr userDrawn="1"/>
        </p:nvCxnSpPr>
        <p:spPr>
          <a:xfrm flipH="1">
            <a:off x="3611089" y="3895941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itle 1">
            <a:extLst>
              <a:ext uri="{FF2B5EF4-FFF2-40B4-BE49-F238E27FC236}">
                <a16:creationId xmlns:a16="http://schemas.microsoft.com/office/drawing/2014/main" id="{46EEE005-F78A-9D4F-B159-964376C38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6" name="Text Placeholder 29">
            <a:extLst>
              <a:ext uri="{FF2B5EF4-FFF2-40B4-BE49-F238E27FC236}">
                <a16:creationId xmlns:a16="http://schemas.microsoft.com/office/drawing/2014/main" id="{FC61536F-8EA7-5A48-AF76-8B0E251BD8C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96955" y="2934856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7" name="Text Placeholder 29">
            <a:extLst>
              <a:ext uri="{FF2B5EF4-FFF2-40B4-BE49-F238E27FC236}">
                <a16:creationId xmlns:a16="http://schemas.microsoft.com/office/drawing/2014/main" id="{64FFD994-BD97-ED49-8607-286ECBB1CD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96955" y="2568686"/>
            <a:ext cx="2133600" cy="205837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2" name="Text Placeholder 29">
            <a:extLst>
              <a:ext uri="{FF2B5EF4-FFF2-40B4-BE49-F238E27FC236}">
                <a16:creationId xmlns:a16="http://schemas.microsoft.com/office/drawing/2014/main" id="{D1ADE805-BFBC-ED47-B9CB-6CB2FF02E868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897799" y="5087328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3" name="Text Placeholder 29">
            <a:extLst>
              <a:ext uri="{FF2B5EF4-FFF2-40B4-BE49-F238E27FC236}">
                <a16:creationId xmlns:a16="http://schemas.microsoft.com/office/drawing/2014/main" id="{334A3589-641F-F547-891B-149579153B75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897799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>
              <a:spcBef>
                <a:spcPts val="4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6" name="Text Placeholder 29">
            <a:extLst>
              <a:ext uri="{FF2B5EF4-FFF2-40B4-BE49-F238E27FC236}">
                <a16:creationId xmlns:a16="http://schemas.microsoft.com/office/drawing/2014/main" id="{A63F8454-D12E-A641-ABD0-8977D3F5EC05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9001711" y="5087328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7" name="Text Placeholder 29">
            <a:extLst>
              <a:ext uri="{FF2B5EF4-FFF2-40B4-BE49-F238E27FC236}">
                <a16:creationId xmlns:a16="http://schemas.microsoft.com/office/drawing/2014/main" id="{F35AA15D-DBAD-9840-8764-A5B6D486A23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001711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>
              <a:spcBef>
                <a:spcPts val="4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8" name="Text Placeholder 29">
            <a:extLst>
              <a:ext uri="{FF2B5EF4-FFF2-40B4-BE49-F238E27FC236}">
                <a16:creationId xmlns:a16="http://schemas.microsoft.com/office/drawing/2014/main" id="{8357CA0F-1A55-B145-8305-562F0DF22543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438143" y="2934856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9" name="Text Placeholder 29">
            <a:extLst>
              <a:ext uri="{FF2B5EF4-FFF2-40B4-BE49-F238E27FC236}">
                <a16:creationId xmlns:a16="http://schemas.microsoft.com/office/drawing/2014/main" id="{D6C49F6F-AF28-8942-8442-8F54A1DC388B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438143" y="2568686"/>
            <a:ext cx="2133600" cy="205837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CE2724A-BCA1-604F-9D18-BF05746408C2}"/>
              </a:ext>
            </a:extLst>
          </p:cNvPr>
          <p:cNvCxnSpPr/>
          <p:nvPr userDrawn="1"/>
        </p:nvCxnSpPr>
        <p:spPr>
          <a:xfrm>
            <a:off x="967689" y="3968780"/>
            <a:ext cx="10275477" cy="0"/>
          </a:xfrm>
          <a:prstGeom prst="line">
            <a:avLst/>
          </a:prstGeom>
          <a:ln w="165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4923D7D1-A9CC-C34C-86FF-43B5C8978712}"/>
              </a:ext>
            </a:extLst>
          </p:cNvPr>
          <p:cNvSpPr/>
          <p:nvPr userDrawn="1"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119FF13-13AB-3448-B24E-58E18B3CE2B6}"/>
              </a:ext>
            </a:extLst>
          </p:cNvPr>
          <p:cNvSpPr/>
          <p:nvPr userDrawn="1"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2F8F982-870E-AE44-B0D3-B3313BC48DB7}"/>
              </a:ext>
            </a:extLst>
          </p:cNvPr>
          <p:cNvSpPr/>
          <p:nvPr userDrawn="1"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549A137-DB5E-9C40-8C0A-ED607212022C}"/>
              </a:ext>
            </a:extLst>
          </p:cNvPr>
          <p:cNvSpPr/>
          <p:nvPr userDrawn="1"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DC2552-C347-4C3D-8C92-4A6981227C0E}"/>
              </a:ext>
            </a:extLst>
          </p:cNvPr>
          <p:cNvSpPr>
            <a:spLocks noGrp="1"/>
          </p:cNvSpPr>
          <p:nvPr>
            <p:ph type="dt" sz="half" idx="36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May 20, 2021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B7C35C-F3E4-4522-8711-16E4F9052C2C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4D6BAD-56F4-42F1-A2B3-FDB73364FD40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861552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3768" userDrawn="1">
          <p15:clr>
            <a:srgbClr val="FBAE40"/>
          </p15:clr>
        </p15:guide>
        <p15:guide id="9" orient="horz" pos="552" userDrawn="1">
          <p15:clr>
            <a:srgbClr val="FBAE40"/>
          </p15:clr>
        </p15:guide>
        <p15:guide id="10" orient="horz" pos="1512" userDrawn="1">
          <p15:clr>
            <a:srgbClr val="FBAE40"/>
          </p15:clr>
        </p15:guide>
        <p15:guide id="11" orient="horz" pos="283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6FCA8E82-58CD-E045-8B98-B7A85B79B752}" type="datetime4">
              <a:rPr lang="en-US" smtClean="0"/>
              <a:pPr/>
              <a:t>May 20, 2021</a:t>
            </a:fld>
            <a:endParaRPr lang="en-US" dirty="0">
              <a:latin typeface="+mn-lt"/>
            </a:endParaRPr>
          </a:p>
        </p:txBody>
      </p:sp>
      <p:sp>
        <p:nvSpPr>
          <p:cNvPr id="31" name="Footer Placeholder 4">
            <a:extLst>
              <a:ext uri="{FF2B5EF4-FFF2-40B4-BE49-F238E27FC236}">
                <a16:creationId xmlns:a16="http://schemas.microsoft.com/office/drawing/2014/main" id="{C9955F1C-C0B1-BA44-8905-6991FA0D1E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155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9" r:id="rId1"/>
    <p:sldLayoutId id="2147483693" r:id="rId2"/>
    <p:sldLayoutId id="2147483671" r:id="rId3"/>
    <p:sldLayoutId id="2147483672" r:id="rId4"/>
    <p:sldLayoutId id="2147483673" r:id="rId5"/>
    <p:sldLayoutId id="2147483684" r:id="rId6"/>
    <p:sldLayoutId id="2147483675" r:id="rId7"/>
    <p:sldLayoutId id="2147483676" r:id="rId8"/>
    <p:sldLayoutId id="2147483677" r:id="rId9"/>
    <p:sldLayoutId id="2147483685" r:id="rId10"/>
    <p:sldLayoutId id="2147483688" r:id="rId11"/>
    <p:sldLayoutId id="2147483692" r:id="rId12"/>
    <p:sldLayoutId id="2147483682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6.jpeg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E168C-8042-5B4E-A5A4-A5BF693AE2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</p:spPr>
        <p:txBody>
          <a:bodyPr/>
          <a:lstStyle/>
          <a:p>
            <a:r>
              <a:rPr lang="en-US" dirty="0"/>
              <a:t>Oliver Twist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8E61D8-31A3-2D45-8E25-CBE846E26E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953337"/>
          </a:xfrm>
        </p:spPr>
        <p:txBody>
          <a:bodyPr/>
          <a:lstStyle/>
          <a:p>
            <a:r>
              <a:rPr lang="en-US" dirty="0">
                <a:latin typeface="+mj-lt"/>
              </a:rPr>
              <a:t>Mohammadreza Badpa</a:t>
            </a:r>
            <a:r>
              <a:rPr lang="en-US" dirty="0"/>
              <a:t> </a:t>
            </a:r>
          </a:p>
          <a:p>
            <a:r>
              <a:rPr lang="en-US" dirty="0"/>
              <a:t>Liberal Arts @ Progress School</a:t>
            </a:r>
          </a:p>
          <a:p>
            <a:r>
              <a:rPr lang="en-US" dirty="0"/>
              <a:t>May 20, 2021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950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54756-A790-C845-A85F-35391529E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</p:spPr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EC6698-132B-1143-A2A9-00A97D9572D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2500" y="2209800"/>
            <a:ext cx="2133600" cy="205837"/>
          </a:xfrm>
        </p:spPr>
        <p:txBody>
          <a:bodyPr/>
          <a:lstStyle/>
          <a:p>
            <a:r>
              <a:rPr lang="en-US" dirty="0"/>
              <a:t>01. 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AA5D8C-0134-F046-A548-3465F817747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00" y="2818296"/>
            <a:ext cx="2133600" cy="369332"/>
          </a:xfrm>
        </p:spPr>
        <p:txBody>
          <a:bodyPr/>
          <a:lstStyle/>
          <a:p>
            <a:r>
              <a:rPr lang="en-US" dirty="0"/>
              <a:t>What on earth’s Oliver twist? What kind of person would call a book “Oliver Twist”? This is Bizarre.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0015C52-08ED-464E-B7E8-24892D9C131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63042" y="2209800"/>
            <a:ext cx="2128157" cy="205837"/>
          </a:xfrm>
        </p:spPr>
        <p:txBody>
          <a:bodyPr/>
          <a:lstStyle/>
          <a:p>
            <a:r>
              <a:rPr lang="en-US" dirty="0"/>
              <a:t>02. Charles Dickens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79C7D4-91CF-6443-91D5-65DC860B407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2818296"/>
            <a:ext cx="2128157" cy="369332"/>
          </a:xfrm>
        </p:spPr>
        <p:txBody>
          <a:bodyPr/>
          <a:lstStyle/>
          <a:p>
            <a:r>
              <a:rPr lang="en-US" dirty="0"/>
              <a:t>Apparently he’s a famous guy! I didn’t know him, until I one of his books!</a:t>
            </a:r>
          </a:p>
          <a:p>
            <a:r>
              <a:rPr lang="en-US" sz="600" dirty="0"/>
              <a:t>Also, his last name is unappropriated but I’m just going to leave it as it is</a:t>
            </a:r>
            <a:r>
              <a:rPr lang="en-US" sz="1000" dirty="0"/>
              <a:t>. </a:t>
            </a:r>
            <a:endParaRPr lang="en-US" sz="110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32B0C1D-C221-7C47-B7D6-77E7BDB4174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52500" y="4522803"/>
            <a:ext cx="2133600" cy="205837"/>
          </a:xfrm>
        </p:spPr>
        <p:txBody>
          <a:bodyPr/>
          <a:lstStyle/>
          <a:p>
            <a:r>
              <a:rPr lang="en-US" dirty="0"/>
              <a:t>03. More Details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E1C152D-1AA6-9242-B5C9-B06EEE4F966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2500" y="5131299"/>
            <a:ext cx="2133600" cy="369332"/>
          </a:xfrm>
        </p:spPr>
        <p:txBody>
          <a:bodyPr/>
          <a:lstStyle/>
          <a:p>
            <a:r>
              <a:rPr lang="en-US" dirty="0"/>
              <a:t>More details about the book. I don’t know what you want for me. </a:t>
            </a:r>
            <a:r>
              <a:rPr lang="en-US" dirty="0" err="1"/>
              <a:t>tbh</a:t>
            </a:r>
            <a:r>
              <a:rPr lang="en-US" dirty="0"/>
              <a:t> I just started reading the book yesterday. 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9BD3932-D1D0-1045-BD96-8B26F11B851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663042" y="4522803"/>
            <a:ext cx="2128157" cy="205837"/>
          </a:xfrm>
        </p:spPr>
        <p:txBody>
          <a:bodyPr/>
          <a:lstStyle/>
          <a:p>
            <a:r>
              <a:rPr lang="en-US" dirty="0"/>
              <a:t>04. My Opinion On it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8FB4732-AB07-C54D-AF44-F8ADB6D2B8B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663042" y="5131299"/>
            <a:ext cx="2242458" cy="369332"/>
          </a:xfrm>
        </p:spPr>
        <p:txBody>
          <a:bodyPr/>
          <a:lstStyle/>
          <a:p>
            <a:r>
              <a:rPr lang="en-US" dirty="0"/>
              <a:t>My Opinion on this book! Yes, I did just start reading it yesterday but It doesn’t mean I don’t have an Opinion!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B115086E-2AC3-4F4D-8F85-104CFA64FEC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367054" y="4522803"/>
            <a:ext cx="2129245" cy="205837"/>
          </a:xfrm>
        </p:spPr>
        <p:txBody>
          <a:bodyPr/>
          <a:lstStyle/>
          <a:p>
            <a:r>
              <a:rPr lang="en-US" dirty="0"/>
              <a:t>05. References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F247A08-A350-EF44-9F10-FC72B546660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367054" y="5131299"/>
            <a:ext cx="2129245" cy="369332"/>
          </a:xfrm>
        </p:spPr>
        <p:txBody>
          <a:bodyPr/>
          <a:lstStyle/>
          <a:p>
            <a:r>
              <a:rPr lang="en-US" dirty="0"/>
              <a:t>The Links of the websites I used for the Information on this presentation, nothing exciting!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29469AE-B59A-AA41-9085-106D011808F5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C0BAE34D-BF83-084B-A10C-EB85694B9AC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>
          <a:xfrm>
            <a:off x="1419225" y="6332220"/>
            <a:ext cx="1572895" cy="247651"/>
          </a:xfrm>
        </p:spPr>
        <p:txBody>
          <a:bodyPr/>
          <a:lstStyle/>
          <a:p>
            <a:r>
              <a:rPr lang="en-US" dirty="0"/>
              <a:t>This is a premade Theme!</a:t>
            </a: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2D9626DF-C81E-004B-9A70-7EF103792475}"/>
              </a:ext>
            </a:extLst>
          </p:cNvPr>
          <p:cNvSpPr>
            <a:spLocks noGrp="1"/>
          </p:cNvSpPr>
          <p:nvPr>
            <p:ph type="dt" sz="half" idx="25"/>
          </p:nvPr>
        </p:nvSpPr>
        <p:spPr>
          <a:xfrm>
            <a:off x="3039109" y="6332220"/>
            <a:ext cx="5504179" cy="247651"/>
          </a:xfrm>
        </p:spPr>
        <p:txBody>
          <a:bodyPr/>
          <a:lstStyle/>
          <a:p>
            <a:r>
              <a:rPr lang="en-US" dirty="0"/>
              <a:t>That’s Why It has these weird places for text at the bottom! Who even uses them? </a:t>
            </a:r>
          </a:p>
        </p:txBody>
      </p:sp>
    </p:spTree>
    <p:extLst>
      <p:ext uri="{BB962C8B-B14F-4D97-AF65-F5344CB8AC3E}">
        <p14:creationId xmlns:p14="http://schemas.microsoft.com/office/powerpoint/2010/main" val="289860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353F689-2E51-BF4F-AE47-7CEB7CC4C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7F80A9-6337-524E-AC61-32C5AFEE8E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Oliver Twist is Charles Dickens's second novel, and was published as a serial from 1837 to 1839 and released as a three-volume book in 1838, before the serialization ended. The story centers on orphan Oliver Twist, born in a workhouse and sold into apprenticeship with an undertaker. After escaping, Oliver travels to London, where he meets the "Artful Dodger", a member of a gang of juvenile pickpockets led by the elderly criminal Fagin.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7669F0-EA6D-6B46-AF0E-A9C2D1F223D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F3960A-D260-8445-A153-0B674474CEB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4790" y="6332220"/>
            <a:ext cx="1497330" cy="247651"/>
          </a:xfrm>
        </p:spPr>
        <p:txBody>
          <a:bodyPr/>
          <a:lstStyle/>
          <a:p>
            <a:r>
              <a:rPr lang="en-US" dirty="0"/>
              <a:t>Book Introduction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803E71-3088-0347-9BCC-16ADB551CCC8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2992119" y="6332220"/>
            <a:ext cx="1913255" cy="247651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No deleting text boxes!</a:t>
            </a:r>
          </a:p>
        </p:txBody>
      </p:sp>
      <p:pic>
        <p:nvPicPr>
          <p:cNvPr id="53" name="Picture Placeholder 52" descr="Hanging Lightbulbs">
            <a:extLst>
              <a:ext uri="{FF2B5EF4-FFF2-40B4-BE49-F238E27FC236}">
                <a16:creationId xmlns:a16="http://schemas.microsoft.com/office/drawing/2014/main" id="{CAC9EF15-08A3-406D-9236-76A5454D5F8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91246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EB1D7F-284F-6F46-99FA-EBB8ED69D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</p:spPr>
        <p:txBody>
          <a:bodyPr/>
          <a:lstStyle/>
          <a:p>
            <a:r>
              <a:rPr lang="en-US" dirty="0"/>
              <a:t>Charles Dickens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32DA2B67-BDBB-C945-988B-6C0D86F697CE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1EAEE347-BDD8-5349-BB37-C8938BFCFF4C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>
          <a:xfrm>
            <a:off x="1494790" y="6332220"/>
            <a:ext cx="1497330" cy="247651"/>
          </a:xfrm>
        </p:spPr>
        <p:txBody>
          <a:bodyPr/>
          <a:lstStyle/>
          <a:p>
            <a:r>
              <a:rPr lang="en-US" dirty="0"/>
              <a:t>Author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07EC7F-9EDC-410E-941B-C9F939529B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5853" y="1489926"/>
            <a:ext cx="5572125" cy="4179094"/>
          </a:xfrm>
          <a:prstGeom prst="rect">
            <a:avLst/>
          </a:prstGeom>
        </p:spPr>
      </p:pic>
      <p:sp>
        <p:nvSpPr>
          <p:cNvPr id="46" name="Text Placeholder 3">
            <a:extLst>
              <a:ext uri="{FF2B5EF4-FFF2-40B4-BE49-F238E27FC236}">
                <a16:creationId xmlns:a16="http://schemas.microsoft.com/office/drawing/2014/main" id="{33E48FDC-78AF-4927-AA9C-769EC1089574}"/>
              </a:ext>
            </a:extLst>
          </p:cNvPr>
          <p:cNvSpPr txBox="1">
            <a:spLocks/>
          </p:cNvSpPr>
          <p:nvPr/>
        </p:nvSpPr>
        <p:spPr>
          <a:xfrm>
            <a:off x="964022" y="2513457"/>
            <a:ext cx="4572001" cy="279523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None/>
              <a:defRPr sz="1800" b="0" i="0" kern="1200" spc="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+mn-lt"/>
              </a:rPr>
              <a:t>Charles John Huffam Dickens FRSA was an English writer and social critic. He created some of the world's best-known fictional characters and is regarded by many as the greatest novelist of the Victorian era.</a:t>
            </a:r>
          </a:p>
        </p:txBody>
      </p:sp>
    </p:spTree>
    <p:extLst>
      <p:ext uri="{BB962C8B-B14F-4D97-AF65-F5344CB8AC3E}">
        <p14:creationId xmlns:p14="http://schemas.microsoft.com/office/powerpoint/2010/main" val="188845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883810F-D855-4BCA-9D63-97ED5EF2E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Known Books</a:t>
            </a:r>
          </a:p>
        </p:txBody>
      </p:sp>
      <p:pic>
        <p:nvPicPr>
          <p:cNvPr id="21" name="Picture Placeholder 20">
            <a:extLst>
              <a:ext uri="{FF2B5EF4-FFF2-40B4-BE49-F238E27FC236}">
                <a16:creationId xmlns:a16="http://schemas.microsoft.com/office/drawing/2014/main" id="{79342BF1-1BA2-4645-B745-FE98ABE66266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48" b="1948"/>
          <a:stretch>
            <a:fillRect/>
          </a:stretch>
        </p:blipFill>
        <p:spPr/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B82A18-B7FA-4960-9765-F0BAFBDF58C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1843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F110CD2-A14F-43C1-BDD7-ABFE7817923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Christmas Carol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43AEA9E-4A86-4CCC-A855-744484A2B9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1838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A6439E3-1917-4DB7-94EC-3D4732C9D76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Oliver Twist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8B46A51-2000-46FB-9D82-3AD0FCC1199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1849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52202E3-3D52-4E2A-9B53-75FE1BD01065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en-US" dirty="0"/>
              <a:t>David Copperfield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35D3A3B-F9E2-48CC-B81B-1F99D783F72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1852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B4A4BF3A-07D9-4E11-832A-435007A46A9A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Bleak House</a:t>
            </a:r>
          </a:p>
        </p:txBody>
      </p:sp>
      <p:pic>
        <p:nvPicPr>
          <p:cNvPr id="23" name="Picture Placeholder 22">
            <a:extLst>
              <a:ext uri="{FF2B5EF4-FFF2-40B4-BE49-F238E27FC236}">
                <a16:creationId xmlns:a16="http://schemas.microsoft.com/office/drawing/2014/main" id="{3478C9E4-E5B6-4DB0-9002-81EEAA35B46A}"/>
              </a:ext>
            </a:extLst>
          </p:cNvPr>
          <p:cNvPicPr>
            <a:picLocks noGrp="1" noChangeAspect="1"/>
          </p:cNvPicPr>
          <p:nvPr>
            <p:ph type="pic" sz="quarter" idx="27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15" b="16915"/>
          <a:stretch>
            <a:fillRect/>
          </a:stretch>
        </p:blipFill>
        <p:spPr/>
      </p:pic>
      <p:pic>
        <p:nvPicPr>
          <p:cNvPr id="25" name="Picture Placeholder 24">
            <a:extLst>
              <a:ext uri="{FF2B5EF4-FFF2-40B4-BE49-F238E27FC236}">
                <a16:creationId xmlns:a16="http://schemas.microsoft.com/office/drawing/2014/main" id="{BB7862E6-6A2B-42F9-8D26-0C63F1D8C21A}"/>
              </a:ext>
            </a:extLst>
          </p:cNvPr>
          <p:cNvPicPr>
            <a:picLocks noGrp="1" noChangeAspect="1"/>
          </p:cNvPicPr>
          <p:nvPr>
            <p:ph type="pic" sz="quarter" idx="3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454" b="18454"/>
          <a:stretch>
            <a:fillRect/>
          </a:stretch>
        </p:blipFill>
        <p:spPr/>
      </p:pic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A0500AD4-3F11-4B5D-AC60-A708E0C52228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>
              <a:latin typeface="+mn-lt"/>
            </a:endParaRPr>
          </a:p>
        </p:txBody>
      </p:sp>
      <p:pic>
        <p:nvPicPr>
          <p:cNvPr id="19" name="Picture 2" descr="A Christmas Carol | Disney Wiki | Fandom">
            <a:extLst>
              <a:ext uri="{FF2B5EF4-FFF2-40B4-BE49-F238E27FC236}">
                <a16:creationId xmlns:a16="http://schemas.microsoft.com/office/drawing/2014/main" id="{C9D3EDB0-6FF8-460C-A4F3-98D807BFF9B0}"/>
              </a:ext>
            </a:extLst>
          </p:cNvPr>
          <p:cNvPicPr>
            <a:picLocks noGrp="1" noChangeAspect="1" noChangeArrowheads="1"/>
          </p:cNvPicPr>
          <p:nvPr>
            <p:ph type="pic" sz="quarter" idx="18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29" b="11529"/>
          <a:stretch>
            <a:fillRect/>
          </a:stretch>
        </p:blipFill>
        <p:spPr bwMode="auto">
          <a:xfrm>
            <a:off x="954088" y="2573338"/>
            <a:ext cx="2117725" cy="2036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7527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1F0C2566-66EB-4841-950E-1F765FF6F66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57" b="12257"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07F38D2C-7A3F-4019-89D5-7180A9C48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Details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38150D-CA31-4500-BD84-08A7D351D97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The novel follows the journey of the titular character, Oliver Twist. Oliver, an orphan since birth, spends much of his childhood at a “child farm” (orphanage) with too many children and too little food. The farm is located roughly 70 miles outside London. After escaping the farm, we goes through a journey to survive in the wild world.</a:t>
            </a:r>
          </a:p>
          <a:p>
            <a:r>
              <a:rPr lang="en-US" dirty="0"/>
              <a:t>Depending on the Level, the book can be from 80-1000 pages long.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5359E5-AFCD-474D-833E-26E5DE00E35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The Story Of the Book</a:t>
            </a:r>
            <a:endParaRPr lang="en-US" b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573390-A534-4E15-9FDB-D7037E33A89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03300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7E76D703-1B89-4CAC-9806-E14F9CFDFAC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21" r="27921"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733FC1A6-AD42-47CE-B549-18E160AFB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Opinion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9C6609-1A4A-4BF2-A413-6084C592F99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Oliver Twist was quiet an Interesting Novel. It has a unique type of story, unlike the other one’s that I’ve read. </a:t>
            </a:r>
          </a:p>
          <a:p>
            <a:r>
              <a:rPr lang="en-US" dirty="0"/>
              <a:t>To be frank, the reason why I might think this book was unique is probably because I haven’t read that many Novels in my life.</a:t>
            </a:r>
          </a:p>
          <a:p>
            <a:r>
              <a:rPr lang="en-US" dirty="0"/>
              <a:t>After all, this book was a unique one. I’m not saying I love it, it’s just that I’m alright with it. It’s not my favorite type of Novel but that might be because I don’t normally read books.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FC0CE5-D770-4B1C-BC59-2D750E4A1BD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4790" y="6332220"/>
            <a:ext cx="3248660" cy="247651"/>
          </a:xfrm>
        </p:spPr>
        <p:txBody>
          <a:bodyPr/>
          <a:lstStyle/>
          <a:p>
            <a:r>
              <a:rPr lang="en-US" dirty="0"/>
              <a:t>Most important</a:t>
            </a:r>
            <a:r>
              <a:rPr lang="en-US" b="0" dirty="0"/>
              <a:t>, MY OPINION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DB2720-4D93-485F-AE5E-E14136201DC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369029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026B5-2F88-BA48-A996-4A13FDFAA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ABDF8F-0AD5-5C43-9EF3-8679B9897E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Wikipedia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82A119-28D1-B54D-A879-A0DDEC2966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0" y="2786446"/>
            <a:ext cx="3036477" cy="1942138"/>
          </a:xfrm>
        </p:spPr>
        <p:txBody>
          <a:bodyPr/>
          <a:lstStyle/>
          <a:p>
            <a:r>
              <a:rPr lang="en-US" dirty="0"/>
              <a:t>A Big Thanks to Wikipedia for Charles Dickens &amp; Oliver Twist Pages.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5E5840-ED0D-0349-88F3-4E90A0094985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dirty="0"/>
              <a:t>Microsoft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801285-85FB-FD43-9631-322998389AF0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Thanks to Microsoft for Letting Me Use their “Microsoft Office” for this Project.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820E658-15B8-6C4B-A736-3D894774670E}"/>
              </a:ext>
            </a:extLst>
          </p:cNvPr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r>
              <a:rPr lang="en-US" dirty="0"/>
              <a:t>Me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F52F621-1B1F-5E49-939F-12BD1A0FD522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r>
              <a:rPr lang="en-US" dirty="0"/>
              <a:t>The Biggest Thanks to me.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8B50C3FA-D20D-3049-9C7F-6F37D4E022C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pPr algn="l"/>
            <a:fld id="{294A09A9-5501-47C1-A89A-A340965A2BE2}" type="slidenum">
              <a:rPr lang="en-US" smtClean="0"/>
              <a:pPr algn="l"/>
              <a:t>8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56278D20-060E-1942-9A72-E600C02A820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4790" y="6332220"/>
            <a:ext cx="3074582" cy="247651"/>
          </a:xfrm>
        </p:spPr>
        <p:txBody>
          <a:bodyPr/>
          <a:lstStyle/>
          <a:p>
            <a:r>
              <a:rPr lang="en-US" dirty="0"/>
              <a:t>References Used In this  Presentation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95483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Thanks For Listening</a:t>
            </a:r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F0F25866-5DB1-334A-8037-692579FBDE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Thanks to Everyone listening to this presentation. This is a box that I’m filling just because I can, even though I don’t know what to write in it!</a:t>
            </a:r>
          </a:p>
        </p:txBody>
      </p:sp>
      <p:pic>
        <p:nvPicPr>
          <p:cNvPr id="13" name="Picture Placeholder 12" descr="Portrait of a team member">
            <a:extLst>
              <a:ext uri="{FF2B5EF4-FFF2-40B4-BE49-F238E27FC236}">
                <a16:creationId xmlns:a16="http://schemas.microsoft.com/office/drawing/2014/main" id="{EC944911-7CDD-41CC-A7F0-5B0CF85D545C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6767661-63CB-A645-82F2-3B860E338B6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1" dirty="0"/>
              <a:t>Mohammadreza Badpa</a:t>
            </a:r>
            <a:endParaRPr lang="en-US" dirty="0"/>
          </a:p>
          <a:p>
            <a:r>
              <a:rPr lang="en-US" dirty="0" err="1"/>
              <a:t>LiberalArts@ProgressSchool.Earth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677316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wissPresentation C_Win32_MW_JS_SL_v2.potx" id="{230A82CA-9023-4220-9E5B-0E652CF31B20}" vid="{96196EC2-C392-482E-BF29-9BD12A62668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9EC1AB0-9704-404D-B6D3-819D938AC55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1D20B6E4-879E-4E6C-BDE7-261540CD376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4F21D10-BD83-491A-AAA6-945C2DB1EB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Geometric annual presentation</Template>
  <TotalTime>36</TotalTime>
  <Words>610</Words>
  <Application>Microsoft Office PowerPoint</Application>
  <PresentationFormat>Widescreen</PresentationFormat>
  <Paragraphs>63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Franklin Gothic Book</vt:lpstr>
      <vt:lpstr>Franklin Gothic Demi</vt:lpstr>
      <vt:lpstr>Wingdings</vt:lpstr>
      <vt:lpstr>Theme1</vt:lpstr>
      <vt:lpstr>Oliver Twist</vt:lpstr>
      <vt:lpstr>Topics</vt:lpstr>
      <vt:lpstr>Introduction</vt:lpstr>
      <vt:lpstr>Charles Dickens</vt:lpstr>
      <vt:lpstr>Known Books</vt:lpstr>
      <vt:lpstr>More Details</vt:lpstr>
      <vt:lpstr>Opinion</vt:lpstr>
      <vt:lpstr>Reference</vt:lpstr>
      <vt:lpstr>Thanks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Oliver Twist</dc:title>
  <dc:creator>Velter Zi</dc:creator>
  <cp:lastModifiedBy>Velter Zi</cp:lastModifiedBy>
  <cp:revision>59</cp:revision>
  <dcterms:created xsi:type="dcterms:W3CDTF">2021-05-20T19:03:28Z</dcterms:created>
  <dcterms:modified xsi:type="dcterms:W3CDTF">2021-05-20T19:39:33Z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