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8" r:id="rId2"/>
    <p:sldId id="270" r:id="rId3"/>
    <p:sldId id="271" r:id="rId4"/>
    <p:sldId id="272" r:id="rId5"/>
    <p:sldId id="273" r:id="rId6"/>
    <p:sldId id="274" r:id="rId7"/>
    <p:sldId id="275" r:id="rId8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in Söderkvist" initials="MS" lastIdx="9" clrIdx="0">
    <p:extLst>
      <p:ext uri="{19B8F6BF-5375-455C-9EA6-DF929625EA0E}">
        <p15:presenceInfo xmlns:p15="http://schemas.microsoft.com/office/powerpoint/2012/main" userId="S-1-5-21-1948194976-2510558922-1916008050-10773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489"/>
    <a:srgbClr val="65656C"/>
    <a:srgbClr val="D02F80"/>
    <a:srgbClr val="1954A6"/>
    <a:srgbClr val="5E87C0"/>
    <a:srgbClr val="2191C4"/>
    <a:srgbClr val="D95999"/>
    <a:srgbClr val="62922E"/>
    <a:srgbClr val="AFC92B"/>
    <a:srgbClr val="D85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5569" autoAdjust="0"/>
  </p:normalViewPr>
  <p:slideViewPr>
    <p:cSldViewPr snapToGrid="0">
      <p:cViewPr varScale="1">
        <p:scale>
          <a:sx n="85" d="100"/>
          <a:sy n="85" d="100"/>
        </p:scale>
        <p:origin x="6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960A68EE-FC1D-154D-B0B2-8F10538CA1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4D638D7-DEA4-1247-A9EB-8982C7537D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82C1D7-B25D-44E6-A2D0-D10D1D9E6077}" type="datetimeFigureOut">
              <a:rPr lang="en-GB"/>
              <a:pPr>
                <a:defRPr/>
              </a:pPr>
              <a:t>15/08/2022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D4AEC7E-9E0A-F348-8BEB-360ABEA852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6838CD8-B67A-DE4B-9D64-CF9FD9C9A6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3538062-B7CA-4502-88E7-928089303C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253AAA87-6F70-2F43-9A3C-FA3D36237E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5F49FED-13B4-B74A-AF1E-0B5D3706DE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D4C97F-02FF-434B-8EAA-0F723077CD05}" type="datetimeFigureOut">
              <a:rPr lang="sv-SE"/>
              <a:pPr>
                <a:defRPr/>
              </a:pPr>
              <a:t>2022-08-15</a:t>
            </a:fld>
            <a:endParaRPr lang="sv-SE"/>
          </a:p>
        </p:txBody>
      </p:sp>
      <p:sp>
        <p:nvSpPr>
          <p:cNvPr id="4" name="Platshållare för bildobjekt 3">
            <a:extLst>
              <a:ext uri="{FF2B5EF4-FFF2-40B4-BE49-F238E27FC236}">
                <a16:creationId xmlns:a16="http://schemas.microsoft.com/office/drawing/2014/main" id="{4730BF3B-6153-7140-AD57-ECE26CA8AB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>
            <a:extLst>
              <a:ext uri="{FF2B5EF4-FFF2-40B4-BE49-F238E27FC236}">
                <a16:creationId xmlns:a16="http://schemas.microsoft.com/office/drawing/2014/main" id="{5D978D40-EB87-4440-802D-12F96A066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A429AAB-B1EE-6F47-B4D7-E30F7E497A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E43AB95-16A5-8F4F-9927-6A8C0839F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E811775-299A-4959-BF5A-5DFB3E75F6A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C2E0D84A-3EC1-DD40-8DA6-147FB563C3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079437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sv-SE" dirty="0"/>
              <a:t>Klicka för att ändra rubrikformat</a:t>
            </a:r>
            <a:endParaRPr lang="en-GB" dirty="0"/>
          </a:p>
        </p:txBody>
      </p:sp>
      <p:sp>
        <p:nvSpPr>
          <p:cNvPr id="8" name="Underrubrik 2">
            <a:extLst>
              <a:ext uri="{FF2B5EF4-FFF2-40B4-BE49-F238E27FC236}">
                <a16:creationId xmlns:a16="http://schemas.microsoft.com/office/drawing/2014/main" id="{D9708450-9178-2141-98CC-ED5077AF0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548" y="1723132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här för att ändra mall för underrubrikformat</a:t>
            </a:r>
            <a:endParaRPr lang="en-GB" dirty="0"/>
          </a:p>
        </p:txBody>
      </p:sp>
      <p:grpSp>
        <p:nvGrpSpPr>
          <p:cNvPr id="12" name="Grupp 11">
            <a:extLst>
              <a:ext uri="{FF2B5EF4-FFF2-40B4-BE49-F238E27FC236}">
                <a16:creationId xmlns:a16="http://schemas.microsoft.com/office/drawing/2014/main" id="{E9331F4D-CFBF-B743-B11A-1C8047D3CFBE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A58F791A-AC82-4241-9571-C01F81F86836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upp 13">
              <a:extLst>
                <a:ext uri="{FF2B5EF4-FFF2-40B4-BE49-F238E27FC236}">
                  <a16:creationId xmlns:a16="http://schemas.microsoft.com/office/drawing/2014/main" id="{8947ABFC-334D-4740-BE63-0A994ACCB7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9C1F2ABF-FD0A-7047-8941-99E4FF67871B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9F776FDA-E8EC-9045-BD9F-45209E3A805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7024E031-C178-924F-A947-E6AB347889C7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9C9F9DC5-A524-D145-9011-37CC11C6EC20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4829C5F-978F-D747-8E8C-862213367E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2B47CF5B-7594-274E-B9E9-81D1789F4950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D1A397B8-832C-BE46-B490-8871281D0DD6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DE1FD1AF-8E22-CE4C-B838-C310A32D367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1DC6E4F4-0565-C244-8DCD-B715E7E69CD9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" name="Grupp 14">
              <a:extLst>
                <a:ext uri="{FF2B5EF4-FFF2-40B4-BE49-F238E27FC236}">
                  <a16:creationId xmlns:a16="http://schemas.microsoft.com/office/drawing/2014/main" id="{40184570-8C9F-D547-BFCF-47EDE34BEA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A61EED33-3876-6C46-A702-773D24B265C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4D8A9A53-2174-6D4A-BBB7-03CDEA7B382A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3EF5D968-9105-C94D-BE78-C3D31395CC25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EC212671-72CA-9245-919A-6FA7C159FA15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3A60D9C3-D2EA-4D42-87B8-128A9096F2C9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DE94F348-690F-E540-9093-1C49199F26C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0F47886B-9D67-8945-B978-E3C38999542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B6E087E5-ED56-1F44-AB4D-4E5DC58625B2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FEAE9DDC-8E15-554D-A9F9-32C9FD82130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" name="Grupp 15">
              <a:extLst>
                <a:ext uri="{FF2B5EF4-FFF2-40B4-BE49-F238E27FC236}">
                  <a16:creationId xmlns:a16="http://schemas.microsoft.com/office/drawing/2014/main" id="{BBD191D5-8184-A045-B6FE-5411D0DCF5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8DFBCE1C-D3B2-5F49-A340-D59567749FA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Rektangel 27">
                <a:extLst>
                  <a:ext uri="{FF2B5EF4-FFF2-40B4-BE49-F238E27FC236}">
                    <a16:creationId xmlns:a16="http://schemas.microsoft.com/office/drawing/2014/main" id="{1A697A31-3F22-3D42-AAC2-3D75D7AB397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1533B9DF-99E0-F148-98DF-1AE4E0DCB22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AC0994CB-1562-C84A-BC07-C3E433681627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1C45B92F-660A-FE46-AB66-EC8D8127EEE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6BFB85B6-8991-7A40-9E36-70642CC3997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DA01DD59-2BF2-D44E-92BC-D4F5118FF53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A044860E-CE54-C645-8C96-DCC0027B3850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040B73E1-2341-A342-9BFA-9F9DC4E47D90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id="{C01C7D92-822D-F247-888A-51CDBE3208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65FEDA4E-E961-0D49-94DF-571AD02244A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Rektangel 18">
                <a:extLst>
                  <a:ext uri="{FF2B5EF4-FFF2-40B4-BE49-F238E27FC236}">
                    <a16:creationId xmlns:a16="http://schemas.microsoft.com/office/drawing/2014/main" id="{9E90C081-1629-9147-9B51-6494A7B4DB18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Rektangel 19">
                <a:extLst>
                  <a:ext uri="{FF2B5EF4-FFF2-40B4-BE49-F238E27FC236}">
                    <a16:creationId xmlns:a16="http://schemas.microsoft.com/office/drawing/2014/main" id="{EEB32951-A8BB-ED4E-BAAB-C0E1FE85F8EB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Rektangel 20">
                <a:extLst>
                  <a:ext uri="{FF2B5EF4-FFF2-40B4-BE49-F238E27FC236}">
                    <a16:creationId xmlns:a16="http://schemas.microsoft.com/office/drawing/2014/main" id="{0A8A807A-65D9-C54E-98D6-5949FCEA8DFA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C94C2C1C-9987-A64A-A424-C3C8AAF83EAE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BA62EF01-C788-684D-AEAC-5899616A01B7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Rektangel 23">
                <a:extLst>
                  <a:ext uri="{FF2B5EF4-FFF2-40B4-BE49-F238E27FC236}">
                    <a16:creationId xmlns:a16="http://schemas.microsoft.com/office/drawing/2014/main" id="{F52962C9-79CF-D24A-AFEF-4F2634BF4BF0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Rektangel 24">
                <a:extLst>
                  <a:ext uri="{FF2B5EF4-FFF2-40B4-BE49-F238E27FC236}">
                    <a16:creationId xmlns:a16="http://schemas.microsoft.com/office/drawing/2014/main" id="{CF48E26C-2B9A-4442-BC4B-E4588287A02E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Rektangel 25">
                <a:extLst>
                  <a:ext uri="{FF2B5EF4-FFF2-40B4-BE49-F238E27FC236}">
                    <a16:creationId xmlns:a16="http://schemas.microsoft.com/office/drawing/2014/main" id="{C0DCEE72-5D28-C148-828F-B74EE134472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123" name="Rak 122">
            <a:extLst>
              <a:ext uri="{FF2B5EF4-FFF2-40B4-BE49-F238E27FC236}">
                <a16:creationId xmlns:a16="http://schemas.microsoft.com/office/drawing/2014/main" id="{5097A8E5-A6B9-EE40-A302-C6CF112729E0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gray">
          <a:xfrm>
            <a:off x="-1376363" y="4197350"/>
            <a:ext cx="0" cy="0"/>
          </a:xfrm>
          <a:prstGeom prst="line">
            <a:avLst/>
          </a:prstGeom>
          <a:noFill/>
          <a:ln w="3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" name="AutoShape 14"/>
          <p:cNvSpPr>
            <a:spLocks noChangeAspect="1" noChangeArrowheads="1" noTextEdit="1"/>
          </p:cNvSpPr>
          <p:nvPr/>
        </p:nvSpPr>
        <p:spPr bwMode="auto">
          <a:xfrm>
            <a:off x="-3582988" y="3049588"/>
            <a:ext cx="14508163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pic>
        <p:nvPicPr>
          <p:cNvPr id="5" name="Bildobjekt 1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8051" y="333780"/>
            <a:ext cx="1381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Bildobjekt 18">
            <a:extLst>
              <a:ext uri="{FF2B5EF4-FFF2-40B4-BE49-F238E27FC236}">
                <a16:creationId xmlns:a16="http://schemas.microsoft.com/office/drawing/2014/main" id="{9818D67E-72BB-EF4D-8650-DA1146FF8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upp 14">
            <a:extLst>
              <a:ext uri="{FF2B5EF4-FFF2-40B4-BE49-F238E27FC236}">
                <a16:creationId xmlns:a16="http://schemas.microsoft.com/office/drawing/2014/main" id="{0863DBC1-93FB-FC4F-8A6E-D08EB15A346A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5016C568-ADC6-B448-9875-EC43010139E3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id="{15EAD1A5-2C50-F14C-A922-42AECE9F76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25FD33E-FA80-8E47-89FC-DCCC2A3C2D1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8F10E0A5-B8EE-BE47-BC4E-24E1DDB174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28EFCF7D-6529-C142-93C9-90598C42E62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9AF22970-B936-314A-824B-D4DF2AC4B85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60A421F4-0D3B-8043-8234-162B9DF4AEA4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2DB35B1D-2369-204C-9135-78149F46965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F51D08D7-925E-C84D-8090-F610717A86D9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E8F003AD-FABE-EE4D-BA89-B2742335EC11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id="{ABB6F5C6-C885-7942-A935-9C0B32B8A98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6" name="Grupp 25">
              <a:extLst>
                <a:ext uri="{FF2B5EF4-FFF2-40B4-BE49-F238E27FC236}">
                  <a16:creationId xmlns:a16="http://schemas.microsoft.com/office/drawing/2014/main" id="{E37A3EC7-B403-FB41-9F91-C41E66E1C3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35D35AD7-6B39-F943-A943-C994051A3591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F607BB48-BBCD-3647-80C2-C6260F62508D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3A00F74D-012D-744D-8CD4-86F3025176A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25EFBEB2-E669-4441-A2A7-8EA23B468366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478148B7-7D92-B443-9A7B-461278601A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33F102BC-AE06-C04F-ABBD-6954A9357DA6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F1168AA4-3F32-6345-AEAD-E2EF2358B8F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EF2E7D3E-0E67-9A48-85F5-C51E73D428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34ECFF50-188A-EF4D-ABC2-ECFAF9D440A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F68676DE-7159-B449-A14D-06BBB64ECB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A435E150-EB57-B44A-8293-2C19C271A95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53C0B4FF-3765-4840-8E0A-9AA936D37216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A60EFB5C-D38B-D849-AB68-371460E2B1D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A71C6519-4CCC-D74C-A050-B08BE3BFE6AE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8625C522-5195-CA45-9C5A-7279ED5AF4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B21F9AF9-65C3-BA4E-9064-122DC8A4A49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7D8AAB2F-C807-4C4C-871F-F2E3846FF9FC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0CCC44B3-D0FF-D14E-A1C6-B6CFB2D233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3E7AF6E4-A19E-CB48-A8B3-F17A97DA27E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8" name="Grupp 27">
              <a:extLst>
                <a:ext uri="{FF2B5EF4-FFF2-40B4-BE49-F238E27FC236}">
                  <a16:creationId xmlns:a16="http://schemas.microsoft.com/office/drawing/2014/main" id="{4D7939D2-013B-8D43-AF56-65E8308D44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2B38132A-7F88-3148-A4FC-2DA07E2A634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5209F07D-76ED-C14B-B4D2-A7765896DE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A32CA292-5FF0-A747-8736-F788E8B5030A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id="{AF774941-1457-FE4F-99C0-D11026CE8C8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id="{A552B882-FA01-D642-91BA-E072AF506A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10860FD5-FD3F-A44E-A3A2-6ACBE91E3C4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7864E4F5-5000-7D43-8D12-8117255CB09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63FCD91C-D163-694C-A6A2-A8777BB9D7EF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C530E33C-0CCE-EA45-BFBA-21B929A17D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65" name="Rak 64">
            <a:extLst>
              <a:ext uri="{FF2B5EF4-FFF2-40B4-BE49-F238E27FC236}">
                <a16:creationId xmlns:a16="http://schemas.microsoft.com/office/drawing/2014/main" id="{FFF58A14-E24D-2646-87F0-D570B46FC445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ubrik 1">
            <a:extLst>
              <a:ext uri="{FF2B5EF4-FFF2-40B4-BE49-F238E27FC236}">
                <a16:creationId xmlns:a16="http://schemas.microsoft.com/office/drawing/2014/main" id="{3997965E-37C7-4D41-8C47-88DEC7D855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079437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sv-SE" dirty="0"/>
              <a:t>Klicka för att ändra rubrikformat</a:t>
            </a:r>
            <a:endParaRPr lang="en-GB" dirty="0"/>
          </a:p>
        </p:txBody>
      </p:sp>
      <p:sp>
        <p:nvSpPr>
          <p:cNvPr id="67" name="Underrubrik 2">
            <a:extLst>
              <a:ext uri="{FF2B5EF4-FFF2-40B4-BE49-F238E27FC236}">
                <a16:creationId xmlns:a16="http://schemas.microsoft.com/office/drawing/2014/main" id="{BE9565E6-B7A1-5E48-B793-BFB8048C9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548" y="1723132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här för att ändra mall för underrubrikformat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8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2C2D5F-EA7C-6946-8E8C-7B84A7CC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42A2319-CD13-BE4D-9C63-5A9EBFDCEC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2022-08-15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7540BA4-CF98-2846-8D40-8EA647BC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Platshållare för innehåll 10">
            <a:extLst>
              <a:ext uri="{FF2B5EF4-FFF2-40B4-BE49-F238E27FC236}">
                <a16:creationId xmlns:a16="http://schemas.microsoft.com/office/drawing/2014/main" id="{C55E1E5B-E1F9-C645-91AF-7753BF8D8E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2400"/>
            <a:ext cx="7559674" cy="3612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00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2022-08-15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6000"/>
            <a:ext cx="3427344" cy="3781438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116000"/>
            <a:ext cx="3427341" cy="3781438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33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underrubriker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7A7FA62-242B-154F-BDED-F228A40489AE}" type="datetime1">
              <a:rPr lang="sv-SE" smtClean="0"/>
              <a:t>2022-08-15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458000"/>
            <a:ext cx="3427344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458000"/>
            <a:ext cx="3427341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9" name="Platshållare för text 2">
            <a:extLst>
              <a:ext uri="{FF2B5EF4-FFF2-40B4-BE49-F238E27FC236}">
                <a16:creationId xmlns:a16="http://schemas.microsoft.com/office/drawing/2014/main" id="{5036AF80-4CD2-454D-A2BD-8376F1D8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051200"/>
            <a:ext cx="3427342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BD1EFFC8-506E-5A4A-B12B-1ED4D1958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051200"/>
            <a:ext cx="3427341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5595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D45677C-6021-4B4B-8D00-4AA6DB0D4902}" type="datetime1">
              <a:rPr lang="sv-SE" smtClean="0"/>
              <a:t>2022-08-15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2688"/>
            <a:ext cx="8642350" cy="35417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7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1755ED-D54E-694B-A391-7B1A4BC3BA77}" type="datetime1">
              <a:rPr lang="sv-SE" smtClean="0"/>
              <a:t>2022-08-15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3342"/>
            <a:ext cx="4282057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8" name="Platshållare för bild 6">
            <a:extLst>
              <a:ext uri="{FF2B5EF4-FFF2-40B4-BE49-F238E27FC236}">
                <a16:creationId xmlns:a16="http://schemas.microsoft.com/office/drawing/2014/main" id="{F471D766-023C-E042-B60C-5AA70DCA12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1119" y="1183342"/>
            <a:ext cx="4282055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2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6286D3-8649-524C-AC90-FF2F6910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E417B25-3466-4D4E-9932-2BC6E1D868B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55EB1E9-4E18-5549-8E17-04A05D374244}" type="datetime1">
              <a:rPr lang="sv-SE" smtClean="0"/>
              <a:t>2022-08-15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1573EF2-0F29-FC4E-8D8C-6C9A6BED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 15">
            <a:extLst>
              <a:ext uri="{FF2B5EF4-FFF2-40B4-BE49-F238E27FC236}">
                <a16:creationId xmlns:a16="http://schemas.microsoft.com/office/drawing/2014/main" id="{8FC9BCA9-8112-B140-ADE9-6824270029CC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5CC0A999-4F7B-8C4E-8149-C4EAA0A4A500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p 17">
              <a:extLst>
                <a:ext uri="{FF2B5EF4-FFF2-40B4-BE49-F238E27FC236}">
                  <a16:creationId xmlns:a16="http://schemas.microsoft.com/office/drawing/2014/main" id="{69D53D63-D667-E84D-A90C-8D11EC9E4B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9B6D8BC4-515D-A14B-BF16-35FC559D15C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A8074B4-32D4-7D4D-99B1-C1E5BCA4C29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5DF1CC6E-E23D-7846-B935-B6D685DE5D3F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E0344D03-8FC1-6B4D-BBDE-3DAE45779BC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1ADEEFC8-FFFE-B543-9D4F-F5E7FFED095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F8D556CD-9A22-3549-83E4-AC3754C40CA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483B93B1-26EF-844F-BD73-0AB10B74D5DE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54D47BB5-122C-2748-A219-5604D6DB5EAD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39F3589B-0BFD-5640-9CF3-FAF5F7063F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" name="Grupp 18">
              <a:extLst>
                <a:ext uri="{FF2B5EF4-FFF2-40B4-BE49-F238E27FC236}">
                  <a16:creationId xmlns:a16="http://schemas.microsoft.com/office/drawing/2014/main" id="{BFB3C6E5-14B8-784E-8FB1-95AADD2564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8FF3B2D3-7968-8841-B69E-C92F6F38316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9C6FD4FD-051C-7D44-A009-64B5F0CF97F5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D122B4FC-27BC-B84C-9081-BA4D2B8110D6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C2B70FAB-C9FA-2A44-9029-57E8DB422861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A5278468-9F40-3949-88D4-236CB2B2ABC3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14A7F17F-2E72-7B46-9CD0-02CCB8739BB5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93801361-770D-6F40-89DC-EB545DDB8AFF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08944139-F9F3-7943-BCEB-BE4B04164A2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3A4FBAF0-741B-2149-90C7-535640089BF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0" name="Grupp 19">
              <a:extLst>
                <a:ext uri="{FF2B5EF4-FFF2-40B4-BE49-F238E27FC236}">
                  <a16:creationId xmlns:a16="http://schemas.microsoft.com/office/drawing/2014/main" id="{58807A2E-9697-D74B-98B0-162AE36550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81418C15-36C2-3E44-A14C-7074CE448558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44833AF8-4999-7D4F-AE3B-8B0F9A33DFD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FF4139E5-A452-9845-824A-43F6502DE50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183BB7F3-8509-4B45-9508-7FA6F428C163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DE036BB2-A884-814F-B716-7468FF3E1938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8C10D231-9633-4D40-8745-05CD67ACEB5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23A536BF-0D41-6E4F-985C-BE1F16D015F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BA63BD33-740B-0441-BEB3-D86ED464D5A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56D57299-ADB2-AF45-A47F-34F0365988C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50B193BD-04F2-AD45-A802-45224EFD4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B412C8AC-CE2A-8848-A20D-226D21F4CB5C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FC864472-CE46-9A45-8003-AF4F1FF1F46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A55052CE-8A2D-5242-87E6-5FAE68A5F45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C5C802A8-B3EB-504F-B960-8D1EB66A1C5F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id="{85EABCF9-7B70-3043-AFE1-619D293FE11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id="{479CB243-E35B-754D-AE34-43FD1DBAB31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236D23C6-AA93-C048-892B-A29832BC0F45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099F8E46-00A7-9B49-BA0B-443C1B18F619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1F014AEE-BA9C-5B4F-A52F-FFC2BFC66238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10" name="Rak 9">
            <a:extLst>
              <a:ext uri="{FF2B5EF4-FFF2-40B4-BE49-F238E27FC236}">
                <a16:creationId xmlns:a16="http://schemas.microsoft.com/office/drawing/2014/main" id="{F42879D5-222F-0640-AA87-3AC584B52044}"/>
              </a:ext>
            </a:extLst>
          </p:cNvPr>
          <p:cNvCxnSpPr>
            <a:cxnSpLocks/>
          </p:cNvCxnSpPr>
          <p:nvPr/>
        </p:nvCxnSpPr>
        <p:spPr>
          <a:xfrm>
            <a:off x="1625600" y="27255788"/>
            <a:ext cx="3957796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8">
            <a:extLst>
              <a:ext uri="{FF2B5EF4-FFF2-40B4-BE49-F238E27FC236}">
                <a16:creationId xmlns:a16="http://schemas.microsoft.com/office/drawing/2014/main" id="{35A3ADBA-25A7-C947-B502-691111D0D9E5}"/>
              </a:ext>
            </a:extLst>
          </p:cNvPr>
          <p:cNvCxnSpPr>
            <a:cxnSpLocks/>
          </p:cNvCxnSpPr>
          <p:nvPr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85D31C7-D918-594B-BEA4-908A2623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63" y="251752"/>
            <a:ext cx="7552857" cy="673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76CF093-1E8D-FF4F-B3C9-72A2B081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112400"/>
            <a:ext cx="7572358" cy="3609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7E4CD63-A723-E743-A7FA-6B31200F6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rgbClr val="848489"/>
                </a:solidFill>
              </a:defRPr>
            </a:lvl1pPr>
          </a:lstStyle>
          <a:p>
            <a:fld id="{832A3DEB-92BA-404E-9210-96F4218B7138}" type="datetime1">
              <a:rPr lang="sv-SE" smtClean="0"/>
              <a:t>2022-08-15</a:t>
            </a:fld>
            <a:endParaRPr lang="en-GB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844A7B9-8441-734E-B26B-9C9C5C04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3577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rgbClr val="848489"/>
                </a:solidFill>
              </a:defRPr>
            </a:lvl1pPr>
          </a:lstStyle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86" r:id="rId3"/>
    <p:sldLayoutId id="2147483800" r:id="rId4"/>
    <p:sldLayoutId id="2147483801" r:id="rId5"/>
    <p:sldLayoutId id="2147483803" r:id="rId6"/>
    <p:sldLayoutId id="2147483802" r:id="rId7"/>
    <p:sldLayoutId id="214748379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ts val="1000"/>
        </a:spcBef>
        <a:spcAft>
          <a:spcPts val="200"/>
        </a:spcAft>
        <a:buClr>
          <a:schemeClr val="tx1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9925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&gt;"/>
        <a:tabLst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846138" indent="-176213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12838" indent="-2667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736" userDrawn="1">
          <p15:clr>
            <a:srgbClr val="F26B43"/>
          </p15:clr>
        </p15:guide>
        <p15:guide id="4" pos="5443" userDrawn="1">
          <p15:clr>
            <a:srgbClr val="F26B43"/>
          </p15:clr>
        </p15:guide>
        <p15:guide id="5" orient="horz" pos="742" userDrawn="1">
          <p15:clr>
            <a:srgbClr val="F26B43"/>
          </p15:clr>
        </p15:guide>
        <p15:guide id="7" pos="158" userDrawn="1">
          <p15:clr>
            <a:srgbClr val="F26B43"/>
          </p15:clr>
        </p15:guide>
        <p15:guide id="9" orient="horz" pos="584" userDrawn="1">
          <p15:clr>
            <a:srgbClr val="F26B43"/>
          </p15:clr>
        </p15:guide>
        <p15:guide id="10" orient="horz" pos="156" userDrawn="1">
          <p15:clr>
            <a:srgbClr val="F26B43"/>
          </p15:clr>
        </p15:guide>
        <p15:guide id="11" pos="5602" userDrawn="1">
          <p15:clr>
            <a:srgbClr val="F26B43"/>
          </p15:clr>
        </p15:guide>
        <p15:guide id="12" pos="667" userDrawn="1">
          <p15:clr>
            <a:srgbClr val="F26B43"/>
          </p15:clr>
        </p15:guide>
        <p15:guide id="13" pos="580" userDrawn="1">
          <p15:clr>
            <a:srgbClr val="F26B43"/>
          </p15:clr>
        </p15:guide>
        <p15:guide id="15" orient="horz" pos="3085" userDrawn="1">
          <p15:clr>
            <a:srgbClr val="F26B43"/>
          </p15:clr>
        </p15:guide>
        <p15:guide id="16" orient="horz" pos="2976" userDrawn="1">
          <p15:clr>
            <a:srgbClr val="F26B43"/>
          </p15:clr>
        </p15:guide>
        <p15:guide id="17" pos="3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F11C3C-CCC9-3642-A8F3-F90CADF08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547" y="983650"/>
            <a:ext cx="8181215" cy="643695"/>
          </a:xfrm>
        </p:spPr>
        <p:txBody>
          <a:bodyPr/>
          <a:lstStyle/>
          <a:p>
            <a:r>
              <a:rPr lang="en-US" sz="2800" b="0" i="0" u="none" strike="noStrike" baseline="0" dirty="0">
                <a:latin typeface="LMRoman17-Regular"/>
              </a:rPr>
              <a:t>Comprehensive Study of Metaheuristic Algorithms for</a:t>
            </a:r>
            <a:br>
              <a:rPr lang="en-US" sz="2800" b="0" i="0" u="none" strike="noStrike" baseline="0" dirty="0">
                <a:latin typeface="LMRoman17-Regular"/>
              </a:rPr>
            </a:br>
            <a:r>
              <a:rPr lang="en-US" sz="2800" b="0" i="0" u="none" strike="noStrike" baseline="0" dirty="0">
                <a:latin typeface="LMRoman17-Regular"/>
              </a:rPr>
              <a:t>Optimal Sizing of Multiservice BESS</a:t>
            </a:r>
            <a:endParaRPr lang="en-GB" sz="2800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4F38668-52C0-3F4A-95F7-E69ABE602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548" y="1909567"/>
            <a:ext cx="8181215" cy="711031"/>
          </a:xfrm>
        </p:spPr>
        <p:txBody>
          <a:bodyPr/>
          <a:lstStyle/>
          <a:p>
            <a:r>
              <a:rPr lang="en-GB" sz="1600" dirty="0"/>
              <a:t>By: Joakim Ginste, </a:t>
            </a:r>
          </a:p>
          <a:p>
            <a:r>
              <a:rPr lang="en-GB" sz="1600" dirty="0" err="1"/>
              <a:t>Supervisor:Felipe</a:t>
            </a:r>
            <a:r>
              <a:rPr lang="en-GB" sz="1600" dirty="0"/>
              <a:t> Ignacio Gallardo</a:t>
            </a:r>
          </a:p>
          <a:p>
            <a:r>
              <a:rPr lang="en-GB" sz="1600" dirty="0"/>
              <a:t>Examinator: Justin </a:t>
            </a:r>
            <a:r>
              <a:rPr lang="en-GB" sz="1600" dirty="0" err="1"/>
              <a:t>NingWei</a:t>
            </a:r>
            <a:r>
              <a:rPr lang="en-GB" sz="1600" dirty="0"/>
              <a:t> Chiu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09757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pPr/>
              <a:t>2022-08-15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1ACA8915-11D9-104B-B56A-314C1C6FBA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0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20A2E57-BC3E-D844-9964-DB4F1615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2D5815-6AFC-734B-9E0C-0F2FEA63A4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pPr/>
              <a:t>2022-08-15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87C319B-AA08-4D41-9648-6D635ED4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0" name="Platshållare för innehåll 9">
            <a:extLst>
              <a:ext uri="{FF2B5EF4-FFF2-40B4-BE49-F238E27FC236}">
                <a16:creationId xmlns:a16="http://schemas.microsoft.com/office/drawing/2014/main" id="{92E94E58-3F2C-E041-B4EA-A2F4BA2697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Platshållare för innehåll 10">
            <a:extLst>
              <a:ext uri="{FF2B5EF4-FFF2-40B4-BE49-F238E27FC236}">
                <a16:creationId xmlns:a16="http://schemas.microsoft.com/office/drawing/2014/main" id="{12212C08-533B-F54E-9EFD-B7558931234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08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ubrik 10">
            <a:extLst>
              <a:ext uri="{FF2B5EF4-FFF2-40B4-BE49-F238E27FC236}">
                <a16:creationId xmlns:a16="http://schemas.microsoft.com/office/drawing/2014/main" id="{CC240040-8262-424E-B1F5-E715C0D8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D66186E-55EE-574F-9820-60F3DBCBFE7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7A7FA62-242B-154F-BDED-F228A40489AE}" type="datetime1">
              <a:rPr lang="sv-SE" smtClean="0"/>
              <a:pPr/>
              <a:t>2022-08-15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48F9FF4-FF86-B647-AB69-EA70FD57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4" name="Platshållare för innehåll 13">
            <a:extLst>
              <a:ext uri="{FF2B5EF4-FFF2-40B4-BE49-F238E27FC236}">
                <a16:creationId xmlns:a16="http://schemas.microsoft.com/office/drawing/2014/main" id="{E11081A8-3C4A-D641-AC6A-E762EA4270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Platshållare för innehåll 14">
            <a:extLst>
              <a:ext uri="{FF2B5EF4-FFF2-40B4-BE49-F238E27FC236}">
                <a16:creationId xmlns:a16="http://schemas.microsoft.com/office/drawing/2014/main" id="{7914B942-D988-AF4A-884D-10370FFD690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Platshållare för text 11">
            <a:extLst>
              <a:ext uri="{FF2B5EF4-FFF2-40B4-BE49-F238E27FC236}">
                <a16:creationId xmlns:a16="http://schemas.microsoft.com/office/drawing/2014/main" id="{535BC904-60E9-5644-BD0C-75E922029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16722410-12A6-F34F-AB55-0FADDBF49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D45677C-6021-4B4B-8D00-4AA6DB0D4902}" type="datetime1">
              <a:rPr lang="sv-SE" smtClean="0"/>
              <a:pPr/>
              <a:t>2022-08-15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9" name="Platshållare för bild 8">
            <a:extLst>
              <a:ext uri="{FF2B5EF4-FFF2-40B4-BE49-F238E27FC236}">
                <a16:creationId xmlns:a16="http://schemas.microsoft.com/office/drawing/2014/main" id="{B9B9B682-1D53-9546-8AF6-B6E81412F5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70408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79707BF9-58EB-454D-B430-AC2DE03F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E2BCFE-8676-A348-AF96-83861126C7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1755ED-D54E-694B-A391-7B1A4BC3BA77}" type="datetime1">
              <a:rPr lang="sv-SE" smtClean="0"/>
              <a:pPr/>
              <a:t>2022-08-15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0800158-0EC8-D040-A057-34B84D5F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0" name="Platshållare för bild 9">
            <a:extLst>
              <a:ext uri="{FF2B5EF4-FFF2-40B4-BE49-F238E27FC236}">
                <a16:creationId xmlns:a16="http://schemas.microsoft.com/office/drawing/2014/main" id="{8867E140-6A5E-7640-B6D3-B0CD96FC01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BFB1BB3A-6AFE-C647-9628-4D315D97BD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5752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>
            <a:extLst>
              <a:ext uri="{FF2B5EF4-FFF2-40B4-BE49-F238E27FC236}">
                <a16:creationId xmlns:a16="http://schemas.microsoft.com/office/drawing/2014/main" id="{F9FDE19E-5CD8-F546-9AA5-0F1F5D7F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144A08B-F02B-4E46-9023-9C714CB71CB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55EB1E9-4E18-5549-8E17-04A05D374244}" type="datetime1">
              <a:rPr lang="sv-SE" smtClean="0"/>
              <a:pPr/>
              <a:t>2022-08-15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C771317-7A3B-AB4F-A106-3CFD0649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22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cb025ba9a6ccf8fed139b5222f2a63b17a4791"/>
</p:tagLst>
</file>

<file path=ppt/theme/theme1.xml><?xml version="1.0" encoding="utf-8"?>
<a:theme xmlns:a="http://schemas.openxmlformats.org/drawingml/2006/main" name="KTH_PPT-mall">
  <a:themeElements>
    <a:clrScheme name="KTH">
      <a:dk1>
        <a:srgbClr val="000000"/>
      </a:dk1>
      <a:lt1>
        <a:srgbClr val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TH_PPT template 2014 flerfärgade_16_9_181002" id="{C2C482A2-B64F-1641-B856-45C1E0D0B04B}" vid="{B7923EE1-B23C-9F4E-BE98-4BD0CF59DB9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KTH_PPT template 2014 blue_16_9_181002 (002)</Template>
  <TotalTime>4833</TotalTime>
  <Words>40</Words>
  <Application>Microsoft Office PowerPoint</Application>
  <PresentationFormat>On-screen Show (16:9)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LMRoman17-Regular</vt:lpstr>
      <vt:lpstr>Systemtypsnitt</vt:lpstr>
      <vt:lpstr>KTH_PPT-mall</vt:lpstr>
      <vt:lpstr>Comprehensive Study of Metaheuristic Algorithms for Optimal Sizing of Multiservice BESS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Malin Söderkvist</dc:creator>
  <cp:lastModifiedBy>Joakim Ginste</cp:lastModifiedBy>
  <cp:revision>46</cp:revision>
  <cp:lastPrinted>2013-05-27T09:10:21Z</cp:lastPrinted>
  <dcterms:created xsi:type="dcterms:W3CDTF">2019-02-11T09:39:15Z</dcterms:created>
  <dcterms:modified xsi:type="dcterms:W3CDTF">2022-08-15T14:45:05Z</dcterms:modified>
</cp:coreProperties>
</file>