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7" r:id="rId4"/>
    <p:sldId id="268" r:id="rId5"/>
    <p:sldId id="269" r:id="rId6"/>
    <p:sldId id="257" r:id="rId7"/>
    <p:sldId id="25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2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4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5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9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3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9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32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9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853353-114F-4581-AE77-55B1041C3913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F42204-6D18-4876-A544-3A7575C61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Complexity of a program and Array</a:t>
            </a:r>
            <a:endParaRPr lang="en-IN" dirty="0"/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66064" y="56388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 smtClean="0"/>
              <a:t>By : Mr. </a:t>
            </a:r>
            <a:r>
              <a:rPr lang="en-US" sz="2000" b="1" dirty="0" err="1" smtClean="0"/>
              <a:t>Jigar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Bhawsar</a:t>
            </a:r>
            <a:endParaRPr lang="en-US" sz="2000" b="1" dirty="0" smtClean="0"/>
          </a:p>
          <a:p>
            <a:pPr algn="r"/>
            <a:r>
              <a:rPr lang="en-US" sz="2000" b="1" dirty="0"/>
              <a:t> </a:t>
            </a:r>
            <a:r>
              <a:rPr lang="en-US" sz="2000" b="1" dirty="0" smtClean="0"/>
              <a:t>       Asst. Prof.</a:t>
            </a:r>
            <a:endParaRPr lang="en-IN" sz="2000" dirty="0" smtClean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3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Complexity of a 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complexity of program refers the time and space taken by the program for its execution and performing it’s all operation.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So </a:t>
            </a:r>
            <a:r>
              <a:rPr lang="en-US" dirty="0"/>
              <a:t>it is two types –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space </a:t>
            </a:r>
            <a:r>
              <a:rPr lang="en-US" dirty="0"/>
              <a:t>complexity and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time </a:t>
            </a:r>
            <a:r>
              <a:rPr lang="en-US" dirty="0"/>
              <a:t>complexity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Space complexity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space complexity of a program is the amount of memory it needed to run to completion. The space needed by program is the sum of : 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       (</a:t>
            </a:r>
            <a:r>
              <a:rPr lang="en-US" b="1" dirty="0"/>
              <a:t>a) fixed part and (b) variable part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A fixed part</a:t>
            </a:r>
            <a:r>
              <a:rPr lang="en-US" dirty="0"/>
              <a:t> that includes space for the code, space for simple variable and fixed size component variable ,space for contents etc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b="1" dirty="0"/>
              <a:t>A variable part</a:t>
            </a:r>
            <a:r>
              <a:rPr lang="en-US" dirty="0"/>
              <a:t> that consists of the space needed by component variable whose size is dependent on the particular problem instance being solved and the stack space used by recursive procedure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Space requirement by program, </a:t>
            </a:r>
            <a:r>
              <a:rPr lang="en-US" dirty="0" smtClean="0"/>
              <a:t>  S</a:t>
            </a:r>
            <a:r>
              <a:rPr lang="en-US" dirty="0"/>
              <a:t>( P ) = C +</a:t>
            </a:r>
            <a:r>
              <a:rPr lang="en-US" dirty="0" err="1"/>
              <a:t>Sp</a:t>
            </a:r>
            <a:r>
              <a:rPr lang="en-US" dirty="0"/>
              <a:t> ; </a:t>
            </a:r>
            <a:endParaRPr lang="en-US" dirty="0" smtClean="0"/>
          </a:p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        where </a:t>
            </a:r>
            <a:r>
              <a:rPr lang="en-US" dirty="0"/>
              <a:t>C:constant and </a:t>
            </a:r>
            <a:r>
              <a:rPr lang="en-US" dirty="0" err="1"/>
              <a:t>Sp</a:t>
            </a:r>
            <a:r>
              <a:rPr lang="en-US" dirty="0"/>
              <a:t> : Specified instance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3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complexity of a program is the amount of computer time needs to run to complete. The time T(P) taken by a program P is the sum of the compile time and runtime.</a:t>
            </a:r>
            <a:endParaRPr lang="en-IN" dirty="0"/>
          </a:p>
          <a:p>
            <a:r>
              <a:rPr lang="en-US" b="1" dirty="0"/>
              <a:t>Note</a:t>
            </a:r>
            <a:r>
              <a:rPr lang="en-US" dirty="0"/>
              <a:t>: the compile time does not depend on the instance characteristics.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Tp</a:t>
            </a:r>
            <a:r>
              <a:rPr lang="en-US" sz="2400" dirty="0"/>
              <a:t>(n) = </a:t>
            </a:r>
            <a:r>
              <a:rPr lang="en-US" sz="2400" dirty="0" err="1"/>
              <a:t>CaADD</a:t>
            </a:r>
            <a:r>
              <a:rPr lang="en-US" sz="2400" dirty="0"/>
              <a:t>(n) + </a:t>
            </a:r>
            <a:r>
              <a:rPr lang="en-US" sz="2400" dirty="0" err="1"/>
              <a:t>CbSUM</a:t>
            </a:r>
            <a:r>
              <a:rPr lang="en-US" sz="2400" dirty="0"/>
              <a:t>(n) + </a:t>
            </a:r>
            <a:r>
              <a:rPr lang="en-US" sz="2400" dirty="0" err="1"/>
              <a:t>CmMULT</a:t>
            </a:r>
            <a:r>
              <a:rPr lang="en-US" sz="2400" dirty="0"/>
              <a:t>(n) + ………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4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the collection of a finite number of homogeneous data elements that is data elements of the same type such that the elements of the array are referenced respectively by an index set consisting of </a:t>
            </a:r>
            <a:r>
              <a:rPr lang="en-US" b="1" dirty="0"/>
              <a:t>n</a:t>
            </a:r>
            <a:r>
              <a:rPr lang="en-US" dirty="0"/>
              <a:t> consecutive numbers and are stored respectively in successive memory locations. The number </a:t>
            </a:r>
            <a:r>
              <a:rPr lang="en-US" b="1" dirty="0"/>
              <a:t>n</a:t>
            </a:r>
            <a:r>
              <a:rPr lang="en-US" dirty="0"/>
              <a:t> of elements is called the length or size of the array. It can be obtained as - 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		Length </a:t>
            </a:r>
            <a:r>
              <a:rPr lang="en-US" b="1" dirty="0"/>
              <a:t>=  </a:t>
            </a:r>
            <a:r>
              <a:rPr lang="en-US" b="1" dirty="0" err="1"/>
              <a:t>ub</a:t>
            </a:r>
            <a:r>
              <a:rPr lang="en-US" b="1" dirty="0"/>
              <a:t> - </a:t>
            </a:r>
            <a:r>
              <a:rPr lang="en-US" b="1" dirty="0" err="1"/>
              <a:t>lb</a:t>
            </a:r>
            <a:r>
              <a:rPr lang="en-US" b="1" dirty="0"/>
              <a:t> + 1 ;</a:t>
            </a:r>
            <a:endParaRPr lang="en-IN" dirty="0"/>
          </a:p>
          <a:p>
            <a:r>
              <a:rPr lang="en-US" dirty="0"/>
              <a:t> where </a:t>
            </a:r>
            <a:r>
              <a:rPr lang="en-US" dirty="0" err="1"/>
              <a:t>ub</a:t>
            </a:r>
            <a:r>
              <a:rPr lang="en-US" dirty="0"/>
              <a:t> : upper bound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lb</a:t>
            </a:r>
            <a:r>
              <a:rPr lang="en-US" dirty="0"/>
              <a:t>: lower bound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of an array </a:t>
            </a:r>
            <a:r>
              <a:rPr lang="en-US" b="1" dirty="0"/>
              <a:t>A</a:t>
            </a:r>
            <a:r>
              <a:rPr lang="en-US" dirty="0"/>
              <a:t> may be denoted by the subscript notation – </a:t>
            </a:r>
            <a:endParaRPr lang="en-IN" dirty="0"/>
          </a:p>
          <a:p>
            <a:pPr marL="274320" lvl="1" indent="0">
              <a:buNone/>
            </a:pPr>
            <a:r>
              <a:rPr lang="en-US" b="1" dirty="0" smtClean="0"/>
              <a:t>			A1,A2,A3</a:t>
            </a:r>
            <a:r>
              <a:rPr lang="en-US" b="1" dirty="0"/>
              <a:t>,………</a:t>
            </a:r>
            <a:r>
              <a:rPr lang="en-US" b="1" dirty="0" smtClean="0"/>
              <a:t>An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or by the parenthesis such as – </a:t>
            </a:r>
            <a:r>
              <a:rPr lang="en-US" dirty="0" smtClean="0"/>
              <a:t>			  				</a:t>
            </a:r>
            <a:r>
              <a:rPr lang="en-US" sz="2000" b="1" dirty="0" smtClean="0"/>
              <a:t>A(1</a:t>
            </a:r>
            <a:r>
              <a:rPr lang="en-US" sz="2000" b="1" dirty="0"/>
              <a:t>),A(2),A(3),…………A(n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or by the bracket notation such as – </a:t>
            </a:r>
            <a:r>
              <a:rPr lang="en-US" dirty="0" smtClean="0"/>
              <a:t>		   	  			</a:t>
            </a:r>
            <a:r>
              <a:rPr lang="en-US" sz="2000" b="1" dirty="0" smtClean="0"/>
              <a:t>A[1</a:t>
            </a:r>
            <a:r>
              <a:rPr lang="en-US" sz="2000" b="1" dirty="0"/>
              <a:t>],A[2],A[3],………..A[n]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9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End of lecture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91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222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Clarity</vt:lpstr>
      <vt:lpstr>1_Clarity</vt:lpstr>
      <vt:lpstr>Lecture-2</vt:lpstr>
      <vt:lpstr>Complexity of a program </vt:lpstr>
      <vt:lpstr>Space complexity </vt:lpstr>
      <vt:lpstr>Time complexity</vt:lpstr>
      <vt:lpstr>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</dc:title>
  <dc:creator>Jigar</dc:creator>
  <cp:lastModifiedBy>jiger</cp:lastModifiedBy>
  <cp:revision>16</cp:revision>
  <dcterms:created xsi:type="dcterms:W3CDTF">2006-08-16T00:00:00Z</dcterms:created>
  <dcterms:modified xsi:type="dcterms:W3CDTF">2021-08-10T10:08:39Z</dcterms:modified>
</cp:coreProperties>
</file>