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1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4771B-48CB-463B-9EAC-4A1EB92EC0F9}" type="datetimeFigureOut">
              <a:rPr lang="en-ZA" smtClean="0"/>
              <a:t>2025/05/12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A12CC-F1BD-40FA-BC00-A2EBF14AD3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4866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A12CC-F1BD-40FA-BC00-A2EBF14AD30E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5507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CCDE-4C8E-4E6B-836B-6A84A5B12A03}" type="datetimeFigureOut">
              <a:rPr lang="en-ZA" smtClean="0"/>
              <a:t>2025/05/12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F44F-3839-4BF3-B800-80F1C760D3A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616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CCDE-4C8E-4E6B-836B-6A84A5B12A03}" type="datetimeFigureOut">
              <a:rPr lang="en-ZA" smtClean="0"/>
              <a:t>2025/05/12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F44F-3839-4BF3-B800-80F1C760D3A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766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CCDE-4C8E-4E6B-836B-6A84A5B12A03}" type="datetimeFigureOut">
              <a:rPr lang="en-ZA" smtClean="0"/>
              <a:t>2025/05/12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F44F-3839-4BF3-B800-80F1C760D3A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883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CCDE-4C8E-4E6B-836B-6A84A5B12A03}" type="datetimeFigureOut">
              <a:rPr lang="en-ZA" smtClean="0"/>
              <a:t>2025/05/12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F44F-3839-4BF3-B800-80F1C760D3A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469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CCDE-4C8E-4E6B-836B-6A84A5B12A03}" type="datetimeFigureOut">
              <a:rPr lang="en-ZA" smtClean="0"/>
              <a:t>2025/05/12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F44F-3839-4BF3-B800-80F1C760D3A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399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CCDE-4C8E-4E6B-836B-6A84A5B12A03}" type="datetimeFigureOut">
              <a:rPr lang="en-ZA" smtClean="0"/>
              <a:t>2025/05/12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F44F-3839-4BF3-B800-80F1C760D3A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106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CCDE-4C8E-4E6B-836B-6A84A5B12A03}" type="datetimeFigureOut">
              <a:rPr lang="en-ZA" smtClean="0"/>
              <a:t>2025/05/12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F44F-3839-4BF3-B800-80F1C760D3A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745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CCDE-4C8E-4E6B-836B-6A84A5B12A03}" type="datetimeFigureOut">
              <a:rPr lang="en-ZA" smtClean="0"/>
              <a:t>2025/05/12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F44F-3839-4BF3-B800-80F1C760D3A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3688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CCDE-4C8E-4E6B-836B-6A84A5B12A03}" type="datetimeFigureOut">
              <a:rPr lang="en-ZA" smtClean="0"/>
              <a:t>2025/05/12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F44F-3839-4BF3-B800-80F1C760D3A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880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CCDE-4C8E-4E6B-836B-6A84A5B12A03}" type="datetimeFigureOut">
              <a:rPr lang="en-ZA" smtClean="0"/>
              <a:t>2025/05/12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F44F-3839-4BF3-B800-80F1C760D3A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689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CCDE-4C8E-4E6B-836B-6A84A5B12A03}" type="datetimeFigureOut">
              <a:rPr lang="en-ZA" smtClean="0"/>
              <a:t>2025/05/12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F44F-3839-4BF3-B800-80F1C760D3A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477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9CCDE-4C8E-4E6B-836B-6A84A5B12A03}" type="datetimeFigureOut">
              <a:rPr lang="en-ZA" smtClean="0"/>
              <a:t>2025/05/12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8F44F-3839-4BF3-B800-80F1C760D3A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721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35896" y="1561159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i="1" dirty="0" smtClean="0"/>
              <a:t>label</a:t>
            </a:r>
            <a:endParaRPr lang="en-ZA" sz="2400" i="1" dirty="0"/>
          </a:p>
        </p:txBody>
      </p:sp>
      <p:sp>
        <p:nvSpPr>
          <p:cNvPr id="6" name="Rectangle 5"/>
          <p:cNvSpPr/>
          <p:nvPr/>
        </p:nvSpPr>
        <p:spPr>
          <a:xfrm>
            <a:off x="3164334" y="2923881"/>
            <a:ext cx="3888432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TextBox 6"/>
          <p:cNvSpPr txBox="1"/>
          <p:nvPr/>
        </p:nvSpPr>
        <p:spPr>
          <a:xfrm>
            <a:off x="2123728" y="2923729"/>
            <a:ext cx="9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dirty="0" smtClean="0"/>
              <a:t>label</a:t>
            </a:r>
            <a:endParaRPr lang="en-ZA" dirty="0"/>
          </a:p>
        </p:txBody>
      </p:sp>
      <p:sp>
        <p:nvSpPr>
          <p:cNvPr id="8" name="Rounded Rectangle 7"/>
          <p:cNvSpPr/>
          <p:nvPr/>
        </p:nvSpPr>
        <p:spPr>
          <a:xfrm>
            <a:off x="4116031" y="3891362"/>
            <a:ext cx="1656184" cy="74578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Button</a:t>
            </a:r>
            <a:endParaRPr lang="en-ZA" dirty="0"/>
          </a:p>
        </p:txBody>
      </p:sp>
      <p:sp>
        <p:nvSpPr>
          <p:cNvPr id="11" name="Title 10"/>
          <p:cNvSpPr>
            <a:spLocks noGrp="1"/>
          </p:cNvSpPr>
          <p:nvPr>
            <p:ph type="title" idx="4294967295"/>
          </p:nvPr>
        </p:nvSpPr>
        <p:spPr>
          <a:xfrm>
            <a:off x="3203848" y="260648"/>
            <a:ext cx="2808312" cy="850106"/>
          </a:xfrm>
        </p:spPr>
        <p:txBody>
          <a:bodyPr/>
          <a:lstStyle/>
          <a:p>
            <a:r>
              <a:rPr lang="en-ZA" dirty="0" smtClean="0"/>
              <a:t>label</a:t>
            </a:r>
            <a:endParaRPr lang="en-ZA" dirty="0"/>
          </a:p>
        </p:txBody>
      </p:sp>
      <p:sp>
        <p:nvSpPr>
          <p:cNvPr id="2" name="Rectangle 1"/>
          <p:cNvSpPr/>
          <p:nvPr/>
        </p:nvSpPr>
        <p:spPr>
          <a:xfrm>
            <a:off x="1427816" y="5328530"/>
            <a:ext cx="7032615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4850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59664" y="716111"/>
            <a:ext cx="1800200" cy="4406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Oval 2"/>
          <p:cNvSpPr/>
          <p:nvPr/>
        </p:nvSpPr>
        <p:spPr>
          <a:xfrm>
            <a:off x="1071657" y="2114570"/>
            <a:ext cx="228600" cy="18002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Oval 3"/>
          <p:cNvSpPr/>
          <p:nvPr/>
        </p:nvSpPr>
        <p:spPr>
          <a:xfrm>
            <a:off x="1057379" y="2445429"/>
            <a:ext cx="228600" cy="18002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Oval 4"/>
          <p:cNvSpPr/>
          <p:nvPr/>
        </p:nvSpPr>
        <p:spPr>
          <a:xfrm>
            <a:off x="1057379" y="2728347"/>
            <a:ext cx="228599" cy="18002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/>
          <p:cNvSpPr/>
          <p:nvPr/>
        </p:nvSpPr>
        <p:spPr>
          <a:xfrm>
            <a:off x="5168483" y="1790818"/>
            <a:ext cx="264604" cy="1800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 6"/>
          <p:cNvSpPr/>
          <p:nvPr/>
        </p:nvSpPr>
        <p:spPr>
          <a:xfrm>
            <a:off x="5168483" y="2178449"/>
            <a:ext cx="264604" cy="1800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/>
          <p:cNvSpPr/>
          <p:nvPr/>
        </p:nvSpPr>
        <p:spPr>
          <a:xfrm>
            <a:off x="5168483" y="2538489"/>
            <a:ext cx="264604" cy="1800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Oval 9"/>
          <p:cNvSpPr/>
          <p:nvPr/>
        </p:nvSpPr>
        <p:spPr>
          <a:xfrm>
            <a:off x="966760" y="4437112"/>
            <a:ext cx="228599" cy="18002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Oval 10"/>
          <p:cNvSpPr/>
          <p:nvPr/>
        </p:nvSpPr>
        <p:spPr>
          <a:xfrm>
            <a:off x="966760" y="4797152"/>
            <a:ext cx="228599" cy="18002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Oval 11"/>
          <p:cNvSpPr/>
          <p:nvPr/>
        </p:nvSpPr>
        <p:spPr>
          <a:xfrm>
            <a:off x="966760" y="5157192"/>
            <a:ext cx="228599" cy="18002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Oval 12"/>
          <p:cNvSpPr/>
          <p:nvPr/>
        </p:nvSpPr>
        <p:spPr>
          <a:xfrm>
            <a:off x="966760" y="5517232"/>
            <a:ext cx="228599" cy="18002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Oval 13"/>
          <p:cNvSpPr/>
          <p:nvPr/>
        </p:nvSpPr>
        <p:spPr>
          <a:xfrm>
            <a:off x="966760" y="4077072"/>
            <a:ext cx="228599" cy="18002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Rounded Rectangle 15"/>
          <p:cNvSpPr/>
          <p:nvPr/>
        </p:nvSpPr>
        <p:spPr>
          <a:xfrm>
            <a:off x="4860192" y="3791627"/>
            <a:ext cx="1145789" cy="93610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Picture </a:t>
            </a:r>
            <a:r>
              <a:rPr lang="en-ZA" dirty="0" smtClean="0"/>
              <a:t>box,</a:t>
            </a:r>
            <a:endParaRPr lang="en-ZA" dirty="0"/>
          </a:p>
        </p:txBody>
      </p:sp>
      <p:sp>
        <p:nvSpPr>
          <p:cNvPr id="17" name="Rounded Rectangle 16"/>
          <p:cNvSpPr/>
          <p:nvPr/>
        </p:nvSpPr>
        <p:spPr>
          <a:xfrm>
            <a:off x="6258203" y="4977172"/>
            <a:ext cx="1058416" cy="102611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Picture box</a:t>
            </a:r>
            <a:endParaRPr lang="en-ZA" dirty="0"/>
          </a:p>
        </p:txBody>
      </p:sp>
      <p:sp>
        <p:nvSpPr>
          <p:cNvPr id="18" name="Rounded Rectangle 17"/>
          <p:cNvSpPr/>
          <p:nvPr/>
        </p:nvSpPr>
        <p:spPr>
          <a:xfrm>
            <a:off x="6282592" y="3867318"/>
            <a:ext cx="1081103" cy="92983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Picture box</a:t>
            </a:r>
            <a:endParaRPr lang="en-ZA" dirty="0"/>
          </a:p>
        </p:txBody>
      </p:sp>
      <p:sp>
        <p:nvSpPr>
          <p:cNvPr id="19" name="Rounded Rectangle 18"/>
          <p:cNvSpPr/>
          <p:nvPr/>
        </p:nvSpPr>
        <p:spPr>
          <a:xfrm>
            <a:off x="4860192" y="4887162"/>
            <a:ext cx="1145789" cy="106211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Picture box</a:t>
            </a:r>
            <a:endParaRPr lang="en-ZA" dirty="0"/>
          </a:p>
        </p:txBody>
      </p:sp>
      <p:sp>
        <p:nvSpPr>
          <p:cNvPr id="20" name="TextBox 19"/>
          <p:cNvSpPr txBox="1"/>
          <p:nvPr/>
        </p:nvSpPr>
        <p:spPr>
          <a:xfrm>
            <a:off x="1403648" y="205069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 smtClean="0"/>
              <a:t>Radio Button</a:t>
            </a:r>
            <a:endParaRPr lang="en-ZA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03648" y="2394035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 smtClean="0"/>
              <a:t>Radio Button</a:t>
            </a:r>
            <a:endParaRPr lang="en-ZA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379997" y="270917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 smtClean="0"/>
              <a:t>Radio Button</a:t>
            </a:r>
            <a:endParaRPr lang="en-ZA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285979" y="4013193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 smtClean="0"/>
              <a:t>Radio Button</a:t>
            </a:r>
            <a:endParaRPr lang="en-ZA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306786" y="4396593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 smtClean="0"/>
              <a:t>Radio Button</a:t>
            </a:r>
            <a:endParaRPr lang="en-ZA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306786" y="478821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 smtClean="0"/>
              <a:t>Radio Button</a:t>
            </a:r>
            <a:endParaRPr lang="en-ZA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300257" y="5165387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 smtClean="0"/>
              <a:t>Radio Button</a:t>
            </a:r>
            <a:endParaRPr lang="en-ZA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285979" y="547316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 smtClean="0"/>
              <a:t>Radio Button</a:t>
            </a:r>
            <a:endParaRPr lang="en-ZA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470861" y="1801561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 smtClean="0"/>
              <a:t>Check box</a:t>
            </a:r>
            <a:endParaRPr lang="en-ZA" sz="1600" dirty="0"/>
          </a:p>
        </p:txBody>
      </p:sp>
      <p:sp>
        <p:nvSpPr>
          <p:cNvPr id="33" name="Rectangle 32"/>
          <p:cNvSpPr/>
          <p:nvPr/>
        </p:nvSpPr>
        <p:spPr>
          <a:xfrm>
            <a:off x="1603980" y="6237948"/>
            <a:ext cx="1255519" cy="5211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Button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483172" y="6237947"/>
            <a:ext cx="1255519" cy="52112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Button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8221" y="6237945"/>
            <a:ext cx="1255519" cy="5211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Button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76737" y="215468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 smtClean="0"/>
              <a:t>Check box</a:t>
            </a:r>
            <a:endParaRPr lang="en-ZA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5508506" y="2493731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 smtClean="0"/>
              <a:t>Check box</a:t>
            </a:r>
            <a:endParaRPr lang="en-ZA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5036282" y="1109043"/>
            <a:ext cx="79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Label</a:t>
            </a:r>
            <a:endParaRPr lang="en-ZA" dirty="0"/>
          </a:p>
        </p:txBody>
      </p:sp>
      <p:sp>
        <p:nvSpPr>
          <p:cNvPr id="40" name="TextBox 39"/>
          <p:cNvSpPr txBox="1"/>
          <p:nvPr/>
        </p:nvSpPr>
        <p:spPr>
          <a:xfrm>
            <a:off x="1081059" y="3559960"/>
            <a:ext cx="161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Group box</a:t>
            </a:r>
            <a:endParaRPr lang="en-ZA" dirty="0"/>
          </a:p>
        </p:txBody>
      </p:sp>
      <p:sp>
        <p:nvSpPr>
          <p:cNvPr id="41" name="TextBox 40"/>
          <p:cNvSpPr txBox="1"/>
          <p:nvPr/>
        </p:nvSpPr>
        <p:spPr>
          <a:xfrm>
            <a:off x="1803898" y="685759"/>
            <a:ext cx="80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Label</a:t>
            </a:r>
            <a:endParaRPr lang="en-ZA" dirty="0"/>
          </a:p>
        </p:txBody>
      </p:sp>
      <p:sp>
        <p:nvSpPr>
          <p:cNvPr id="42" name="TextBox 41"/>
          <p:cNvSpPr txBox="1"/>
          <p:nvPr/>
        </p:nvSpPr>
        <p:spPr>
          <a:xfrm>
            <a:off x="5047185" y="3081175"/>
            <a:ext cx="83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Label</a:t>
            </a:r>
            <a:endParaRPr lang="en-ZA" dirty="0"/>
          </a:p>
        </p:txBody>
      </p:sp>
      <p:sp>
        <p:nvSpPr>
          <p:cNvPr id="43" name="TextBox 42"/>
          <p:cNvSpPr txBox="1"/>
          <p:nvPr/>
        </p:nvSpPr>
        <p:spPr>
          <a:xfrm>
            <a:off x="1023470" y="1484343"/>
            <a:ext cx="914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Label</a:t>
            </a:r>
            <a:endParaRPr lang="en-ZA" dirty="0"/>
          </a:p>
        </p:txBody>
      </p:sp>
      <p:sp>
        <p:nvSpPr>
          <p:cNvPr id="45" name="TextBox 44"/>
          <p:cNvSpPr txBox="1"/>
          <p:nvPr/>
        </p:nvSpPr>
        <p:spPr>
          <a:xfrm>
            <a:off x="938005" y="3297259"/>
            <a:ext cx="88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Label</a:t>
            </a:r>
            <a:endParaRPr lang="en-ZA" dirty="0"/>
          </a:p>
        </p:txBody>
      </p:sp>
      <p:sp>
        <p:nvSpPr>
          <p:cNvPr id="46" name="TextBox 45"/>
          <p:cNvSpPr txBox="1"/>
          <p:nvPr/>
        </p:nvSpPr>
        <p:spPr>
          <a:xfrm>
            <a:off x="5162519" y="1396625"/>
            <a:ext cx="150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Group box</a:t>
            </a:r>
            <a:endParaRPr lang="en-ZA" dirty="0"/>
          </a:p>
        </p:txBody>
      </p:sp>
      <p:sp>
        <p:nvSpPr>
          <p:cNvPr id="47" name="TextBox 46"/>
          <p:cNvSpPr txBox="1"/>
          <p:nvPr/>
        </p:nvSpPr>
        <p:spPr>
          <a:xfrm>
            <a:off x="5183308" y="3340582"/>
            <a:ext cx="139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Group box</a:t>
            </a:r>
            <a:endParaRPr lang="en-ZA" dirty="0"/>
          </a:p>
        </p:txBody>
      </p:sp>
      <p:sp>
        <p:nvSpPr>
          <p:cNvPr id="48" name="TextBox 47"/>
          <p:cNvSpPr txBox="1"/>
          <p:nvPr/>
        </p:nvSpPr>
        <p:spPr>
          <a:xfrm>
            <a:off x="1246958" y="1721061"/>
            <a:ext cx="161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Group box</a:t>
            </a:r>
            <a:endParaRPr lang="en-ZA" dirty="0"/>
          </a:p>
        </p:txBody>
      </p:sp>
      <p:sp>
        <p:nvSpPr>
          <p:cNvPr id="49" name="TextBox 48"/>
          <p:cNvSpPr txBox="1"/>
          <p:nvPr/>
        </p:nvSpPr>
        <p:spPr>
          <a:xfrm>
            <a:off x="3484408" y="98763"/>
            <a:ext cx="181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b="1" dirty="0" smtClean="0">
                <a:solidFill>
                  <a:schemeClr val="accent4">
                    <a:lumMod val="50000"/>
                  </a:schemeClr>
                </a:solidFill>
              </a:rPr>
              <a:t>Label</a:t>
            </a:r>
            <a:endParaRPr lang="en-ZA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51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3688" y="1340768"/>
            <a:ext cx="6192688" cy="13681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listbox</a:t>
            </a:r>
            <a:endParaRPr lang="en-ZA" dirty="0"/>
          </a:p>
        </p:txBody>
      </p:sp>
      <p:sp>
        <p:nvSpPr>
          <p:cNvPr id="3" name="Rectangle 2"/>
          <p:cNvSpPr/>
          <p:nvPr/>
        </p:nvSpPr>
        <p:spPr>
          <a:xfrm>
            <a:off x="3944878" y="3033510"/>
            <a:ext cx="3876528" cy="13681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listbox</a:t>
            </a:r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3923928" y="4698071"/>
            <a:ext cx="3876528" cy="13681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listbox</a:t>
            </a:r>
            <a:endParaRPr lang="en-ZA" dirty="0"/>
          </a:p>
        </p:txBody>
      </p:sp>
      <p:sp>
        <p:nvSpPr>
          <p:cNvPr id="5" name="Rounded Rectangle 4"/>
          <p:cNvSpPr/>
          <p:nvPr/>
        </p:nvSpPr>
        <p:spPr>
          <a:xfrm>
            <a:off x="1563599" y="3033510"/>
            <a:ext cx="1643894" cy="106926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Picture box</a:t>
            </a:r>
            <a:endParaRPr lang="en-ZA" dirty="0"/>
          </a:p>
        </p:txBody>
      </p:sp>
      <p:sp>
        <p:nvSpPr>
          <p:cNvPr id="6" name="Rounded Rectangle 5"/>
          <p:cNvSpPr/>
          <p:nvPr/>
        </p:nvSpPr>
        <p:spPr>
          <a:xfrm>
            <a:off x="1542341" y="4698071"/>
            <a:ext cx="1656184" cy="120243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Picture box</a:t>
            </a:r>
            <a:endParaRPr lang="en-ZA" dirty="0"/>
          </a:p>
        </p:txBody>
      </p:sp>
      <p:sp>
        <p:nvSpPr>
          <p:cNvPr id="7" name="Rectangle 6"/>
          <p:cNvSpPr/>
          <p:nvPr/>
        </p:nvSpPr>
        <p:spPr>
          <a:xfrm>
            <a:off x="4365743" y="745922"/>
            <a:ext cx="1117924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Button</a:t>
            </a:r>
            <a:endParaRPr lang="en-ZA" dirty="0"/>
          </a:p>
        </p:txBody>
      </p:sp>
      <p:sp>
        <p:nvSpPr>
          <p:cNvPr id="8" name="TextBox 7"/>
          <p:cNvSpPr txBox="1"/>
          <p:nvPr/>
        </p:nvSpPr>
        <p:spPr>
          <a:xfrm>
            <a:off x="3563888" y="189776"/>
            <a:ext cx="150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/>
              <a:t>label</a:t>
            </a:r>
            <a:endParaRPr lang="en-ZA" dirty="0"/>
          </a:p>
        </p:txBody>
      </p:sp>
      <p:sp>
        <p:nvSpPr>
          <p:cNvPr id="9" name="Rectangle 8"/>
          <p:cNvSpPr/>
          <p:nvPr/>
        </p:nvSpPr>
        <p:spPr>
          <a:xfrm>
            <a:off x="3837125" y="6237027"/>
            <a:ext cx="1480108" cy="5043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Button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28190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63</Words>
  <Application>Microsoft Office PowerPoint</Application>
  <PresentationFormat>On-screen Show (4:3)</PresentationFormat>
  <Paragraphs>41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label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17</cp:revision>
  <dcterms:created xsi:type="dcterms:W3CDTF">2025-05-12T09:08:14Z</dcterms:created>
  <dcterms:modified xsi:type="dcterms:W3CDTF">2025-05-12T15:02:39Z</dcterms:modified>
</cp:coreProperties>
</file>