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BD215-422C-41DA-8843-8EB175F0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12351-B1F0-4CCF-952E-4EA0E062F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87E83-57B4-4829-9ECA-BA2465CA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AA8A8-CE30-4760-BACD-7BEFFAF6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68A35-138E-4675-A24B-FDEEDFDA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F40B-6588-4286-B49A-78CFA4D2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2AA3B-822C-4E7B-98F5-706D5A959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248A-4AC8-4ECA-9817-60BA7234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A35EF-EEC8-4A4E-BED7-27D889E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6693F-71E8-47E5-8BDB-297D39CC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5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77434-A124-428A-869D-610B44782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81481-860F-4DBC-AB9E-1AF09913A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1490F-F00E-409A-9661-CC460937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89FFC-4741-46D1-835B-AD8BF10A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A7401-4B4D-4164-BA01-5EB18220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4EA36-B5FE-4395-8DF7-0E1D536E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1FB3-A641-4E74-AFDE-A4C2589B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DC1FF-32E2-4C8E-B8E7-FAA8B625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F71AA-DD16-43B5-AEEC-4602C56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4832E-A8FD-412C-84EF-283FEF1C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0C6A-AB35-41E1-9232-7D5A21F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4800F-9C35-4161-9F2B-4B7377BA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FE2FB-8FD8-478B-ADCB-475F25F1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C0B82-4725-461E-A1CB-D0E53494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8461-34C0-41F8-BF51-A6ED4A10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1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500A-0739-4D77-88EA-2BC108D4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02110-3A0E-4ECE-BF29-EAD3B1D8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35335-0B9E-426E-A122-DBDC9F6C5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F5A8C-4301-4274-BC42-32C56B88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67B68-785B-443F-BBA1-541A1FDE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A1C7D-4B71-4D14-AD27-318AB3C7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44CC6-BA34-4F73-89EA-13A2749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9B00E-78E7-40F1-BAF4-C1D100CD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8A2196-B437-4D33-A47F-6FE7F1F05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F51CC1-C363-4E23-B4AB-8D3A70A32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AF581-90EF-447A-89D7-E4AB9E531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A7078-2CA2-4444-9A2E-AEF8A7B4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81EFE7-06D7-40D3-9D47-318C34C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612E0-39CE-4C2A-A876-52E11E4E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8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3649-9102-4393-9F55-2F53C54C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4FB03-CBB3-43F6-B200-93A7B392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19E1A-CDC8-4482-A37F-8CDCEAC4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8D3D-E714-42DB-94E4-970CABB2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7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85EA8-D831-4DCA-B7D4-6B09B2BE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A76CC9-38FE-4AD6-8D7B-965301BF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1973F-2259-4D82-9920-583925C2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4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FCB7A-5CFC-4052-A5C5-82BD550D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58B95-4F40-45EB-8AEC-DD6CCABC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2865E-B34D-43B5-A5B3-EA6128FF3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6E041-CA58-47E1-B522-6BF800B7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52039-D4FB-4966-9556-21E02FE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A2E1-3A4C-4E00-AEFF-CD80237C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48BC3-4904-4CFF-BFAD-7E057131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5256F1-D23E-4A20-B4FD-E3725F9BC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1C965-A9AA-4116-8737-61F9DF73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B37CB-3273-4E4D-ACF6-52911143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1B1EB-5D46-40B5-85A5-90C9AFEE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67858-05B1-4273-9EEE-6BF7FE9E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E5C0FF-7847-488A-A217-ED32B5A9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8B6D8-5777-4C09-BA2C-B4FA576E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13FDB-E607-4133-ABAA-2E2891B7B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8A2E-AE45-4846-9884-21FBBEBF061C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B1A9A-10DE-456E-9415-45DCBDDD4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B5305-D4A5-4B06-B78C-62DDE1998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C729-1E90-4C97-93A1-51D8EA7FB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76FCC-66B5-4454-9D96-50F3DBCA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77" y="1122363"/>
            <a:ext cx="9498623" cy="2306637"/>
          </a:xfrm>
        </p:spPr>
        <p:txBody>
          <a:bodyPr/>
          <a:lstStyle/>
          <a:p>
            <a:r>
              <a:rPr lang="zh-CN" altLang="en-US" dirty="0"/>
              <a:t>管理</a:t>
            </a:r>
            <a:r>
              <a:rPr lang="zh-CN" altLang="en-US"/>
              <a:t>培训一：招人</a:t>
            </a:r>
            <a:r>
              <a:rPr lang="zh-CN" altLang="en-US" dirty="0"/>
              <a:t>和带人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B3989E-1715-4A1B-BEDF-16DC86D37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zh-CN" altLang="en-US" dirty="0"/>
              <a:t>严明超</a:t>
            </a:r>
          </a:p>
        </p:txBody>
      </p:sp>
    </p:spTree>
    <p:extLst>
      <p:ext uri="{BB962C8B-B14F-4D97-AF65-F5344CB8AC3E}">
        <p14:creationId xmlns:p14="http://schemas.microsoft.com/office/powerpoint/2010/main" val="21741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01FB-732E-43A8-A40C-ADD663D2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招人错误四</a:t>
            </a:r>
            <a:r>
              <a:rPr lang="en-US" altLang="zh-CN" dirty="0"/>
              <a:t>——</a:t>
            </a:r>
            <a:r>
              <a:rPr lang="zh-CN" altLang="en-US" dirty="0"/>
              <a:t>不应该出现的出现了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67838-D64B-4738-852E-88C39E58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不应该出现</a:t>
            </a:r>
            <a:endParaRPr lang="en-US" altLang="zh-CN" dirty="0"/>
          </a:p>
          <a:p>
            <a:pPr lvl="1"/>
            <a:r>
              <a:rPr lang="zh-CN" altLang="en-US" dirty="0"/>
              <a:t>具体薪资水平</a:t>
            </a:r>
            <a:endParaRPr lang="en-US" altLang="zh-CN" dirty="0"/>
          </a:p>
          <a:p>
            <a:pPr lvl="1"/>
            <a:r>
              <a:rPr lang="zh-CN" altLang="en-US" dirty="0"/>
              <a:t>“五险一金”，“美女多”之类干扰信息</a:t>
            </a:r>
            <a:endParaRPr lang="en-US" altLang="zh-CN" dirty="0"/>
          </a:p>
          <a:p>
            <a:pPr lvl="2"/>
            <a:r>
              <a:rPr lang="zh-CN" altLang="en-US" dirty="0"/>
              <a:t>拉低企业形象</a:t>
            </a:r>
            <a:endParaRPr lang="en-US" altLang="zh-CN" dirty="0"/>
          </a:p>
          <a:p>
            <a:pPr lvl="1"/>
            <a:r>
              <a:rPr lang="zh-CN" altLang="en-US" dirty="0"/>
              <a:t>社招学历限制</a:t>
            </a:r>
            <a:endParaRPr lang="en-US" altLang="zh-CN" dirty="0"/>
          </a:p>
          <a:p>
            <a:pPr lvl="2"/>
            <a:r>
              <a:rPr lang="zh-CN" altLang="en-US" dirty="0"/>
              <a:t>已有工作经验的求职者，学历不是重要考察因素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85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7153E-FF59-4E13-B6FF-E7C84E05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招人错误五</a:t>
            </a:r>
            <a:r>
              <a:rPr lang="en-US" altLang="zh-CN" dirty="0"/>
              <a:t>——</a:t>
            </a:r>
            <a:r>
              <a:rPr lang="zh-CN" altLang="en-US" dirty="0"/>
              <a:t>轻视招聘速度的重要性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FBC60-46FC-4776-B524-99DF1C42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招聘质量是不可靠的主观标准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时间窗口</a:t>
            </a:r>
          </a:p>
        </p:txBody>
      </p:sp>
    </p:spTree>
    <p:extLst>
      <p:ext uri="{BB962C8B-B14F-4D97-AF65-F5344CB8AC3E}">
        <p14:creationId xmlns:p14="http://schemas.microsoft.com/office/powerpoint/2010/main" val="39948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91146-F4D2-4E58-87B8-3777A9DD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A1291-51BA-445D-9F26-1210CDD2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人力资源的保值和增值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导师制：经验的传承</a:t>
            </a:r>
            <a:endParaRPr lang="en-US" altLang="zh-CN" dirty="0"/>
          </a:p>
          <a:p>
            <a:pPr lvl="1"/>
            <a:r>
              <a:rPr lang="zh-CN" altLang="en-US" dirty="0"/>
              <a:t>导师提高自身的沟通能力和领导力</a:t>
            </a:r>
            <a:endParaRPr lang="en-US" altLang="zh-CN" dirty="0"/>
          </a:p>
          <a:p>
            <a:pPr lvl="1"/>
            <a:r>
              <a:rPr lang="zh-CN" altLang="en-US" dirty="0"/>
              <a:t>目标和流程</a:t>
            </a:r>
          </a:p>
        </p:txBody>
      </p:sp>
    </p:spTree>
    <p:extLst>
      <p:ext uri="{BB962C8B-B14F-4D97-AF65-F5344CB8AC3E}">
        <p14:creationId xmlns:p14="http://schemas.microsoft.com/office/powerpoint/2010/main" val="31578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20CD-C3DB-4641-85DC-89AB0AE8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技能培训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4AB5D-5F05-4A5B-875A-9B5AEF6B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更好地完成现有工作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挖掘和发展潜力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学习新技艺的过程会产生难以言喻的成就感和愉悦感</a:t>
            </a:r>
          </a:p>
        </p:txBody>
      </p:sp>
    </p:spTree>
    <p:extLst>
      <p:ext uri="{BB962C8B-B14F-4D97-AF65-F5344CB8AC3E}">
        <p14:creationId xmlns:p14="http://schemas.microsoft.com/office/powerpoint/2010/main" val="397894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0CCF1-06D1-4984-A47C-9FF54E6A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领导力培训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3416C-68BD-48E9-A4D5-68AC175D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领导力的提升是对人性的洞悉和把握的过程</a:t>
            </a:r>
            <a:endParaRPr lang="en-US" altLang="zh-CN" dirty="0"/>
          </a:p>
          <a:p>
            <a:r>
              <a:rPr lang="zh-CN" altLang="en-US" dirty="0"/>
              <a:t>影响因素</a:t>
            </a:r>
            <a:endParaRPr lang="en-US" altLang="zh-CN" dirty="0"/>
          </a:p>
          <a:p>
            <a:pPr lvl="1"/>
            <a:r>
              <a:rPr lang="zh-CN" altLang="en-US" dirty="0"/>
              <a:t>专业能力</a:t>
            </a:r>
            <a:endParaRPr lang="en-US" altLang="zh-CN" dirty="0"/>
          </a:p>
          <a:p>
            <a:pPr lvl="1"/>
            <a:r>
              <a:rPr lang="zh-CN" altLang="en-US" dirty="0"/>
              <a:t>沟通能力</a:t>
            </a:r>
            <a:endParaRPr lang="en-US" altLang="zh-CN" dirty="0"/>
          </a:p>
          <a:p>
            <a:pPr lvl="1"/>
            <a:r>
              <a:rPr lang="zh-CN" altLang="en-US" dirty="0"/>
              <a:t>个人胸襟</a:t>
            </a:r>
            <a:endParaRPr lang="en-US" altLang="zh-CN" dirty="0"/>
          </a:p>
          <a:p>
            <a:pPr lvl="1"/>
            <a:r>
              <a:rPr lang="zh-CN" altLang="en-US" dirty="0"/>
              <a:t>眼光格局</a:t>
            </a:r>
            <a:endParaRPr lang="en-US" altLang="zh-CN" dirty="0"/>
          </a:p>
          <a:p>
            <a:pPr lvl="1"/>
            <a:r>
              <a:rPr lang="zh-CN" altLang="en-US" dirty="0"/>
              <a:t>个人魅力</a:t>
            </a:r>
            <a:endParaRPr lang="en-US" altLang="zh-CN" dirty="0"/>
          </a:p>
          <a:p>
            <a:pPr lvl="1"/>
            <a:r>
              <a:rPr lang="zh-CN" altLang="en-US" dirty="0"/>
              <a:t>“气场”</a:t>
            </a:r>
            <a:endParaRPr lang="en-US" altLang="zh-CN" dirty="0"/>
          </a:p>
          <a:p>
            <a:pPr lvl="1"/>
            <a:r>
              <a:rPr lang="zh-CN" altLang="en-US" dirty="0"/>
              <a:t>职权（最弱）</a:t>
            </a:r>
          </a:p>
        </p:txBody>
      </p:sp>
    </p:spTree>
    <p:extLst>
      <p:ext uri="{BB962C8B-B14F-4D97-AF65-F5344CB8AC3E}">
        <p14:creationId xmlns:p14="http://schemas.microsoft.com/office/powerpoint/2010/main" val="161861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09E6-10A0-41A2-8DDF-0FCE8AE9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养成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4D55C-DE92-4FBF-B2C8-106EF069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成长性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目标感</a:t>
            </a:r>
          </a:p>
        </p:txBody>
      </p:sp>
    </p:spTree>
    <p:extLst>
      <p:ext uri="{BB962C8B-B14F-4D97-AF65-F5344CB8AC3E}">
        <p14:creationId xmlns:p14="http://schemas.microsoft.com/office/powerpoint/2010/main" val="1261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1CA45-E8E6-4BC9-838F-44915AF6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1B8A3-5169-4804-B9A9-6B28503E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冰山模型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782C738-79E5-4818-BB35-E19B8E78A3FB}"/>
              </a:ext>
            </a:extLst>
          </p:cNvPr>
          <p:cNvSpPr/>
          <p:nvPr/>
        </p:nvSpPr>
        <p:spPr>
          <a:xfrm>
            <a:off x="4130919" y="1951892"/>
            <a:ext cx="3930161" cy="370156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8CB401-5AE0-4097-9AA8-6CE94C1B3B2F}"/>
              </a:ext>
            </a:extLst>
          </p:cNvPr>
          <p:cNvCxnSpPr>
            <a:cxnSpLocks/>
          </p:cNvCxnSpPr>
          <p:nvPr/>
        </p:nvCxnSpPr>
        <p:spPr>
          <a:xfrm>
            <a:off x="5521569" y="3068515"/>
            <a:ext cx="115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8A5A8DD-DA58-4F21-B3ED-20FFD5DD8BA0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5113459" y="3798276"/>
            <a:ext cx="1998053" cy="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01CDD9-8A80-43C5-83E0-6693B432CCF4}"/>
              </a:ext>
            </a:extLst>
          </p:cNvPr>
          <p:cNvCxnSpPr>
            <a:cxnSpLocks/>
          </p:cNvCxnSpPr>
          <p:nvPr/>
        </p:nvCxnSpPr>
        <p:spPr>
          <a:xfrm>
            <a:off x="4536831" y="4791808"/>
            <a:ext cx="3033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1B40E95-C2F9-4FC4-B6E0-43739DC4EFE1}"/>
              </a:ext>
            </a:extLst>
          </p:cNvPr>
          <p:cNvSpPr txBox="1"/>
          <p:nvPr/>
        </p:nvSpPr>
        <p:spPr>
          <a:xfrm>
            <a:off x="7415923" y="2357712"/>
            <a:ext cx="15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4374FCA-6C54-46CF-9BE9-1C666E717921}"/>
              </a:ext>
            </a:extLst>
          </p:cNvPr>
          <p:cNvSpPr txBox="1"/>
          <p:nvPr/>
        </p:nvSpPr>
        <p:spPr>
          <a:xfrm>
            <a:off x="7415923" y="3235569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质量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DEF98FE-29FB-49D2-A8C3-18F378722CB9}"/>
              </a:ext>
            </a:extLst>
          </p:cNvPr>
          <p:cNvSpPr txBox="1"/>
          <p:nvPr/>
        </p:nvSpPr>
        <p:spPr>
          <a:xfrm>
            <a:off x="7614137" y="4237893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领导力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B56C1B4-6AF4-45BC-9183-11E6974433B3}"/>
              </a:ext>
            </a:extLst>
          </p:cNvPr>
          <p:cNvSpPr txBox="1"/>
          <p:nvPr/>
        </p:nvSpPr>
        <p:spPr>
          <a:xfrm>
            <a:off x="7974623" y="5038020"/>
            <a:ext cx="14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主人翁意识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A6FE7D5-DAC9-4402-994D-1274B8A44140}"/>
              </a:ext>
            </a:extLst>
          </p:cNvPr>
          <p:cNvSpPr txBox="1"/>
          <p:nvPr/>
        </p:nvSpPr>
        <p:spPr>
          <a:xfrm>
            <a:off x="5706235" y="5197631"/>
            <a:ext cx="8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价值观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2685A9A-298A-409C-AF97-D51613883CDA}"/>
              </a:ext>
            </a:extLst>
          </p:cNvPr>
          <p:cNvSpPr txBox="1"/>
          <p:nvPr/>
        </p:nvSpPr>
        <p:spPr>
          <a:xfrm>
            <a:off x="5805722" y="4317023"/>
            <a:ext cx="12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个性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587F7BD-06BD-4A3D-A5FD-7103653B05B8}"/>
              </a:ext>
            </a:extLst>
          </p:cNvPr>
          <p:cNvSpPr txBox="1"/>
          <p:nvPr/>
        </p:nvSpPr>
        <p:spPr>
          <a:xfrm>
            <a:off x="5706235" y="3420235"/>
            <a:ext cx="8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技能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E6C675-00FB-4B0F-8C69-C78CD213EDC5}"/>
              </a:ext>
            </a:extLst>
          </p:cNvPr>
          <p:cNvSpPr txBox="1"/>
          <p:nvPr/>
        </p:nvSpPr>
        <p:spPr>
          <a:xfrm>
            <a:off x="5650522" y="2620107"/>
            <a:ext cx="95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经验</a:t>
            </a:r>
          </a:p>
        </p:txBody>
      </p:sp>
    </p:spTree>
    <p:extLst>
      <p:ext uri="{BB962C8B-B14F-4D97-AF65-F5344CB8AC3E}">
        <p14:creationId xmlns:p14="http://schemas.microsoft.com/office/powerpoint/2010/main" val="1954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A4F4A-78E9-405D-90E6-4F580A96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AD480-A2C0-4DDA-91D3-7C368D1B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员工完成某种特定任务的总迭代次数和历史时间</a:t>
            </a:r>
            <a:endParaRPr lang="en-US" altLang="zh-CN" dirty="0"/>
          </a:p>
          <a:p>
            <a:pPr lvl="1"/>
            <a:r>
              <a:rPr lang="zh-CN" altLang="en-US" dirty="0"/>
              <a:t>合理的预估时间</a:t>
            </a:r>
            <a:endParaRPr lang="en-US" altLang="zh-CN" dirty="0"/>
          </a:p>
          <a:p>
            <a:pPr lvl="1"/>
            <a:r>
              <a:rPr lang="zh-CN" altLang="en-US" dirty="0"/>
              <a:t>顺利执行</a:t>
            </a:r>
          </a:p>
        </p:txBody>
      </p:sp>
    </p:spTree>
    <p:extLst>
      <p:ext uri="{BB962C8B-B14F-4D97-AF65-F5344CB8AC3E}">
        <p14:creationId xmlns:p14="http://schemas.microsoft.com/office/powerpoint/2010/main" val="335975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50274-DFEF-45DD-A125-6DAAB82D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219B3-FFC2-441D-A9B4-A4C4C9A1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员工解决某种问题的专业能力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强化</a:t>
            </a:r>
          </a:p>
        </p:txBody>
      </p:sp>
    </p:spTree>
    <p:extLst>
      <p:ext uri="{BB962C8B-B14F-4D97-AF65-F5344CB8AC3E}">
        <p14:creationId xmlns:p14="http://schemas.microsoft.com/office/powerpoint/2010/main" val="31825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7BECC-C94B-41EB-91BB-DC01C315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9A480-9072-451E-9EA2-47E739F9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只有当员工价值观和企业价值观和谐共处时，员工才能发挥最大潜能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67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DD0B5-3C81-4F40-90D6-FA09ECE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性格与领导力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8A2DF-A944-4CC2-A3A3-2EF3FB0B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领导力</a:t>
            </a:r>
            <a:endParaRPr lang="en-US" altLang="zh-CN" dirty="0"/>
          </a:p>
          <a:p>
            <a:pPr lvl="1"/>
            <a:r>
              <a:rPr lang="zh-CN" altLang="en-US" dirty="0"/>
              <a:t>通过影响他人获得支持和帮助，从而完成任务的过程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/>
              <a:t>“管理”</a:t>
            </a:r>
            <a:endParaRPr lang="en-US" altLang="zh-CN" dirty="0"/>
          </a:p>
          <a:p>
            <a:pPr lvl="1"/>
            <a:r>
              <a:rPr lang="zh-CN" altLang="en-US" dirty="0"/>
              <a:t>依靠职位所产生的权威进行资源配置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62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05BA7-298D-4C03-80FC-D3FB942A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招人错误一</a:t>
            </a:r>
            <a:r>
              <a:rPr lang="en-US" altLang="zh-CN" dirty="0"/>
              <a:t>——</a:t>
            </a:r>
            <a:r>
              <a:rPr lang="zh-CN" altLang="en-US" dirty="0"/>
              <a:t>认为用人方主动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05370-94BE-4B9F-AA1E-D56C8BE2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企业在就业市场定位</a:t>
            </a:r>
            <a:r>
              <a:rPr lang="en-US" altLang="zh-CN" dirty="0"/>
              <a:t>——</a:t>
            </a:r>
            <a:r>
              <a:rPr lang="zh-CN" altLang="en-US" dirty="0"/>
              <a:t>卖方市场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招聘应有服务意识</a:t>
            </a:r>
            <a:endParaRPr lang="en-US" altLang="zh-CN" dirty="0"/>
          </a:p>
          <a:p>
            <a:pPr lvl="1"/>
            <a:r>
              <a:rPr lang="zh-CN" altLang="en-US" dirty="0"/>
              <a:t>团队被溜须拍马之人盘踞，基层员工唯唯诺诺，整体缺乏创造力</a:t>
            </a:r>
          </a:p>
        </p:txBody>
      </p:sp>
    </p:spTree>
    <p:extLst>
      <p:ext uri="{BB962C8B-B14F-4D97-AF65-F5344CB8AC3E}">
        <p14:creationId xmlns:p14="http://schemas.microsoft.com/office/powerpoint/2010/main" val="171560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704D2-FD54-44D2-881D-02935D93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招人错误二</a:t>
            </a:r>
            <a:r>
              <a:rPr lang="en-US" altLang="zh-CN" dirty="0"/>
              <a:t>——</a:t>
            </a:r>
            <a:r>
              <a:rPr lang="zh-CN" altLang="en-US" dirty="0"/>
              <a:t>以人事部门为主力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287A5-8105-4709-8458-30AA1579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业务部门对最终招聘结果负责</a:t>
            </a:r>
          </a:p>
        </p:txBody>
      </p:sp>
    </p:spTree>
    <p:extLst>
      <p:ext uri="{BB962C8B-B14F-4D97-AF65-F5344CB8AC3E}">
        <p14:creationId xmlns:p14="http://schemas.microsoft.com/office/powerpoint/2010/main" val="360736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0DA1-7D0F-4825-95AD-9E97BF41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招人错误三</a:t>
            </a:r>
            <a:r>
              <a:rPr lang="en-US" altLang="zh-CN" dirty="0"/>
              <a:t>——</a:t>
            </a:r>
            <a:r>
              <a:rPr lang="zh-CN" altLang="en-US" dirty="0"/>
              <a:t>应该出现的没出现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8BD77-8636-40FE-ACD9-9B400325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应该出现</a:t>
            </a:r>
            <a:endParaRPr lang="en-US" altLang="zh-CN" dirty="0"/>
          </a:p>
          <a:p>
            <a:pPr lvl="1"/>
            <a:r>
              <a:rPr lang="zh-CN" altLang="en-US" dirty="0"/>
              <a:t>企业主打产品</a:t>
            </a:r>
            <a:endParaRPr lang="en-US" altLang="zh-CN" dirty="0"/>
          </a:p>
          <a:p>
            <a:pPr lvl="1"/>
            <a:r>
              <a:rPr lang="zh-CN" altLang="en-US" dirty="0"/>
              <a:t>职位名称</a:t>
            </a:r>
            <a:endParaRPr lang="en-US" altLang="zh-CN" dirty="0"/>
          </a:p>
          <a:p>
            <a:pPr lvl="2"/>
            <a:r>
              <a:rPr lang="zh-CN" altLang="en-US" dirty="0"/>
              <a:t>级别 高级</a:t>
            </a:r>
            <a:endParaRPr lang="en-US" altLang="zh-CN" dirty="0"/>
          </a:p>
          <a:p>
            <a:pPr lvl="2"/>
            <a:r>
              <a:rPr lang="zh-CN" altLang="en-US" dirty="0"/>
              <a:t>职能 服务器开发</a:t>
            </a:r>
            <a:endParaRPr lang="en-US" altLang="zh-CN" dirty="0"/>
          </a:p>
          <a:p>
            <a:pPr lvl="2"/>
            <a:r>
              <a:rPr lang="zh-CN" altLang="en-US" dirty="0"/>
              <a:t>职称</a:t>
            </a:r>
            <a:r>
              <a:rPr lang="en-US" altLang="zh-CN" dirty="0"/>
              <a:t> </a:t>
            </a:r>
            <a:r>
              <a:rPr lang="zh-CN" altLang="en-US" dirty="0"/>
              <a:t>工程师</a:t>
            </a:r>
            <a:endParaRPr lang="en-US" altLang="zh-CN" dirty="0"/>
          </a:p>
          <a:p>
            <a:pPr lvl="1"/>
            <a:r>
              <a:rPr lang="zh-CN" altLang="en-US" dirty="0"/>
              <a:t>地点</a:t>
            </a:r>
            <a:endParaRPr lang="en-US" altLang="zh-CN" dirty="0"/>
          </a:p>
          <a:p>
            <a:pPr lvl="1"/>
            <a:r>
              <a:rPr lang="zh-CN" altLang="en-US" dirty="0"/>
              <a:t>工作职责</a:t>
            </a:r>
            <a:endParaRPr lang="en-US" altLang="zh-CN" dirty="0"/>
          </a:p>
          <a:p>
            <a:pPr lvl="2"/>
            <a:r>
              <a:rPr lang="zh-CN" altLang="en-US" dirty="0"/>
              <a:t>负责</a:t>
            </a:r>
            <a:r>
              <a:rPr lang="en-US" altLang="zh-CN" dirty="0"/>
              <a:t>H5</a:t>
            </a:r>
            <a:r>
              <a:rPr lang="zh-CN" altLang="en-US" dirty="0"/>
              <a:t>游戏微端开发</a:t>
            </a:r>
            <a:endParaRPr lang="en-US" altLang="zh-CN" dirty="0"/>
          </a:p>
          <a:p>
            <a:pPr lvl="1"/>
            <a:r>
              <a:rPr lang="zh-CN" altLang="en-US" dirty="0"/>
              <a:t>职位要求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年以上安卓开发经验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338</Words>
  <Application>Microsoft Office PowerPoint</Application>
  <PresentationFormat>宽屏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管理培训一：招人和带人</vt:lpstr>
      <vt:lpstr>招人</vt:lpstr>
      <vt:lpstr>经验</vt:lpstr>
      <vt:lpstr>技能</vt:lpstr>
      <vt:lpstr>价值观</vt:lpstr>
      <vt:lpstr>性格与领导力</vt:lpstr>
      <vt:lpstr>招人错误一——认为用人方主动</vt:lpstr>
      <vt:lpstr>招人错误二——以人事部门为主力</vt:lpstr>
      <vt:lpstr>招人错误三——应该出现的没出现</vt:lpstr>
      <vt:lpstr>招人错误四——不应该出现的出现了</vt:lpstr>
      <vt:lpstr>招人错误五——轻视招聘速度的重要性</vt:lpstr>
      <vt:lpstr>带人</vt:lpstr>
      <vt:lpstr>技能培训</vt:lpstr>
      <vt:lpstr>领导力培训</vt:lpstr>
      <vt:lpstr>养成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管理培训1-招人和带人</dc:title>
  <dc:creator>严 明超</dc:creator>
  <cp:lastModifiedBy>严 明超</cp:lastModifiedBy>
  <cp:revision>30</cp:revision>
  <dcterms:created xsi:type="dcterms:W3CDTF">2018-06-21T12:42:43Z</dcterms:created>
  <dcterms:modified xsi:type="dcterms:W3CDTF">2018-06-26T04:08:16Z</dcterms:modified>
</cp:coreProperties>
</file>