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chrisvfritz/50wL7md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8010666" TargetMode="External"/><Relationship Id="rId2" Type="http://schemas.openxmlformats.org/officeDocument/2006/relationships/hyperlink" Target="http://runjs.cn/code/oo1xlq6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njs.cn/code/2sgxvg2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aobaofed.org/" TargetMode="External"/><Relationship Id="rId7" Type="http://schemas.openxmlformats.org/officeDocument/2006/relationships/hyperlink" Target="https://cn.vuejs.org/" TargetMode="External"/><Relationship Id="rId2" Type="http://schemas.openxmlformats.org/officeDocument/2006/relationships/hyperlink" Target="http://www.alloy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oyteam.com/nav/" TargetMode="External"/><Relationship Id="rId5" Type="http://schemas.openxmlformats.org/officeDocument/2006/relationships/hyperlink" Target="http://www.iconfont.cn/" TargetMode="External"/><Relationship Id="rId4" Type="http://schemas.openxmlformats.org/officeDocument/2006/relationships/hyperlink" Target="https://tinyp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509" y="2080469"/>
            <a:ext cx="7766936" cy="829464"/>
          </a:xfrm>
        </p:spPr>
        <p:txBody>
          <a:bodyPr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4354" y="3249632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李梦洋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初识</a:t>
            </a:r>
            <a:r>
              <a:rPr lang="en-US" altLang="zh-CN" dirty="0" err="1"/>
              <a:t>Vue</a:t>
            </a:r>
            <a:r>
              <a:rPr lang="zh-CN" altLang="en-US" dirty="0"/>
              <a:t>（</a:t>
            </a:r>
            <a:r>
              <a:rPr lang="en-US" altLang="zh-CN" dirty="0"/>
              <a:t>Hello World!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1259"/>
            <a:ext cx="8596668" cy="47101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Hello Vue.js!</a:t>
            </a:r>
            <a:endParaRPr lang="en-US" altLang="zh-CN" dirty="0"/>
          </a:p>
          <a:p>
            <a:r>
              <a:rPr lang="zh-CN" altLang="en-US" dirty="0"/>
              <a:t>官方建议：假设你已了解关于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的中级知识</a:t>
            </a:r>
            <a:r>
              <a:rPr lang="en-US" altLang="zh-CN" dirty="0"/>
              <a:t>,</a:t>
            </a:r>
            <a:r>
              <a:rPr lang="zh-CN" altLang="en-US" dirty="0"/>
              <a:t>如果你刚开始学习前端开发，将框架作为你的第一步可能不是最好的主意。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HTML:</a:t>
            </a:r>
          </a:p>
          <a:p>
            <a:pPr marL="0" indent="0">
              <a:buNone/>
            </a:pPr>
            <a:r>
              <a:rPr lang="en-US" altLang="zh-CN" dirty="0"/>
              <a:t>&lt;div id="app"&gt;</a:t>
            </a:r>
          </a:p>
          <a:p>
            <a:pPr marL="0" indent="0">
              <a:buNone/>
            </a:pPr>
            <a:r>
              <a:rPr lang="en-US" altLang="zh-CN" dirty="0"/>
              <a:t>   &lt;p&gt;{{ message }}&lt;/p&gt;</a:t>
            </a:r>
          </a:p>
          <a:p>
            <a:pPr marL="0" indent="0">
              <a:buNone/>
            </a:pPr>
            <a:r>
              <a:rPr lang="en-US" altLang="zh-CN" dirty="0"/>
              <a:t>&lt;/div&gt;</a:t>
            </a:r>
          </a:p>
          <a:p>
            <a:pPr marL="0" indent="0">
              <a:buNone/>
            </a:pPr>
            <a:r>
              <a:rPr lang="en-US" altLang="zh-CN" dirty="0"/>
              <a:t>JS:</a:t>
            </a:r>
          </a:p>
          <a:p>
            <a:pPr marL="0" indent="0">
              <a:buNone/>
            </a:pPr>
            <a:r>
              <a:rPr lang="en-US" altLang="zh-CN" dirty="0"/>
              <a:t>new Vue({</a:t>
            </a:r>
          </a:p>
          <a:p>
            <a:pPr marL="0" indent="0">
              <a:buNone/>
            </a:pPr>
            <a:r>
              <a:rPr lang="en-US" altLang="zh-CN" dirty="0"/>
              <a:t>  el: '#app',</a:t>
            </a:r>
          </a:p>
          <a:p>
            <a:pPr marL="0" indent="0">
              <a:buNone/>
            </a:pPr>
            <a:r>
              <a:rPr lang="en-US" altLang="zh-CN" dirty="0"/>
              <a:t>  data: {</a:t>
            </a:r>
          </a:p>
          <a:p>
            <a:pPr marL="0" indent="0">
              <a:buNone/>
            </a:pPr>
            <a:r>
              <a:rPr lang="en-US" altLang="zh-CN" dirty="0"/>
              <a:t>    message: 'Hello Vue.js!'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1700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US" altLang="zh-CN" dirty="0"/>
              <a:t>B.</a:t>
            </a:r>
            <a:r>
              <a:rPr lang="zh-CN" altLang="en-US" dirty="0"/>
              <a:t>风格指南（舍得）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：必要的（规避错误）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：组件名为多个单词、为</a:t>
            </a:r>
            <a:r>
              <a:rPr lang="en-US" altLang="zh-CN" b="1" dirty="0"/>
              <a:t>v-for</a:t>
            </a:r>
            <a:r>
              <a:rPr lang="zh-CN" altLang="en-US" b="1" dirty="0"/>
              <a:t>设置键值、为组件样式设置作用域等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：强烈推荐（增强可读性）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b="1" dirty="0"/>
              <a:t>单文件组件的文件名应该要么始终是单词大写开头 </a:t>
            </a:r>
            <a:r>
              <a:rPr lang="en-US" altLang="zh-CN" b="1" dirty="0"/>
              <a:t>(</a:t>
            </a:r>
            <a:r>
              <a:rPr lang="en-US" altLang="zh-CN" b="1" dirty="0" err="1"/>
              <a:t>PascalCase</a:t>
            </a:r>
            <a:r>
              <a:rPr lang="en-US" altLang="zh-CN" b="1" dirty="0"/>
              <a:t>)</a:t>
            </a:r>
            <a:r>
              <a:rPr lang="zh-CN" altLang="en-US" b="1" dirty="0"/>
              <a:t>，要么始终是横线连接 </a:t>
            </a:r>
            <a:r>
              <a:rPr lang="en-US" altLang="zh-CN" b="1" dirty="0"/>
              <a:t>(kebab-case)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zh-CN" altLang="en-US" b="1" dirty="0"/>
              <a:t>：应用特定样式和约定的基础组件 </a:t>
            </a:r>
            <a:r>
              <a:rPr lang="en-US" altLang="zh-CN" b="1" dirty="0"/>
              <a:t>(</a:t>
            </a:r>
            <a:r>
              <a:rPr lang="zh-CN" altLang="en-US" b="1" dirty="0"/>
              <a:t>也就是展示类的、无逻辑的或无状态的组件</a:t>
            </a:r>
            <a:r>
              <a:rPr lang="en-US" altLang="zh-CN" b="1" dirty="0"/>
              <a:t>) </a:t>
            </a:r>
            <a:r>
              <a:rPr lang="zh-CN" altLang="en-US" b="1" dirty="0"/>
              <a:t>应该全部以一个特定的前缀开头。比如</a:t>
            </a:r>
            <a:r>
              <a:rPr lang="en-US" altLang="zh-CN" b="1" dirty="0"/>
              <a:t>Base/App/V</a:t>
            </a:r>
            <a:r>
              <a:rPr lang="zh-CN" altLang="en-US" b="1" dirty="0"/>
              <a:t>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：推荐（将选择和认知成本最小化）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：元素特性的顺序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：谨慎使用（有潜在危险的模式）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5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altLang="zh-CN" dirty="0" err="1"/>
              <a:t>C.Vue</a:t>
            </a:r>
            <a:r>
              <a:rPr lang="zh-CN" altLang="en-US" dirty="0"/>
              <a:t>生命周期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85" y="1304365"/>
            <a:ext cx="1577668" cy="4737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EDB2712-4878-43B8-BA1C-91F3539A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04" y="609600"/>
            <a:ext cx="8067675" cy="544830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="" xmlns:a16="http://schemas.microsoft.com/office/drawing/2014/main" id="{2EF66269-4674-4B36-A883-E9A48218F0D8}"/>
              </a:ext>
            </a:extLst>
          </p:cNvPr>
          <p:cNvSpPr/>
          <p:nvPr/>
        </p:nvSpPr>
        <p:spPr>
          <a:xfrm>
            <a:off x="3271706" y="3328332"/>
            <a:ext cx="659598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10AAD2-CB9F-434B-B5FC-BB704015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生命周期实例讲解（划重点）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40F177-1CAD-4E09-B1FF-B22B202A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365"/>
            <a:ext cx="8596668" cy="473699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http://runjs.cn/code/oo1xlq6x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以下为部分代码，详细信息请查看链接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/>
              <a:t>mounted: function()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console.group</a:t>
            </a:r>
            <a:r>
              <a:rPr lang="en-US" altLang="zh-CN" dirty="0"/>
              <a:t>("%</a:t>
            </a:r>
            <a:r>
              <a:rPr lang="en-US" altLang="zh-CN" dirty="0" err="1"/>
              <a:t>c%s</a:t>
            </a:r>
            <a:r>
              <a:rPr lang="en-US" altLang="zh-CN" dirty="0"/>
              <a:t>", "color: red", '---mounted</a:t>
            </a:r>
            <a:r>
              <a:rPr lang="zh-CN" altLang="en-US" dirty="0"/>
              <a:t>挂载完成</a:t>
            </a:r>
            <a:r>
              <a:rPr lang="en-US" altLang="zh-CN" dirty="0"/>
              <a:t>---’);</a:t>
            </a:r>
          </a:p>
          <a:p>
            <a:pPr marL="0" indent="0">
              <a:buNone/>
            </a:pPr>
            <a:r>
              <a:rPr lang="en-US" altLang="zh-CN" dirty="0"/>
              <a:t>  console.log("%</a:t>
            </a:r>
            <a:r>
              <a:rPr lang="en-US" altLang="zh-CN" dirty="0" err="1"/>
              <a:t>c%s</a:t>
            </a:r>
            <a:r>
              <a:rPr lang="en-US" altLang="zh-CN" dirty="0"/>
              <a:t>", "color: green" , "el     : " + (</a:t>
            </a:r>
            <a:r>
              <a:rPr lang="en-US" altLang="zh-CN" dirty="0" err="1"/>
              <a:t>this.$el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console.log(</a:t>
            </a:r>
            <a:r>
              <a:rPr lang="en-US" altLang="zh-CN" dirty="0" err="1"/>
              <a:t>this.$el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console.log("%</a:t>
            </a:r>
            <a:r>
              <a:rPr lang="en-US" altLang="zh-CN" dirty="0" err="1"/>
              <a:t>c%s</a:t>
            </a:r>
            <a:r>
              <a:rPr lang="en-US" altLang="zh-CN" dirty="0"/>
              <a:t>", "color: green", "data   : " + </a:t>
            </a:r>
            <a:r>
              <a:rPr lang="en-US" altLang="zh-CN" dirty="0" err="1"/>
              <a:t>this.$data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console.log("%</a:t>
            </a:r>
            <a:r>
              <a:rPr lang="en-US" altLang="zh-CN" dirty="0" err="1"/>
              <a:t>c%s</a:t>
            </a:r>
            <a:r>
              <a:rPr lang="en-US" altLang="zh-CN" dirty="0"/>
              <a:t>", "color: green", "message: " + this.msg);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console.groupEnd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参考文章（</a:t>
            </a:r>
            <a:r>
              <a:rPr lang="en-US" altLang="zh-CN" dirty="0">
                <a:hlinkClick r:id="rId3"/>
              </a:rPr>
              <a:t>https://segmentfault.com/a/1190000008010666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02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US" altLang="zh-CN" dirty="0" err="1"/>
              <a:t>D.Vue</a:t>
            </a:r>
            <a:r>
              <a:rPr lang="zh-CN" altLang="en-US" dirty="0"/>
              <a:t>指令（可有可无）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17813"/>
            <a:ext cx="8596668" cy="4723550"/>
          </a:xfrm>
        </p:spPr>
        <p:txBody>
          <a:bodyPr>
            <a:normAutofit/>
          </a:bodyPr>
          <a:lstStyle/>
          <a:p>
            <a:r>
              <a:rPr lang="en-US" altLang="zh-CN" dirty="0"/>
              <a:t>v-text</a:t>
            </a:r>
          </a:p>
          <a:p>
            <a:r>
              <a:rPr lang="en-US" altLang="zh-CN" dirty="0"/>
              <a:t>v-if/v-else</a:t>
            </a:r>
            <a:r>
              <a:rPr lang="zh-CN" altLang="en-US" dirty="0"/>
              <a:t>、</a:t>
            </a:r>
            <a:r>
              <a:rPr lang="en-US" altLang="zh-CN" dirty="0"/>
              <a:t>v-for</a:t>
            </a:r>
          </a:p>
          <a:p>
            <a:r>
              <a:rPr lang="en-US" altLang="zh-CN" dirty="0"/>
              <a:t>v-on</a:t>
            </a:r>
            <a:r>
              <a:rPr lang="zh-CN" altLang="en-US" dirty="0"/>
              <a:t>、</a:t>
            </a:r>
            <a:r>
              <a:rPr lang="en-US" altLang="zh-CN" dirty="0"/>
              <a:t>v-bind</a:t>
            </a:r>
            <a:r>
              <a:rPr lang="zh-CN" altLang="en-US" dirty="0"/>
              <a:t>、</a:t>
            </a:r>
            <a:r>
              <a:rPr lang="en-US" altLang="zh-CN" dirty="0"/>
              <a:t>v-model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通过实例进行指令讲解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http://runjs.cn/code/2sgxvg2s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2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871"/>
          </a:xfrm>
        </p:spPr>
        <p:txBody>
          <a:bodyPr/>
          <a:lstStyle/>
          <a:p>
            <a:r>
              <a:rPr lang="en-US" altLang="zh-CN" dirty="0" err="1"/>
              <a:t>E.Vue</a:t>
            </a:r>
            <a:r>
              <a:rPr lang="zh-CN" altLang="en-US" dirty="0"/>
              <a:t>核心插件和工具（事半功倍）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Vue</a:t>
            </a:r>
            <a:r>
              <a:rPr lang="zh-CN" altLang="en-US" dirty="0">
                <a:solidFill>
                  <a:srgbClr val="00B0F0"/>
                </a:solidFill>
              </a:rPr>
              <a:t>核心插件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>路由管理</a:t>
            </a:r>
            <a:r>
              <a:rPr lang="en-US" altLang="zh-CN" sz="1400" dirty="0"/>
              <a:t>Vue-Router</a:t>
            </a:r>
            <a:r>
              <a:rPr lang="zh-CN" altLang="en-US" sz="1400" dirty="0"/>
              <a:t>（使用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-router </a:t>
            </a:r>
            <a:r>
              <a:rPr lang="zh-CN" altLang="en-US" sz="1400" dirty="0"/>
              <a:t>创建单页应用，是非常简单的）</a:t>
            </a:r>
            <a:endParaRPr lang="en-US" altLang="zh-CN" sz="1400" dirty="0"/>
          </a:p>
          <a:p>
            <a:r>
              <a:rPr lang="zh-CN" altLang="en-US" sz="1400" dirty="0"/>
              <a:t>状态管理模式</a:t>
            </a:r>
            <a:r>
              <a:rPr lang="en-US" altLang="zh-CN" sz="1400" dirty="0" err="1"/>
              <a:t>Vuex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Vuex</a:t>
            </a:r>
            <a:r>
              <a:rPr lang="en-US" altLang="zh-CN" sz="1400" dirty="0"/>
              <a:t> </a:t>
            </a:r>
            <a:r>
              <a:rPr lang="zh-CN" altLang="en-US" sz="1400" dirty="0"/>
              <a:t>是一个专为 </a:t>
            </a:r>
            <a:r>
              <a:rPr lang="en-US" altLang="zh-CN" sz="1400" dirty="0"/>
              <a:t>Vue.js </a:t>
            </a:r>
            <a:r>
              <a:rPr lang="zh-CN" altLang="en-US" sz="1400" dirty="0"/>
              <a:t>应用程序开发的状态管理模式）</a:t>
            </a:r>
            <a:endParaRPr lang="en-US" altLang="zh-CN" sz="1400" dirty="0"/>
          </a:p>
          <a:p>
            <a:r>
              <a:rPr lang="en-US" altLang="zh-CN" sz="1400" dirty="0" err="1"/>
              <a:t>Vue</a:t>
            </a:r>
            <a:r>
              <a:rPr lang="zh-CN" altLang="en-US" sz="1400" dirty="0"/>
              <a:t>服务端渲染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注：此处不做讲解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Vue</a:t>
            </a:r>
            <a:r>
              <a:rPr lang="zh-CN" altLang="en-US" dirty="0">
                <a:solidFill>
                  <a:srgbClr val="00B0F0"/>
                </a:solidFill>
              </a:rPr>
              <a:t>配套工具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sz="1400" dirty="0" err="1"/>
              <a:t>Devtools</a:t>
            </a:r>
            <a:r>
              <a:rPr lang="en-US" altLang="zh-CN" sz="1400" dirty="0"/>
              <a:t>(</a:t>
            </a:r>
            <a:r>
              <a:rPr lang="zh-CN" altLang="en-US" sz="1400" dirty="0"/>
              <a:t>类似于浏览器控制面板，可以方便查看</a:t>
            </a:r>
            <a:r>
              <a:rPr lang="en-US" altLang="zh-CN" sz="1400" dirty="0" err="1"/>
              <a:t>vue</a:t>
            </a:r>
            <a:r>
              <a:rPr lang="zh-CN" altLang="en-US" sz="1400" dirty="0"/>
              <a:t>状态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Webpack</a:t>
            </a:r>
            <a:r>
              <a:rPr lang="zh-CN" altLang="en-US" sz="1400" dirty="0"/>
              <a:t>模板（单页应用脚手架工具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-cli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300" dirty="0"/>
              <a:t>使用方法</a:t>
            </a:r>
            <a:r>
              <a:rPr lang="en-US" altLang="zh-CN" sz="1300" dirty="0">
                <a:sym typeface="Wingdings" panose="05000000000000000000" pitchFamily="2" charset="2"/>
              </a:rPr>
              <a:t>:</a:t>
            </a:r>
            <a:r>
              <a:rPr lang="zh-CN" altLang="en-US" sz="1300" dirty="0">
                <a:sym typeface="Wingdings" panose="05000000000000000000" pitchFamily="2" charset="2"/>
              </a:rPr>
              <a:t> </a:t>
            </a:r>
            <a:r>
              <a:rPr lang="en-US" altLang="zh-CN" sz="1300" dirty="0">
                <a:sym typeface="Wingdings" panose="05000000000000000000" pitchFamily="2" charset="2"/>
              </a:rPr>
              <a:t>(</a:t>
            </a:r>
            <a:r>
              <a:rPr lang="zh-CN" altLang="en-US" sz="1300" dirty="0">
                <a:solidFill>
                  <a:srgbClr val="92D050"/>
                </a:solidFill>
                <a:sym typeface="Wingdings" panose="05000000000000000000" pitchFamily="2" charset="2"/>
              </a:rPr>
              <a:t>虽然使用脚手架工具是如此的简单，但是建议大家至少要在学习完官方文档的情况下去使用此工具</a:t>
            </a:r>
            <a:r>
              <a:rPr lang="en-US" altLang="zh-CN" sz="1300" dirty="0">
                <a:sym typeface="Wingdings" panose="05000000000000000000" pitchFamily="2" charset="2"/>
              </a:rPr>
              <a:t>)</a:t>
            </a:r>
            <a:endParaRPr lang="en-US" altLang="zh-CN" sz="1300" dirty="0"/>
          </a:p>
          <a:p>
            <a:pPr marL="0" indent="0">
              <a:buNone/>
            </a:pPr>
            <a:r>
              <a:rPr lang="en-US" altLang="zh-CN" sz="1400" dirty="0" err="1"/>
              <a:t>npm</a:t>
            </a:r>
            <a:r>
              <a:rPr lang="en-US" altLang="zh-CN" sz="1400" dirty="0"/>
              <a:t> install –g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-cli</a:t>
            </a:r>
          </a:p>
          <a:p>
            <a:pPr marL="0" indent="0">
              <a:buNone/>
            </a:pP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 webpack my-project</a:t>
            </a:r>
          </a:p>
          <a:p>
            <a:pPr marL="0" indent="0">
              <a:buNone/>
            </a:pPr>
            <a:r>
              <a:rPr lang="en-US" altLang="zh-CN" sz="1400" dirty="0"/>
              <a:t>cd my-project</a:t>
            </a:r>
          </a:p>
          <a:p>
            <a:pPr marL="0" indent="0">
              <a:buNone/>
            </a:pPr>
            <a:r>
              <a:rPr lang="en-US" altLang="zh-CN" sz="1400" dirty="0" err="1"/>
              <a:t>npm</a:t>
            </a:r>
            <a:r>
              <a:rPr lang="en-US" altLang="zh-CN" sz="1400" dirty="0"/>
              <a:t> install</a:t>
            </a:r>
          </a:p>
          <a:p>
            <a:pPr marL="0" indent="0">
              <a:buNone/>
            </a:pPr>
            <a:r>
              <a:rPr lang="en-US" altLang="zh-CN" sz="1400" dirty="0" err="1"/>
              <a:t>npm</a:t>
            </a:r>
            <a:r>
              <a:rPr lang="en-US" altLang="zh-CN" sz="1400" dirty="0"/>
              <a:t> run dev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04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US" altLang="zh-CN" dirty="0"/>
              <a:t>F.</a:t>
            </a:r>
            <a:r>
              <a:rPr lang="zh-CN" altLang="en-US" dirty="0"/>
              <a:t>推荐（恩</a:t>
            </a:r>
            <a:r>
              <a:rPr lang="en-US" altLang="zh-CN" dirty="0"/>
              <a:t>^^</a:t>
            </a:r>
            <a:r>
              <a:rPr lang="zh-CN" altLang="en-US" dirty="0"/>
              <a:t>恩）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1259"/>
            <a:ext cx="8596668" cy="4710103"/>
          </a:xfrm>
        </p:spPr>
        <p:txBody>
          <a:bodyPr/>
          <a:lstStyle/>
          <a:p>
            <a:r>
              <a:rPr lang="zh-CN" altLang="en-US" dirty="0"/>
              <a:t>腾讯全端 </a:t>
            </a:r>
            <a:r>
              <a:rPr lang="en-US" altLang="zh-CN" dirty="0" err="1"/>
              <a:t>AlloyTeam</a:t>
            </a:r>
            <a:r>
              <a:rPr lang="en-US" altLang="zh-CN" dirty="0"/>
              <a:t> </a:t>
            </a:r>
            <a:r>
              <a:rPr lang="zh-CN" altLang="en-US" dirty="0"/>
              <a:t>团队（</a:t>
            </a:r>
            <a:r>
              <a:rPr lang="en-US" altLang="zh-CN" dirty="0">
                <a:hlinkClick r:id="rId2"/>
              </a:rPr>
              <a:t>http://www.alloyteam.com/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淘宝前端团队（</a:t>
            </a:r>
            <a:r>
              <a:rPr lang="en-US" altLang="zh-CN" dirty="0">
                <a:hlinkClick r:id="rId3"/>
              </a:rPr>
              <a:t>http://taobaofed.org/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TinyPNG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https://tinypng.com/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阿里巴巴矢量图标库（</a:t>
            </a:r>
            <a:r>
              <a:rPr lang="en-US" altLang="zh-CN" dirty="0">
                <a:hlinkClick r:id="rId5"/>
              </a:rPr>
              <a:t>http://www.iconfont.cn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另外如果有兴趣假如前端开发的朋友，这里面的内容值得</a:t>
            </a:r>
            <a:r>
              <a:rPr lang="en-US" altLang="zh-CN" dirty="0"/>
              <a:t>…(</a:t>
            </a:r>
            <a:r>
              <a:rPr lang="en-US" altLang="zh-CN" dirty="0">
                <a:hlinkClick r:id="rId6"/>
              </a:rPr>
              <a:t>http://www.alloyteam.com/nav/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强烈推荐</a:t>
            </a:r>
            <a:r>
              <a:rPr lang="en-US" altLang="zh-CN" dirty="0"/>
              <a:t>Vue</a:t>
            </a:r>
            <a:r>
              <a:rPr lang="zh-CN" altLang="en-US" dirty="0"/>
              <a:t>官方文档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  <a:hlinkClick r:id="rId7"/>
              </a:rPr>
              <a:t>https://cn.vuejs.org/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08139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588</Words>
  <Application>Microsoft Office PowerPoint</Application>
  <PresentationFormat>自定义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平面</vt:lpstr>
      <vt:lpstr>Vue</vt:lpstr>
      <vt:lpstr>A.初识Vue（Hello World!）</vt:lpstr>
      <vt:lpstr>B.风格指南（舍得）</vt:lpstr>
      <vt:lpstr>C.Vue生命周期</vt:lpstr>
      <vt:lpstr>Vue生命周期实例讲解（划重点）</vt:lpstr>
      <vt:lpstr>D.Vue指令（可有可无）</vt:lpstr>
      <vt:lpstr>E.Vue核心插件和工具（事半功倍）</vt:lpstr>
      <vt:lpstr>F.推荐（恩^^恩）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李 梦洋</dc:creator>
  <cp:lastModifiedBy>Lee</cp:lastModifiedBy>
  <cp:revision>52</cp:revision>
  <dcterms:created xsi:type="dcterms:W3CDTF">2018-05-13T11:58:36Z</dcterms:created>
  <dcterms:modified xsi:type="dcterms:W3CDTF">2018-05-17T05:43:42Z</dcterms:modified>
</cp:coreProperties>
</file>