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4" r:id="rId5"/>
    <p:sldId id="265" r:id="rId6"/>
    <p:sldId id="261" r:id="rId7"/>
    <p:sldId id="262" r:id="rId8"/>
    <p:sldId id="266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81"/>
    <p:restoredTop sz="71839"/>
  </p:normalViewPr>
  <p:slideViewPr>
    <p:cSldViewPr snapToGrid="0" snapToObjects="1">
      <p:cViewPr varScale="1">
        <p:scale>
          <a:sx n="108" d="100"/>
          <a:sy n="108" d="100"/>
        </p:scale>
        <p:origin x="648" y="192"/>
      </p:cViewPr>
      <p:guideLst/>
    </p:cSldViewPr>
  </p:slideViewPr>
  <p:outlineViewPr>
    <p:cViewPr>
      <p:scale>
        <a:sx n="33" d="100"/>
        <a:sy n="33" d="100"/>
      </p:scale>
      <p:origin x="0" y="-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4608D-4A62-854E-9F2B-539E77182CC1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ED08C-CC8C-E44E-B515-C470848557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42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把想到的东西和大家分享一下，对新同学可能比较有用。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图片对于产品来说很重要。用好图片资源是做好一个比较大型项目的前提条件之一。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图片资源用着简单，用好难。我们这边有一部分人进入游戏行业不是很久，对图片资源可能仅限于使用的程度。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图片资源是游戏开发一个比较重要的环节，而且会涉及美术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策划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程序三方的工作，所以图片资源的一些通用属性或者规则还是应该有所了解。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优化可以参照。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19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多年的体会吧，产品做出来容易，做好不容易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牛哥可能</a:t>
            </a:r>
            <a:r>
              <a:rPr kumimoji="1" lang="zh-CN" altLang="en-US" smtClean="0"/>
              <a:t>说法又不一样哈</a:t>
            </a:r>
            <a:r>
              <a:rPr kumimoji="1" lang="en-US" altLang="zh-CN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虽然有些规则大家都懂，但实行起来，策划有策划的要求，美术有美术的要求，老板还有老板的要求，反正最终结果就几方</a:t>
            </a:r>
            <a:r>
              <a:rPr kumimoji="1" lang="en-US" altLang="zh-CN" dirty="0" err="1" smtClean="0"/>
              <a:t>pk</a:t>
            </a:r>
            <a:r>
              <a:rPr kumimoji="1" lang="zh-CN" altLang="en-US" dirty="0" smtClean="0"/>
              <a:t>的一个结果吧。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坏的东西会传递。比如一个系统使用资源过多，必然导致留给其他系统的空间减少。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39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0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4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Png</a:t>
            </a:r>
            <a:r>
              <a:rPr kumimoji="1" lang="zh-CN" altLang="en-US" dirty="0" smtClean="0"/>
              <a:t> 是开发中用的比较多的一种图片格式。一般用到的是带透明通道的格式。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Jpg </a:t>
            </a:r>
            <a:r>
              <a:rPr kumimoji="1" lang="zh-CN" altLang="en-US" dirty="0" smtClean="0"/>
              <a:t>无透明通道。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Etc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pvr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gpu</a:t>
            </a:r>
            <a:r>
              <a:rPr kumimoji="1" lang="zh-CN" altLang="en-US" dirty="0" smtClean="0"/>
              <a:t>可直接解码，加载更快。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43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1024</a:t>
            </a:r>
            <a:r>
              <a:rPr kumimoji="1" lang="zh-CN" altLang="en-US" baseline="0" dirty="0" smtClean="0"/>
              <a:t> * </a:t>
            </a:r>
            <a:r>
              <a:rPr kumimoji="1" lang="en-US" altLang="zh-CN" baseline="0" dirty="0" smtClean="0"/>
              <a:t>1024</a:t>
            </a:r>
            <a:r>
              <a:rPr kumimoji="1" lang="zh-CN" altLang="en-US" baseline="0" dirty="0" smtClean="0"/>
              <a:t> 为例，</a:t>
            </a:r>
            <a:r>
              <a:rPr kumimoji="1" lang="en-US" altLang="zh-CN" baseline="0" dirty="0" err="1" smtClean="0"/>
              <a:t>png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4m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jpg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4m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etc1+alpha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1m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err="1" smtClean="0"/>
              <a:t>pvrtc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0.5m</a:t>
            </a:r>
          </a:p>
          <a:p>
            <a:r>
              <a:rPr kumimoji="1" lang="en-US" altLang="zh-CN" baseline="0" dirty="0" smtClean="0"/>
              <a:t>Unity</a:t>
            </a:r>
            <a:r>
              <a:rPr kumimoji="1" lang="zh-CN" altLang="en-US" baseline="0" dirty="0" smtClean="0"/>
              <a:t> 中会选择使用 </a:t>
            </a:r>
            <a:r>
              <a:rPr kumimoji="1" lang="en-US" altLang="zh-CN" baseline="0" dirty="0" smtClean="0"/>
              <a:t>etc1+alpha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不同场景会有不同的限制，比如</a:t>
            </a:r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，容器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微信，浏览器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自身会占用不少内存，留给游戏发挥的空间就更少了。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策划同学之前问过的。</a:t>
            </a:r>
            <a:endParaRPr kumimoji="1" lang="en-US" altLang="zh-CN" smtClean="0"/>
          </a:p>
          <a:p>
            <a:r>
              <a:rPr kumimoji="1" lang="zh-CN" altLang="en-US" dirty="0" smtClean="0"/>
              <a:t>从加载层面看，图片越大需要的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越大，内存也越大。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从运行的角度看，图片占用内存和图片格式以及宽高有关。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07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个角不动，上下左右中间拉伸。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好处，节省资源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宫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宫 </a:t>
            </a:r>
            <a:r>
              <a:rPr kumimoji="1" lang="zh-CN" altLang="en-US" smtClean="0"/>
              <a:t>横三宫和纵三宫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09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同一个图集生成的对象，紧挨在一起的可以一次行会在，即一个</a:t>
            </a:r>
            <a:r>
              <a:rPr kumimoji="1" lang="en-US" altLang="zh-CN" dirty="0" err="1" smtClean="0"/>
              <a:t>drawcall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drawcall</a:t>
            </a:r>
            <a:r>
              <a:rPr kumimoji="1" lang="zh-CN" altLang="en-US" dirty="0" smtClean="0"/>
              <a:t>是一个比较重要的参数，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err="1" smtClean="0"/>
              <a:t>drawcall</a:t>
            </a:r>
            <a:r>
              <a:rPr kumimoji="1" lang="zh-CN" altLang="en-US" dirty="0" smtClean="0"/>
              <a:t>需要合</a:t>
            </a:r>
            <a:r>
              <a:rPr kumimoji="1" lang="en-US" altLang="zh-CN" dirty="0" err="1" smtClean="0"/>
              <a:t>gpu</a:t>
            </a:r>
            <a:r>
              <a:rPr kumimoji="1" lang="zh-CN" altLang="en-US" dirty="0" smtClean="0"/>
              <a:t>交互，销毁比较大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0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抽帧可能导致动画不流畅，抽帧后的每帧动画修正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资源复用，前期规划好，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最好一个负责的美术，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图集发挥尽可能大的作用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压缩图片有两个方面，一个是图片空间降低，比如用</a:t>
            </a:r>
            <a:r>
              <a:rPr kumimoji="1" lang="en-US" altLang="zh-CN" dirty="0" err="1" smtClean="0"/>
              <a:t>tinypng</a:t>
            </a:r>
            <a:r>
              <a:rPr kumimoji="1" lang="zh-CN" altLang="en-US" dirty="0" smtClean="0"/>
              <a:t>压缩，一个是图片格式改变，比如 </a:t>
            </a:r>
            <a:r>
              <a:rPr kumimoji="1" lang="en-US" altLang="zh-CN" dirty="0" err="1" smtClean="0"/>
              <a:t>Etc+alpha</a:t>
            </a:r>
            <a:r>
              <a:rPr kumimoji="1" lang="zh-CN" altLang="en-US" dirty="0" smtClean="0"/>
              <a:t> 都会导致资源清晰度下降。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26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开发中经常出现的问题是美术出了一些美术资源，最后确不能用或者把资源压了导致美术效果打了折扣，不能把美术想要表达的东西完美表达出来。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ED08C-CC8C-E44E-B515-C4708485579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9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12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6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38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1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1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4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99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23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3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E4C6-D459-2A4F-B6B8-ABD6E86F0617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C8A2-F8B1-F247-ADAF-107396F6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59873"/>
            <a:ext cx="10342418" cy="203661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讨论一下游戏中的图片资源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		</a:t>
            </a:r>
            <a:r>
              <a:rPr kumimoji="1" lang="zh-CN" altLang="en-US" dirty="0" smtClean="0"/>
              <a:t>  黄刚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6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知易行难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7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4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目的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了解图片资源的一些基本概念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为后面的工作提供一些参考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46764"/>
          </a:xfrm>
        </p:spPr>
        <p:txBody>
          <a:bodyPr/>
          <a:lstStyle/>
          <a:p>
            <a:pPr algn="l"/>
            <a:r>
              <a:rPr kumimoji="1" lang="zh-CN" altLang="en-US" dirty="0" smtClean="0"/>
              <a:t>常用图片资源类型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err="1" smtClean="0"/>
              <a:t>Png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smtClean="0"/>
              <a:t>Jpg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smtClean="0"/>
              <a:t>Etc1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err="1" smtClean="0"/>
              <a:t>pvrtc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图片占用的内存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err="1" smtClean="0"/>
              <a:t>Png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smtClean="0"/>
              <a:t>Jpg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smtClean="0"/>
              <a:t>Etc1+alpha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err="1" smtClean="0"/>
              <a:t>pvrtc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5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图片大小和内存的关系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从加载层面看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从运行层面看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9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58876"/>
            <a:ext cx="9144000" cy="2387600"/>
          </a:xfrm>
        </p:spPr>
        <p:txBody>
          <a:bodyPr/>
          <a:lstStyle/>
          <a:p>
            <a:r>
              <a:rPr kumimoji="1" lang="zh-CN" altLang="en-US" dirty="0" smtClean="0"/>
              <a:t>九宫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原理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好处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02236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39291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6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图集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绘制可以动态，</a:t>
            </a:r>
            <a:r>
              <a:rPr kumimoji="1" lang="en-US" altLang="zh-CN" dirty="0" err="1" smtClean="0"/>
              <a:t>drawcall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减少读取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，或者网络加载</a:t>
            </a:r>
            <a:r>
              <a:rPr kumimoji="1" lang="en-US" altLang="zh-CN" dirty="0" err="1" smtClean="0"/>
              <a:t>io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一个系统一般使用一个私有的图集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96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常见的减少资源的方法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动画抽帧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资源复用</a:t>
            </a:r>
            <a:endParaRPr kumimoji="1" lang="en-US" altLang="zh-CN" dirty="0" smtClean="0"/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压缩图片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59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还原度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charset="2"/>
              <a:buChar char="l"/>
            </a:pPr>
            <a:r>
              <a:rPr kumimoji="1" lang="zh-CN" altLang="en-US" dirty="0" smtClean="0"/>
              <a:t>美术作出的效果，在最终的产品中有一个还原度的概念。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77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643</Words>
  <Application>Microsoft Macintosh PowerPoint</Application>
  <PresentationFormat>宽屏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Wingdings</vt:lpstr>
      <vt:lpstr>Arial</vt:lpstr>
      <vt:lpstr>Office 主题</vt:lpstr>
      <vt:lpstr>讨论一下游戏中的图片资源           黄刚</vt:lpstr>
      <vt:lpstr>目的</vt:lpstr>
      <vt:lpstr>常用图片资源类型</vt:lpstr>
      <vt:lpstr>图片占用的内存</vt:lpstr>
      <vt:lpstr>图片大小和内存的关系</vt:lpstr>
      <vt:lpstr>九宫</vt:lpstr>
      <vt:lpstr>图集</vt:lpstr>
      <vt:lpstr>常见的减少资源的方法</vt:lpstr>
      <vt:lpstr>还原度</vt:lpstr>
      <vt:lpstr>知易行难</vt:lpstr>
      <vt:lpstr>谢谢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48</cp:revision>
  <dcterms:created xsi:type="dcterms:W3CDTF">2018-07-04T10:05:52Z</dcterms:created>
  <dcterms:modified xsi:type="dcterms:W3CDTF">2018-07-06T06:20:17Z</dcterms:modified>
</cp:coreProperties>
</file>