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79" r:id="rId8"/>
    <p:sldId id="263" r:id="rId9"/>
    <p:sldId id="280" r:id="rId10"/>
    <p:sldId id="281" r:id="rId11"/>
    <p:sldId id="290" r:id="rId12"/>
    <p:sldId id="264" r:id="rId13"/>
    <p:sldId id="293" r:id="rId14"/>
    <p:sldId id="294" r:id="rId15"/>
    <p:sldId id="295" r:id="rId16"/>
    <p:sldId id="296" r:id="rId17"/>
    <p:sldId id="297" r:id="rId18"/>
    <p:sldId id="265" r:id="rId19"/>
    <p:sldId id="299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6.GIF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20200" y="4026339"/>
            <a:ext cx="1528175" cy="36933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0000"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徐贤辉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浅谈区块链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800">
                <a:sym typeface="+mn-ea"/>
              </a:rPr>
              <a:t>这里大部分是我的理解和意淫</a:t>
            </a:r>
            <a:endParaRPr lang="zh-CN" altLang="en-US" sz="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区块链游戏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513080"/>
            <a:ext cx="4633595" cy="2377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045" y="3997325"/>
            <a:ext cx="8396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Cryptokitties（加密猫）是第一个现象级的DApp，也是至今为止生命周期最长的游戏类DApp，创造了单日14000+日活跃地址记录（2017-12-09），一度造成以太坊交易堵塞，截止到</a:t>
            </a:r>
            <a:r>
              <a:rPr lang="en-US" altLang="zh-CN"/>
              <a:t>2018</a:t>
            </a:r>
            <a:r>
              <a:rPr lang="zh-CN" altLang="en-US"/>
              <a:t>年4月30日总交易额为43067.04 ETH，约2亿人民币。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527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421005"/>
            <a:ext cx="4324985" cy="3886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5055" y="4700270"/>
            <a:ext cx="9265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theroll是一个简单的猜数字游戏，可以设置不同的赔率进行押注，在整个2月份，Etheroll几乎常驻活跃度排行榜前5名。因为有了透明的智能合约，我们可以检查代码清楚的知道庄家优势是多少，而不会被中心化的庄家随意戏耍，Etheroll的庄家是比用户多了1%的Edge，也是非常良心。其他还有若干同类的游戏，熊市搏一搏，单车变摩托，没毛病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474345"/>
            <a:ext cx="4877435" cy="2331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4775" y="3676650"/>
            <a:ext cx="7734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交易收集类DApp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这类游戏围绕虚拟资产的买卖，交易标的从国家到城市，从颜色到emoji表情，从名人到豪车......只要脑洞大，任何东西都可以做成ERC 721 token在以太坊上进行发行和交易。其中最现象级的游戏莫过于CryptoCountries（加密国家），在春节期间创造了7天4.5万ETH交易流水的天量记录，只用7天便超过了加密猫4个月的总交易额，这件事情连开发者本身都吃惊到怀疑人生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xv_u-h78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635635"/>
            <a:ext cx="5598160" cy="2877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0830" y="3956050"/>
            <a:ext cx="9016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这个时候一款庞氏投资游戏“PoWH 3D”却悄然攀升至DappReview排行榜榜首，合约余额在四月初最高达到近20000 ETH（价值约5000万人民币），日活跃用户数顶峰高达3000人。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“PoWH 3D”脱胎于早期的PoWH项目，具体玩法机制是这样的：玩家可以用手中的ETH购买合约中的代币，而每笔交易，包括买入和卖出，都将收取10%的固定费用，这些费用将会按照代币持有量，分给所有代币持有者，这种机制使得玩家更愿意留在游戏中收取分红，并不断发展新的玩家加入进来。简单来说，后面进来的玩家越多，之前的玩家只要不离场，就会一直收到分红，这其实是一种变相的庞氏骗局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JFM-hamfahw8881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0" y="602615"/>
            <a:ext cx="5004435" cy="2385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6150" y="3314700"/>
            <a:ext cx="99269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浮躁的大环境下，独立开发者James默默做出了第一块区块链上的放置类游戏——EtherGoo。新颖的游戏机制碾压了市面上已经凉凉的交易类、庞氏类游戏，引来太坊游戏爱好者纷纷赶在第一时间入场体验，一度造成以太坊拥堵，仅仅一天多就完成了40000余次交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EtherGoo成功登顶游戏类排行榜榜首，日活一度近5000用户。开发者一直在不停地修改游戏的平衡性，来延长游戏的生命周期。至今为止EtherGoo仍然常驻游戏类前三名，究其本质： 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免费的Goo货币设定和工厂的生产逻辑降低了游戏的门槛，增加了玩家的活跃度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战斗类动物的设定和PvP机制增加了游戏的可玩性、策略性和玩家的互动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分红机制和抽奖机制吸引了目前主流区块链游戏玩家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区块链对公司的意义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1430" y="770890"/>
            <a:ext cx="5946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，区块链游戏目前还算是蓝海。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1430" y="164973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，我们的技术储备可以试试</a:t>
            </a:r>
            <a:endParaRPr lang="zh-CN" altLang="en-US"/>
          </a:p>
        </p:txBody>
      </p:sp>
      <p:pic>
        <p:nvPicPr>
          <p:cNvPr id="4" name="图片 3" descr="3S0T$QG)N3VDHSDCLUD2L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105" y="695325"/>
            <a:ext cx="2247900" cy="3398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8560" y="2714625"/>
            <a:ext cx="524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3</a:t>
            </a:r>
            <a:r>
              <a:rPr lang="zh-CN" altLang="en-US"/>
              <a:t>，博彩类游戏和区块链游戏非常契合。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81430" y="3583305"/>
            <a:ext cx="496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，新的获客方式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630743" y="4693927"/>
            <a:ext cx="774309" cy="593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630743" y="3660944"/>
            <a:ext cx="774309" cy="593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630743" y="2627963"/>
            <a:ext cx="774309" cy="593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630743" y="1594982"/>
            <a:ext cx="774309" cy="5938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492763" y="1609600"/>
            <a:ext cx="3353722" cy="524019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区块链是什么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492763" y="2642582"/>
            <a:ext cx="3353722" cy="524019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区块链的推演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492763" y="3675563"/>
            <a:ext cx="3353723" cy="524019"/>
          </a:xfrm>
          <a:prstGeom prst="rect">
            <a:avLst/>
          </a:prstGeom>
        </p:spPr>
        <p:txBody>
          <a:bodyPr wrap="non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区块链游戏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492554" y="4708847"/>
            <a:ext cx="3562025" cy="523997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区块链对我们公司的意义</a:t>
            </a:r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概要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区块链是什么？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02485" y="539115"/>
            <a:ext cx="7781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我认为，区块链其实就是依靠非对称加密形成大家共识算法的分布式数据库。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960245" y="2806065"/>
            <a:ext cx="7923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 </a:t>
            </a:r>
            <a:r>
              <a:rPr lang="zh-CN" altLang="en-US" sz="2800"/>
              <a:t>想要聊区块链，那么必定有个东西怎么也绕不去？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3415030" y="4561840"/>
            <a:ext cx="5013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比特币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4335" y="543560"/>
            <a:ext cx="74764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中本聪于</a:t>
            </a:r>
            <a:r>
              <a:rPr lang="zh-CN" altLang="en-US" sz="2400">
                <a:solidFill>
                  <a:srgbClr val="FF0000"/>
                </a:solidFill>
              </a:rPr>
              <a:t>2008</a:t>
            </a:r>
            <a:r>
              <a:rPr lang="zh-CN" altLang="en-US" sz="2400"/>
              <a:t>年发表了一篇名为《比特币：一种点对点式的电子现金系统》（Bitcoin: A Peer-to-Peer Electronic Cash System）的论文，描述了一种被他称为“比特币”的电子货币及其算法。2009年，他发布了首个比特币软件，并正式启动了比特币金融系统。</a:t>
            </a:r>
            <a:endParaRPr lang="zh-CN" altLang="en-US" sz="240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762885"/>
            <a:ext cx="3938270" cy="352425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845" y="3450590"/>
            <a:ext cx="3086100" cy="2148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区块链的推演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3090" y="657225"/>
            <a:ext cx="568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推演起始：去中心化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75055" y="2125345"/>
            <a:ext cx="309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/>
              <a:t>区块链（比特币）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5495" y="2983865"/>
            <a:ext cx="338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整个网络由用户构成，没有中央银行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61275" y="2125345"/>
            <a:ext cx="293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48930" y="298386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没有任何权威机构鉴定，但是大家都知道我们是一个家族的。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3090" y="657225"/>
            <a:ext cx="568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推演：那就是人人平等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75055" y="2994025"/>
            <a:ext cx="309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/>
              <a:t>区块链（比特币）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4860" y="3645535"/>
            <a:ext cx="338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分布式数据库存储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88885" y="2994025"/>
            <a:ext cx="293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家族</a:t>
            </a:r>
            <a:endParaRPr lang="zh-CN" altLang="en-US"/>
          </a:p>
        </p:txBody>
      </p:sp>
      <p:pic>
        <p:nvPicPr>
          <p:cNvPr id="8" name="图片 7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6925" y="3799205"/>
            <a:ext cx="3606165" cy="2754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78075" y="1504950"/>
            <a:ext cx="639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金银钻石的价值？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91740" y="2135505"/>
            <a:ext cx="633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IP:知识产权 </a:t>
            </a:r>
            <a:r>
              <a:rPr lang="zh-CN" altLang="en-US"/>
              <a:t>，比如：海贼王，蝙蝠侠，甄嬛传，三国演义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33090" y="657225"/>
            <a:ext cx="568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推演：如何验证信息的有效性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075055" y="2125345"/>
            <a:ext cx="309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zh-CN" altLang="en-US"/>
              <a:t>区块链（比特币）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5495" y="2983865"/>
            <a:ext cx="3381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拜占庭问题，矿工”，“挖矿”，“最长链”，“分叉”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61275" y="2125345"/>
            <a:ext cx="293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48930" y="298386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婚礼就是数据块，血缘</a:t>
            </a:r>
            <a:r>
              <a:rPr lang="zh-CN" altLang="en-US"/>
              <a:t>链。</a:t>
            </a:r>
            <a:endParaRPr lang="zh-CN" altLang="en-US"/>
          </a:p>
        </p:txBody>
      </p:sp>
      <p:pic>
        <p:nvPicPr>
          <p:cNvPr id="8" name="图片 7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3730625"/>
            <a:ext cx="4572635" cy="2270760"/>
          </a:xfrm>
          <a:prstGeom prst="rect">
            <a:avLst/>
          </a:prstGeom>
        </p:spPr>
      </p:pic>
      <p:pic>
        <p:nvPicPr>
          <p:cNvPr id="9" name="图片 8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80" y="3876675"/>
            <a:ext cx="2372360" cy="2372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9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2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3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26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27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28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2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7*a*1"/>
  <p:tag name="KSO_WM_UNIT_PRESET_TEXT" val="不足之处与原因分析"/>
</p:tagLst>
</file>

<file path=ppt/tags/tag33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7*e*1"/>
  <p:tag name="KSO_WM_UNIT_PRESET_TEXT" val="03."/>
</p:tagLst>
</file>

<file path=ppt/tags/tag34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7"/>
  <p:tag name="KSO_WM_TEMPLATE_CATEGORY" val="custom"/>
  <p:tag name="KSO_WM_TEMPLATE_INDEX" val="20188978"/>
  <p:tag name="KSO_WM_SLIDE_ID" val="custom20188978_7"/>
  <p:tag name="KSO_WM_SLIDE_INDEX" val="7"/>
  <p:tag name="KSO_WM_TEMPLATE_SUBCATEGORY" val="combine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4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9*a*1"/>
  <p:tag name="KSO_WM_UNIT_PRESET_TEXT" val="后续工作计划"/>
</p:tagLst>
</file>

<file path=ppt/tags/tag41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9*e*1"/>
  <p:tag name="KSO_WM_UNIT_PRESET_TEXT" val="04."/>
</p:tagLst>
</file>

<file path=ppt/tags/tag4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9"/>
  <p:tag name="KSO_WM_TEMPLATE_CATEGORY" val="custom"/>
  <p:tag name="KSO_WM_TEMPLATE_INDEX" val="20188978"/>
  <p:tag name="KSO_WM_SLIDE_ID" val="custom20188978_9"/>
  <p:tag name="KSO_WM_SLIDE_INDEX" val="9"/>
  <p:tag name="KSO_WM_TEMPLATE_SUBCATEGORY" val="combine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8978"/>
</p:tagLst>
</file>

<file path=ppt/tags/tag44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45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8978"/>
  <p:tag name="KSO_WM_UNIT_TYPE" val="b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b*1"/>
  <p:tag name="KSO_WM_UNIT_PRESET_TEXT" val="Adjust the spacing to adapt to Chinese typesetting"/>
</p:tagLst>
</file>

<file path=ppt/tags/tag7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宽屏</PresentationFormat>
  <Paragraphs>109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1_Office 主题​​</vt:lpstr>
      <vt:lpstr>浅谈区块链</vt:lpstr>
      <vt:lpstr>PowerPoint 演示文稿</vt:lpstr>
      <vt:lpstr>区块链是什么？</vt:lpstr>
      <vt:lpstr>PowerPoint 演示文稿</vt:lpstr>
      <vt:lpstr>PowerPoint 演示文稿</vt:lpstr>
      <vt:lpstr>区块链的推演</vt:lpstr>
      <vt:lpstr>PowerPoint 演示文稿</vt:lpstr>
      <vt:lpstr>PowerPoint 演示文稿</vt:lpstr>
      <vt:lpstr>PowerPoint 演示文稿</vt:lpstr>
      <vt:lpstr>区块链游戏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区块链对公司的意义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斜阳</cp:lastModifiedBy>
  <cp:revision>51</cp:revision>
  <dcterms:created xsi:type="dcterms:W3CDTF">2018-04-26T02:54:00Z</dcterms:created>
  <dcterms:modified xsi:type="dcterms:W3CDTF">2018-10-19T06:38:33Z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