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9FBB-02F0-4504-AE9C-8A1939545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9F828D-1723-4FFB-9B57-15F8DF70D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DED31-BF28-4118-B4ED-F45C328C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9B5-F3FE-4609-898E-90148EC25EC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C5C1A-C7E5-49FE-9E84-B8567698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475B1-07DF-4BDE-B35D-A7092B3A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658-E401-497A-8933-CEE0E85DD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3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ECEED-089C-445C-9B28-09918D40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1E138-D69A-4AC3-ABAC-D56C1999F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CC0EE-B4DB-40DC-9B22-7C595CE1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9B5-F3FE-4609-898E-90148EC25EC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8B40D-88D8-413C-9730-39518078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E16C6-9580-46FC-BC0C-9668322F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658-E401-497A-8933-CEE0E85DD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8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CE6450-DD76-4773-9B89-BBD3DD6AE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4A7F64-0068-4F6D-948E-2D72070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626AB-2BF2-4F42-8EAA-B879AEB8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9B5-F3FE-4609-898E-90148EC25EC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94D58-0E7F-41BA-9E4F-8E583EBF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8909E-48A5-4C36-9D75-B54826E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658-E401-497A-8933-CEE0E85DD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18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01C9F-1845-4714-A168-0A4D11DA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1F69B-7B1A-47B9-AA7E-F598C077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1A68B-894E-43A5-BBD7-4B10E9D3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9B5-F3FE-4609-898E-90148EC25EC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7D62A-320A-48F8-B264-8DAE1070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BEE98-4ABE-4144-BDF9-1249528F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658-E401-497A-8933-CEE0E85DD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3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283F0-2DAD-4BA9-94D4-6145D7B3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EF694-B92C-43B2-9E73-DD00BCA3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C0FEE-858F-4BC6-8BF9-DFE51E34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9B5-F3FE-4609-898E-90148EC25EC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E1E7C-1FC1-42A5-8EC0-D4F706EE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BB0AF-489C-4433-AC1A-71E27C1F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658-E401-497A-8933-CEE0E85DD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703B8-29A1-471F-892F-EB62BD1C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2B097-D70B-43A0-8761-B081335D8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8AA1D-D36D-47AC-924B-749E9C480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E11DE-7A48-4BAD-98C1-5FA433A4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9B5-F3FE-4609-898E-90148EC25EC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F7592-0AC9-4E13-A86A-EE8A56F7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119CE-C800-4A64-B77A-4A314105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658-E401-497A-8933-CEE0E85DD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9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CF1D5-E543-403B-8D41-B901BF82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2A5DE-6495-462D-AF19-7A93DE2B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9B6F0F-0BB0-4F83-9C28-E8C16F423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4AB19E-F039-4F79-93D3-8DEF398C3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DFECD6-58BE-4D32-88B8-FA0148D4C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64C1C7-CFD0-41FF-84F2-78727992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9B5-F3FE-4609-898E-90148EC25EC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5EFF4F-1214-4A02-95FE-DB5CD4DA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FE4B8B-B599-452A-B96E-C31F45CE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658-E401-497A-8933-CEE0E85DD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4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D5406-1A16-4294-B0A5-CFCD099A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713241-02B5-4996-8489-3489F93B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9B5-F3FE-4609-898E-90148EC25EC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5585D9-02B4-4D77-B169-6DC4CC7C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E82543-B800-459B-9A50-9A56B738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658-E401-497A-8933-CEE0E85DD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4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9086FC-2DC8-4F5B-B9C4-AC352248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9B5-F3FE-4609-898E-90148EC25EC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7C9F3C-6A8D-4273-97EA-1448E31B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F8CBB9-72F8-4FE6-89F6-C1A8CC48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658-E401-497A-8933-CEE0E85DD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ACBDD-5E77-4FD3-A47F-2CC7D1F0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7C883-C7B4-4782-B476-32488855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A7198-52D2-4041-8589-799A53CDB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37CF0-1A4C-4D7C-B573-B36B42A8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9B5-F3FE-4609-898E-90148EC25EC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C5420-FFDC-4897-9E39-A0D08B0B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C2F847-F19D-4BDC-A9D2-E7B3C419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658-E401-497A-8933-CEE0E85DD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67CF-DF07-4310-A450-F9542294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D171A2-693B-4B7C-A29D-16433EA3C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B39FC-D1A2-4D58-B801-F0AE9538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1A81E-6DCD-4FB6-91FE-C3EEEF3E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9B5-F3FE-4609-898E-90148EC25EC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337C6B-966F-4FF1-BCB2-E1F8631C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81C7D-92B1-45EE-9A49-103CE06E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658-E401-497A-8933-CEE0E85DD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9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E6457D-5200-4993-BBBC-02D2A66C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4353F-7CCC-442F-9BF1-5CF56A1CF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05F58-5575-4992-96C1-5C657A61F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79B5-F3FE-4609-898E-90148EC25EC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EBD5A-47AA-4292-B40D-55CB8C3DA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3FC5F-10C8-4E7B-9629-512FB3CCA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8658-E401-497A-8933-CEE0E85DD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CDA7A-F1AC-4C87-9D04-F9E418B4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《</a:t>
            </a:r>
            <a:r>
              <a:rPr lang="zh-CN" altLang="en-US" dirty="0"/>
              <a:t>中国式家长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DED27-6FC1-4AF8-B032-A6CE3525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背景设定</a:t>
            </a:r>
            <a:endParaRPr lang="en-US" altLang="zh-CN" dirty="0"/>
          </a:p>
          <a:p>
            <a:r>
              <a:rPr lang="zh-CN" altLang="en-US" dirty="0"/>
              <a:t>目标人群</a:t>
            </a:r>
            <a:endParaRPr lang="en-US" altLang="zh-CN" dirty="0"/>
          </a:p>
          <a:p>
            <a:r>
              <a:rPr lang="zh-CN" altLang="en-US" dirty="0"/>
              <a:t>数值设定</a:t>
            </a:r>
            <a:endParaRPr lang="en-US" altLang="zh-CN" dirty="0"/>
          </a:p>
          <a:p>
            <a:pPr lvl="1"/>
            <a:r>
              <a:rPr lang="zh-CN" altLang="en-US" dirty="0"/>
              <a:t>对比游戏</a:t>
            </a:r>
            <a:r>
              <a:rPr lang="en-US" altLang="zh-CN" dirty="0"/>
              <a:t>《</a:t>
            </a:r>
            <a:r>
              <a:rPr lang="zh-CN" altLang="en-US" dirty="0"/>
              <a:t>武林群侠传</a:t>
            </a:r>
            <a:r>
              <a:rPr lang="en-US" altLang="zh-CN" dirty="0"/>
              <a:t>》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105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ED94-261D-47C7-AB6F-E090E03E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roguelike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2673D-F47E-4F50-A643-650C4E6A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058" y="1825625"/>
            <a:ext cx="6539884" cy="4351338"/>
          </a:xfrm>
        </p:spPr>
        <p:txBody>
          <a:bodyPr/>
          <a:lstStyle/>
          <a:p>
            <a:r>
              <a:rPr lang="zh-CN" altLang="en-US" dirty="0"/>
              <a:t>生成随机性</a:t>
            </a:r>
            <a:endParaRPr lang="en-US" altLang="zh-CN" dirty="0"/>
          </a:p>
          <a:p>
            <a:r>
              <a:rPr lang="zh-CN" altLang="en-US" dirty="0"/>
              <a:t>进程单向性</a:t>
            </a:r>
            <a:endParaRPr lang="en-US" altLang="zh-CN" dirty="0"/>
          </a:p>
          <a:p>
            <a:r>
              <a:rPr lang="zh-CN" altLang="en-US" dirty="0"/>
              <a:t>不可挽回性</a:t>
            </a:r>
            <a:endParaRPr lang="en-US" altLang="zh-CN" dirty="0"/>
          </a:p>
          <a:p>
            <a:r>
              <a:rPr lang="zh-CN" altLang="en-US" dirty="0"/>
              <a:t>游戏非线性</a:t>
            </a:r>
            <a:endParaRPr lang="en-US" altLang="zh-CN" dirty="0"/>
          </a:p>
          <a:p>
            <a:r>
              <a:rPr lang="zh-CN" altLang="en-US" dirty="0"/>
              <a:t>系统复杂性</a:t>
            </a:r>
            <a:endParaRPr lang="en-US" altLang="zh-CN" dirty="0"/>
          </a:p>
          <a:p>
            <a:r>
              <a:rPr lang="zh-CN" altLang="en-US" dirty="0"/>
              <a:t>回合制</a:t>
            </a:r>
          </a:p>
        </p:txBody>
      </p:sp>
    </p:spTree>
    <p:extLst>
      <p:ext uri="{BB962C8B-B14F-4D97-AF65-F5344CB8AC3E}">
        <p14:creationId xmlns:p14="http://schemas.microsoft.com/office/powerpoint/2010/main" val="175589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891E8-9CF1-4369-ADF2-5DB28C5F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5"/>
            <a:ext cx="10515600" cy="5662058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绝地求生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暗黑破坏神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不思议迷宫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饥荒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以撒的结合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杀戮尖塔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死亡细胞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月圆之夜</a:t>
            </a:r>
            <a:r>
              <a:rPr lang="en-US" altLang="zh-CN" dirty="0"/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66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048E5-0E98-4088-B994-7A066A89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三、抽卡概率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7B998E-6750-4369-A60B-CEB1269C9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08" r="3983" b="13830"/>
          <a:stretch/>
        </p:blipFill>
        <p:spPr>
          <a:xfrm>
            <a:off x="838199" y="1899820"/>
            <a:ext cx="4186561" cy="457044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B683E9-8CC8-40E9-8636-70F6B6C04894}"/>
              </a:ext>
            </a:extLst>
          </p:cNvPr>
          <p:cNvSpPr txBox="1"/>
          <p:nvPr/>
        </p:nvSpPr>
        <p:spPr>
          <a:xfrm>
            <a:off x="6096000" y="3307881"/>
            <a:ext cx="476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引申：单抽，每次抽卡稀有卡抽取概率为</a:t>
            </a:r>
            <a:r>
              <a:rPr lang="en-US" altLang="zh-CN" dirty="0"/>
              <a:t>A</a:t>
            </a:r>
            <a:r>
              <a:rPr lang="zh-CN" altLang="en-US" dirty="0"/>
              <a:t>，如果连续</a:t>
            </a:r>
            <a:r>
              <a:rPr lang="en-US" altLang="zh-CN" dirty="0"/>
              <a:t>X</a:t>
            </a:r>
            <a:r>
              <a:rPr lang="zh-CN" altLang="en-US" dirty="0"/>
              <a:t>次都没抽出稀有卡，那么第</a:t>
            </a:r>
            <a:r>
              <a:rPr lang="en-US" altLang="zh-CN" dirty="0"/>
              <a:t>X+1</a:t>
            </a:r>
            <a:r>
              <a:rPr lang="zh-CN" altLang="en-US" dirty="0"/>
              <a:t>次必定是稀有卡，平均抽中稀有卡的概率是多少？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A/(1-(1-A)^(X+1)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26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132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一、《中国式家长》</vt:lpstr>
      <vt:lpstr>二、roguelike</vt:lpstr>
      <vt:lpstr>PowerPoint 演示文稿</vt:lpstr>
      <vt:lpstr>三、抽卡概率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策划分享</dc:title>
  <dc:creator>牛 力</dc:creator>
  <cp:lastModifiedBy>牛 力</cp:lastModifiedBy>
  <cp:revision>8</cp:revision>
  <dcterms:created xsi:type="dcterms:W3CDTF">2018-10-26T02:58:40Z</dcterms:created>
  <dcterms:modified xsi:type="dcterms:W3CDTF">2018-10-26T07:19:54Z</dcterms:modified>
</cp:coreProperties>
</file>