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sldIdLst>
    <p:sldId id="401" r:id="rId4"/>
    <p:sldId id="335" r:id="rId6"/>
    <p:sldId id="336" r:id="rId7"/>
    <p:sldId id="337" r:id="rId8"/>
    <p:sldId id="258" r:id="rId9"/>
    <p:sldId id="360" r:id="rId10"/>
    <p:sldId id="388" r:id="rId11"/>
    <p:sldId id="359" r:id="rId12"/>
    <p:sldId id="361" r:id="rId13"/>
    <p:sldId id="383" r:id="rId14"/>
    <p:sldId id="384" r:id="rId15"/>
    <p:sldId id="338" r:id="rId16"/>
    <p:sldId id="385" r:id="rId17"/>
    <p:sldId id="386" r:id="rId18"/>
    <p:sldId id="387" r:id="rId19"/>
    <p:sldId id="327" r:id="rId20"/>
    <p:sldId id="339" r:id="rId21"/>
    <p:sldId id="389" r:id="rId22"/>
    <p:sldId id="40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606060"/>
    <a:srgbClr val="717171"/>
    <a:srgbClr val="6B6B6B"/>
    <a:srgbClr val="F23B48"/>
    <a:srgbClr val="00BBD6"/>
    <a:srgbClr val="937963"/>
    <a:srgbClr val="FFC000"/>
    <a:srgbClr val="895881"/>
    <a:srgbClr val="EAB200"/>
    <a:srgbClr val="B2D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3837" autoAdjust="0"/>
  </p:normalViewPr>
  <p:slideViewPr>
    <p:cSldViewPr snapToGrid="0">
      <p:cViewPr varScale="1">
        <p:scale>
          <a:sx n="110" d="100"/>
          <a:sy n="110" d="100"/>
        </p:scale>
        <p:origin x="522" y="102"/>
      </p:cViewPr>
      <p:guideLst/>
    </p:cSldViewPr>
  </p:slideViewPr>
  <p:notesTextViewPr>
    <p:cViewPr>
      <p:scale>
        <a:sx n="1" d="1"/>
        <a:sy n="1" d="1"/>
      </p:scale>
      <p:origin x="0" y="0"/>
    </p:cViewPr>
  </p:notesTextViewPr>
  <p:sorterViewPr>
    <p:cViewPr>
      <p:scale>
        <a:sx n="100" d="100"/>
        <a:sy n="100" d="100"/>
      </p:scale>
      <p:origin x="0" y="-68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59E31-A8C5-482E-9DAA-3163B726044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47FFE-EA70-476D-BB15-0B3EEBA4DF3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720ABE-D440-44C1-9073-441D983D3AB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47FFE-EA70-476D-BB15-0B3EEBA4DF3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6F93D2-E128-493D-A81A-E68C441814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47FFE-EA70-476D-BB15-0B3EEBA4DF3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47FFE-EA70-476D-BB15-0B3EEBA4DF3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0FEEB970-EE55-4358-A4BB-629BE5FFEFAD}"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6975E4D7-F9B0-4F76-A9DE-EA7526A1868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charset="-122"/>
                <a:ea typeface="微软雅黑" panose="020B050302020402020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lumMod val="50000"/>
                </a:prstClr>
              </a:solidFill>
              <a:effectLst/>
              <a:uLnTx/>
              <a:uFillTx/>
              <a:latin typeface="Arial" panose="020B0604020202020204"/>
              <a:ea typeface="微软雅黑" panose="020B0503020204020204" charset="-122"/>
              <a:cs typeface="+mn-cs"/>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panose="020B0503020204020204" charset="-122"/>
                <a:cs typeface="+mn-cs"/>
              </a:rPr>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panose="020B050302020402020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lumMod val="50000"/>
                </a:prstClr>
              </a:solidFill>
              <a:effectLst/>
              <a:uLnTx/>
              <a:uFillTx/>
              <a:latin typeface="Arial" panose="020B0604020202020204"/>
              <a:ea typeface="微软雅黑" panose="020B0503020204020204" charset="-122"/>
              <a:cs typeface="+mn-cs"/>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panose="020B0503020204020204" charset="-122"/>
                <a:cs typeface="+mn-cs"/>
              </a:rPr>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panose="020B050302020402020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jpeg"/><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0030301010600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Raleway" panose="020B0003030101060003" pitchFamily="34" charset="0"/>
              <a:ea typeface="微软雅黑" panose="020B0503020204020204"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aleway" panose="020B00030301010600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Raleway" panose="020B0003030101060003" pitchFamily="34" charset="0"/>
              <a:ea typeface="微软雅黑" panose="020B0503020204020204"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aleway" panose="020B00030301010600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CEE2C88-6C8F-484D-AF69-578F576B1F44}" type="slidenum">
              <a:rPr kumimoji="0" lang="en-US" sz="1200" b="0" i="0" u="none" strike="noStrike" kern="1200" cap="none" spc="0" normalizeH="0" baseline="0" noProof="0" smtClean="0">
                <a:ln>
                  <a:noFill/>
                </a:ln>
                <a:solidFill>
                  <a:prstClr val="black">
                    <a:tint val="75000"/>
                  </a:prstClr>
                </a:solidFill>
                <a:effectLst/>
                <a:uLnTx/>
                <a:uFillTx/>
                <a:latin typeface="Raleway" panose="020B0003030101060003" pitchFamily="34" charset="0"/>
                <a:ea typeface="微软雅黑" panose="020B0503020204020204" charset="-122"/>
                <a:cs typeface="+mn-cs"/>
              </a:rPr>
            </a:fld>
            <a:endParaRPr kumimoji="0" lang="en-US" sz="1200" b="0" i="0" u="none" strike="noStrike" kern="1200" cap="none" spc="0" normalizeH="0" baseline="0" noProof="0">
              <a:ln>
                <a:noFill/>
              </a:ln>
              <a:solidFill>
                <a:prstClr val="black">
                  <a:tint val="75000"/>
                </a:prstClr>
              </a:solidFill>
              <a:effectLst/>
              <a:uLnTx/>
              <a:uFillTx/>
              <a:latin typeface="Raleway" panose="020B0003030101060003" pitchFamily="34" charset="0"/>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1.jpe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5.jpeg"/><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3.xml"/><Relationship Id="rId7" Type="http://schemas.openxmlformats.org/officeDocument/2006/relationships/image" Target="../media/image22.jpeg"/><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2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2" Type="http://schemas.openxmlformats.org/officeDocument/2006/relationships/notesSlide" Target="../notesSlides/notesSlide6.xml"/><Relationship Id="rId11" Type="http://schemas.openxmlformats.org/officeDocument/2006/relationships/slideLayout" Target="../slideLayouts/slideLayout3.xml"/><Relationship Id="rId10" Type="http://schemas.openxmlformats.org/officeDocument/2006/relationships/tags" Target="../tags/tag1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861500" y="-805500"/>
            <a:ext cx="8469000" cy="84690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074950" y="-592050"/>
            <a:ext cx="8042100" cy="80421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3574753" y="2588421"/>
            <a:ext cx="5001060" cy="53340"/>
            <a:chOff x="3473153" y="1615665"/>
            <a:chExt cx="5001060" cy="53340"/>
          </a:xfrm>
        </p:grpSpPr>
        <p:grpSp>
          <p:nvGrpSpPr>
            <p:cNvPr id="42" name="组合 41"/>
            <p:cNvGrpSpPr/>
            <p:nvPr/>
          </p:nvGrpSpPr>
          <p:grpSpPr>
            <a:xfrm>
              <a:off x="3473153" y="1615665"/>
              <a:ext cx="1620000" cy="53340"/>
              <a:chOff x="3836010" y="1629000"/>
              <a:chExt cx="1620000" cy="53340"/>
            </a:xfrm>
          </p:grpSpPr>
          <p:cxnSp>
            <p:nvCxnSpPr>
              <p:cNvPr id="40" name="直接连接符 39"/>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854213" y="1615665"/>
              <a:ext cx="1620000" cy="53340"/>
              <a:chOff x="3836010" y="1629000"/>
              <a:chExt cx="1620000" cy="53340"/>
            </a:xfrm>
          </p:grpSpPr>
          <p:cxnSp>
            <p:nvCxnSpPr>
              <p:cNvPr id="44" name="直接连接符 43"/>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 name="组合 9"/>
          <p:cNvGrpSpPr/>
          <p:nvPr/>
        </p:nvGrpSpPr>
        <p:grpSpPr>
          <a:xfrm>
            <a:off x="5256497" y="4318938"/>
            <a:ext cx="1800000" cy="550062"/>
            <a:chOff x="5257132" y="4318938"/>
            <a:chExt cx="1800000" cy="550062"/>
          </a:xfrm>
        </p:grpSpPr>
        <p:sp>
          <p:nvSpPr>
            <p:cNvPr id="52" name="文本框 51"/>
            <p:cNvSpPr txBox="1"/>
            <p:nvPr/>
          </p:nvSpPr>
          <p:spPr>
            <a:xfrm>
              <a:off x="5383497" y="4435143"/>
              <a:ext cx="1437640" cy="306705"/>
            </a:xfrm>
            <a:prstGeom prst="rect">
              <a:avLst/>
            </a:prstGeom>
            <a:noFill/>
          </p:spPr>
          <p:txBody>
            <a:bodyPr wrap="square" rtlCol="0">
              <a:spAutoFit/>
            </a:bodyPr>
            <a:lstStyle/>
            <a:p>
              <a:r>
                <a:rPr lang="zh-CN" altLang="en-US" sz="1400" b="1" dirty="0">
                  <a:solidFill>
                    <a:srgbClr val="000000"/>
                  </a:solidFill>
                  <a:ea typeface="+mn-lt"/>
                </a:rPr>
                <a:t>汇报人：梁晓亮</a:t>
              </a:r>
              <a:endParaRPr lang="zh-CN" altLang="en-US" sz="1400" b="1" dirty="0">
                <a:solidFill>
                  <a:srgbClr val="000000"/>
                </a:solidFill>
                <a:ea typeface="+mn-lt"/>
              </a:endParaRPr>
            </a:p>
          </p:txBody>
        </p:sp>
        <p:grpSp>
          <p:nvGrpSpPr>
            <p:cNvPr id="9" name="组合 8"/>
            <p:cNvGrpSpPr/>
            <p:nvPr/>
          </p:nvGrpSpPr>
          <p:grpSpPr>
            <a:xfrm>
              <a:off x="5257132" y="4318938"/>
              <a:ext cx="1800000" cy="550062"/>
              <a:chOff x="5257132" y="4318938"/>
              <a:chExt cx="1800000" cy="550062"/>
            </a:xfrm>
          </p:grpSpPr>
          <p:sp>
            <p:nvSpPr>
              <p:cNvPr id="50" name="圆角矩形 49"/>
              <p:cNvSpPr/>
              <p:nvPr/>
            </p:nvSpPr>
            <p:spPr>
              <a:xfrm>
                <a:off x="5257132" y="4318938"/>
                <a:ext cx="1800000" cy="540000"/>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870756" y="4851000"/>
                <a:ext cx="540000" cy="1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5" name="文本框 54"/>
          <p:cNvSpPr txBox="1"/>
          <p:nvPr/>
        </p:nvSpPr>
        <p:spPr>
          <a:xfrm rot="5400000">
            <a:off x="5746371" y="6215985"/>
            <a:ext cx="699258" cy="584775"/>
          </a:xfrm>
          <a:prstGeom prst="rect">
            <a:avLst/>
          </a:prstGeom>
          <a:noFill/>
        </p:spPr>
        <p:txBody>
          <a:bodyPr wrap="square" rtlCol="0">
            <a:spAutoFit/>
          </a:bodyPr>
          <a:lstStyle/>
          <a:p>
            <a:r>
              <a:rPr lang="zh-CN" altLang="en-US" sz="3200" dirty="0"/>
              <a:t>→</a:t>
            </a:r>
            <a:endParaRPr lang="zh-CN" altLang="en-US" sz="3200" dirty="0"/>
          </a:p>
        </p:txBody>
      </p:sp>
      <p:grpSp>
        <p:nvGrpSpPr>
          <p:cNvPr id="2" name="组合 1"/>
          <p:cNvGrpSpPr/>
          <p:nvPr/>
        </p:nvGrpSpPr>
        <p:grpSpPr>
          <a:xfrm>
            <a:off x="1820381" y="2075156"/>
            <a:ext cx="319500" cy="792801"/>
            <a:chOff x="1820381" y="2075156"/>
            <a:chExt cx="319500" cy="792801"/>
          </a:xfrm>
        </p:grpSpPr>
        <p:sp>
          <p:nvSpPr>
            <p:cNvPr id="57" name="椭圆 56"/>
            <p:cNvSpPr/>
            <p:nvPr/>
          </p:nvSpPr>
          <p:spPr>
            <a:xfrm>
              <a:off x="1975944" y="2075156"/>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820381" y="2331550"/>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820381" y="270402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p:cNvSpPr/>
          <p:nvPr/>
        </p:nvSpPr>
        <p:spPr>
          <a:xfrm>
            <a:off x="9900088" y="504900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687375" y="5324444"/>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39737" y="5696914"/>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C:\Users\Administrator\Desktop\拼多多\3a396aa10cde4ff296c3fa140d006830.png3a396aa10cde4ff296c3fa140d006830"/>
          <p:cNvPicPr>
            <a:picLocks noChangeAspect="1"/>
          </p:cNvPicPr>
          <p:nvPr/>
        </p:nvPicPr>
        <p:blipFill>
          <a:blip r:embed="rId1"/>
          <a:srcRect/>
          <a:stretch>
            <a:fillRect/>
          </a:stretch>
        </p:blipFill>
        <p:spPr>
          <a:xfrm>
            <a:off x="5376557" y="1524144"/>
            <a:ext cx="1443937" cy="902335"/>
          </a:xfrm>
          <a:prstGeom prst="rect">
            <a:avLst/>
          </a:prstGeom>
        </p:spPr>
      </p:pic>
      <p:grpSp>
        <p:nvGrpSpPr>
          <p:cNvPr id="7" name="组合 6"/>
          <p:cNvGrpSpPr/>
          <p:nvPr/>
        </p:nvGrpSpPr>
        <p:grpSpPr>
          <a:xfrm>
            <a:off x="3565774" y="2966282"/>
            <a:ext cx="5059680" cy="982001"/>
            <a:chOff x="3700505" y="2966282"/>
            <a:chExt cx="5059680" cy="982001"/>
          </a:xfrm>
        </p:grpSpPr>
        <p:sp>
          <p:nvSpPr>
            <p:cNvPr id="5" name="矩形 4"/>
            <p:cNvSpPr/>
            <p:nvPr/>
          </p:nvSpPr>
          <p:spPr>
            <a:xfrm>
              <a:off x="3700505" y="2966282"/>
              <a:ext cx="5059680" cy="583565"/>
            </a:xfrm>
            <a:prstGeom prst="rect">
              <a:avLst/>
            </a:prstGeom>
          </p:spPr>
          <p:txBody>
            <a:bodyPr wrap="none">
              <a:spAutoFit/>
            </a:bodyPr>
            <a:lstStyle/>
            <a:p>
              <a:r>
                <a:rPr lang="zh-CN" altLang="en-US" sz="3200" dirty="0">
                  <a:latin typeface="+mj-lt"/>
                  <a:ea typeface="+mj-lt"/>
                </a:rPr>
                <a:t>如何看待强势崛起的拼多多</a:t>
              </a:r>
              <a:endParaRPr lang="zh-CN" altLang="en-US" sz="3200" dirty="0">
                <a:latin typeface="+mj-lt"/>
                <a:ea typeface="+mj-lt"/>
              </a:endParaRPr>
            </a:p>
          </p:txBody>
        </p:sp>
        <p:sp>
          <p:nvSpPr>
            <p:cNvPr id="6" name="矩形 5"/>
            <p:cNvSpPr/>
            <p:nvPr/>
          </p:nvSpPr>
          <p:spPr>
            <a:xfrm>
              <a:off x="5391815" y="3549503"/>
              <a:ext cx="1668780" cy="398780"/>
            </a:xfrm>
            <a:prstGeom prst="rect">
              <a:avLst/>
            </a:prstGeom>
          </p:spPr>
          <p:txBody>
            <a:bodyPr wrap="none">
              <a:spAutoFit/>
            </a:bodyPr>
            <a:lstStyle/>
            <a:p>
              <a:r>
                <a:rPr lang="en-US" altLang="zh-CN" sz="2000" spc="300" dirty="0">
                  <a:latin typeface="造字工房悦黑体验版纤细体" pitchFamily="50" charset="-122"/>
                  <a:ea typeface="造字工房悦黑体验版纤细体" pitchFamily="50" charset="-122"/>
                </a:rPr>
                <a:t>2015-2018</a:t>
              </a:r>
              <a:endParaRPr lang="zh-CN" altLang="en-US" sz="2000" spc="300" dirty="0">
                <a:latin typeface="造字工房悦黑体验版纤细体" pitchFamily="50" charset="-122"/>
                <a:ea typeface="造字工房悦黑体验版纤细体" pitchFamily="50"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3"/>
          </p:nvPr>
        </p:nvSpPr>
        <p:spPr/>
        <p:txBody>
          <a:bodyPr/>
          <a:lstStyle/>
          <a:p>
            <a:r>
              <a:rPr lang="zh-CN" altLang="en-US" dirty="0">
                <a:latin typeface="+mn-lt"/>
                <a:ea typeface="+mn-ea"/>
                <a:cs typeface="+mn-ea"/>
                <a:sym typeface="+mn-lt"/>
              </a:rPr>
              <a:t>购物习惯</a:t>
            </a:r>
            <a:r>
              <a:rPr altLang="zh-CN" dirty="0">
                <a:latin typeface="+mn-lt"/>
                <a:ea typeface="+mn-ea"/>
                <a:cs typeface="+mn-ea"/>
                <a:sym typeface="+mn-lt"/>
              </a:rPr>
              <a:t>PK</a:t>
            </a:r>
            <a:endParaRPr altLang="zh-CN"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fld>
            <a:endParaRPr lang="en-US" dirty="0">
              <a:latin typeface="+mn-lt"/>
              <a:cs typeface="+mn-ea"/>
              <a:sym typeface="+mn-lt"/>
            </a:endParaRPr>
          </a:p>
        </p:txBody>
      </p:sp>
      <p:sp>
        <p:nvSpPr>
          <p:cNvPr id="84" name="Text Placeholder 33"/>
          <p:cNvSpPr txBox="1"/>
          <p:nvPr/>
        </p:nvSpPr>
        <p:spPr>
          <a:xfrm>
            <a:off x="1429366" y="1476084"/>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拼多多的导购模式</a:t>
            </a:r>
            <a:endParaRPr lang="zh-CN" altLang="en-US" sz="1600" dirty="0">
              <a:solidFill>
                <a:schemeClr val="tx1">
                  <a:lumMod val="65000"/>
                  <a:lumOff val="35000"/>
                </a:schemeClr>
              </a:solidFill>
              <a:latin typeface="+mn-lt"/>
              <a:cs typeface="+mn-ea"/>
              <a:sym typeface="+mn-lt"/>
            </a:endParaRPr>
          </a:p>
        </p:txBody>
      </p:sp>
      <p:sp>
        <p:nvSpPr>
          <p:cNvPr id="94" name="Text Placeholder 32"/>
          <p:cNvSpPr txBox="1"/>
          <p:nvPr/>
        </p:nvSpPr>
        <p:spPr>
          <a:xfrm>
            <a:off x="7058660" y="2759075"/>
            <a:ext cx="3903345" cy="34772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800" dirty="0">
                <a:solidFill>
                  <a:schemeClr val="tx1">
                    <a:lumMod val="65000"/>
                    <a:lumOff val="35000"/>
                  </a:schemeClr>
                </a:solidFill>
                <a:latin typeface="+mn-lt"/>
                <a:cs typeface="+mn-ea"/>
                <a:sym typeface="+mn-lt"/>
              </a:rPr>
              <a:t>传统的电商购物，大部分是用户有明确目的，搜索购物和光顾自己收藏的店铺是最高频的两类行为</a:t>
            </a: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r>
              <a:rPr lang="zh-CN" altLang="en-US" sz="1800" dirty="0">
                <a:solidFill>
                  <a:schemeClr val="tx1">
                    <a:lumMod val="65000"/>
                    <a:lumOff val="35000"/>
                  </a:schemeClr>
                </a:solidFill>
                <a:latin typeface="+mn-lt"/>
                <a:cs typeface="+mn-ea"/>
                <a:sym typeface="+mn-lt"/>
              </a:rPr>
              <a:t>在拼多多上，用户主要依赖浏览式和引导式的消费，整个产品的设计逻辑上是都是为了冲动购买，所以拼多多居然刻意没做购物车这个功能。</a:t>
            </a:r>
            <a:endParaRPr lang="zh-CN" altLang="en-US" sz="1800" dirty="0">
              <a:solidFill>
                <a:schemeClr val="tx1">
                  <a:lumMod val="65000"/>
                  <a:lumOff val="35000"/>
                </a:schemeClr>
              </a:solidFill>
              <a:latin typeface="+mn-lt"/>
              <a:cs typeface="+mn-ea"/>
              <a:sym typeface="+mn-lt"/>
            </a:endParaRPr>
          </a:p>
        </p:txBody>
      </p:sp>
      <p:pic>
        <p:nvPicPr>
          <p:cNvPr id="2" name="图片 1" descr="YY截图20181104180459"/>
          <p:cNvPicPr>
            <a:picLocks noChangeAspect="1"/>
          </p:cNvPicPr>
          <p:nvPr/>
        </p:nvPicPr>
        <p:blipFill>
          <a:blip r:embed="rId1"/>
          <a:stretch>
            <a:fillRect/>
          </a:stretch>
        </p:blipFill>
        <p:spPr>
          <a:xfrm>
            <a:off x="455295" y="1974215"/>
            <a:ext cx="5971540" cy="4590415"/>
          </a:xfrm>
          <a:prstGeom prst="rect">
            <a:avLst/>
          </a:prstGeom>
        </p:spPr>
      </p:pic>
      <p:grpSp>
        <p:nvGrpSpPr>
          <p:cNvPr id="13" name="组合 12"/>
          <p:cNvGrpSpPr/>
          <p:nvPr/>
        </p:nvGrpSpPr>
        <p:grpSpPr>
          <a:xfrm>
            <a:off x="455509" y="1203001"/>
            <a:ext cx="699076" cy="699074"/>
            <a:chOff x="1456904" y="3363271"/>
            <a:chExt cx="699076" cy="699074"/>
          </a:xfrm>
        </p:grpSpPr>
        <p:sp>
          <p:nvSpPr>
            <p:cNvPr id="93" name="Oval 92"/>
            <p:cNvSpPr/>
            <p:nvPr/>
          </p:nvSpPr>
          <p:spPr>
            <a:xfrm>
              <a:off x="1456904" y="3363271"/>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AU" sz="2400" dirty="0">
                <a:solidFill>
                  <a:schemeClr val="bg1"/>
                </a:solidFill>
                <a:cs typeface="+mn-ea"/>
                <a:sym typeface="+mn-lt"/>
              </a:endParaRPr>
            </a:p>
          </p:txBody>
        </p:sp>
        <p:sp>
          <p:nvSpPr>
            <p:cNvPr id="36" name="Freeform 205"/>
            <p:cNvSpPr>
              <a:spLocks noEditPoints="1" noChangeArrowheads="1"/>
            </p:cNvSpPr>
            <p:nvPr/>
          </p:nvSpPr>
          <p:spPr bwMode="auto">
            <a:xfrm>
              <a:off x="1642408" y="3530042"/>
              <a:ext cx="328069" cy="365533"/>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
                <a:gd name="T175" fmla="*/ 0 h 48"/>
                <a:gd name="T176" fmla="*/ 43 w 43"/>
                <a:gd name="T177" fmla="*/ 48 h 4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solidFill>
            <a:ln>
              <a:noFill/>
            </a:ln>
          </p:spPr>
          <p:txBody>
            <a:bodyPr/>
            <a:p>
              <a:endParaRPr lang="zh-CN" altLang="zh-CN">
                <a:solidFill>
                  <a:srgbClr val="000000"/>
                </a:solidFill>
                <a:cs typeface="+mn-ea"/>
                <a:sym typeface="+mn-lt"/>
              </a:endParaRPr>
            </a:p>
          </p:txBody>
        </p:sp>
      </p:grpSp>
    </p:spTree>
  </p:cSld>
  <p:clrMapOvr>
    <a:masterClrMapping/>
  </p:clrMapOvr>
  <p:transition spd="slow" advClick="0" advTm="2000">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3"/>
          </p:nvPr>
        </p:nvSpPr>
        <p:spPr/>
        <p:txBody>
          <a:bodyPr/>
          <a:lstStyle/>
          <a:p>
            <a:r>
              <a:rPr lang="zh-CN" altLang="en-US" dirty="0">
                <a:latin typeface="+mn-lt"/>
                <a:ea typeface="+mn-ea"/>
                <a:cs typeface="+mn-ea"/>
                <a:sym typeface="+mn-lt"/>
              </a:rPr>
              <a:t>基本的业务流程</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fld>
            <a:endParaRPr lang="en-US" dirty="0">
              <a:latin typeface="+mn-lt"/>
              <a:cs typeface="+mn-ea"/>
              <a:sym typeface="+mn-lt"/>
            </a:endParaRPr>
          </a:p>
        </p:txBody>
      </p:sp>
      <p:pic>
        <p:nvPicPr>
          <p:cNvPr id="2" name="图片 1" descr="lDvdg6ofI0ybV0ovKd5D"/>
          <p:cNvPicPr>
            <a:picLocks noChangeAspect="1"/>
          </p:cNvPicPr>
          <p:nvPr/>
        </p:nvPicPr>
        <p:blipFill>
          <a:blip r:embed="rId1"/>
          <a:stretch>
            <a:fillRect/>
          </a:stretch>
        </p:blipFill>
        <p:spPr>
          <a:xfrm>
            <a:off x="527050" y="1464310"/>
            <a:ext cx="5628640" cy="2877820"/>
          </a:xfrm>
          <a:prstGeom prst="rect">
            <a:avLst/>
          </a:prstGeom>
        </p:spPr>
      </p:pic>
      <p:pic>
        <p:nvPicPr>
          <p:cNvPr id="5" name="图片 4" descr="rp8fIAMz2D8KBrl3ISxv"/>
          <p:cNvPicPr>
            <a:picLocks noChangeAspect="1"/>
          </p:cNvPicPr>
          <p:nvPr/>
        </p:nvPicPr>
        <p:blipFill>
          <a:blip r:embed="rId2"/>
          <a:stretch>
            <a:fillRect/>
          </a:stretch>
        </p:blipFill>
        <p:spPr>
          <a:xfrm>
            <a:off x="6806565" y="1202055"/>
            <a:ext cx="4664710" cy="3198495"/>
          </a:xfrm>
          <a:prstGeom prst="rect">
            <a:avLst/>
          </a:prstGeom>
        </p:spPr>
      </p:pic>
      <p:sp>
        <p:nvSpPr>
          <p:cNvPr id="6" name="文本框 5"/>
          <p:cNvSpPr txBox="1"/>
          <p:nvPr/>
        </p:nvSpPr>
        <p:spPr>
          <a:xfrm>
            <a:off x="945515" y="4813935"/>
            <a:ext cx="9916160" cy="1753235"/>
          </a:xfrm>
          <a:prstGeom prst="rect">
            <a:avLst/>
          </a:prstGeom>
          <a:noFill/>
        </p:spPr>
        <p:txBody>
          <a:bodyPr wrap="square" rtlCol="0" anchor="t">
            <a:spAutoFit/>
          </a:bodyPr>
          <a:p>
            <a:r>
              <a:rPr lang="zh-CN" altLang="en-US"/>
              <a:t>一个</a:t>
            </a:r>
            <a:r>
              <a:rPr lang="en-US" altLang="zh-CN"/>
              <a:t>5</a:t>
            </a:r>
            <a:r>
              <a:rPr lang="zh-CN" altLang="en-US"/>
              <a:t>0元的红包能形成巨大的分享链条，而且只有达到了条件金额才是有效的。于是，持续的反馈和对沉没成本的不舍会让用户在开始任务之后想方设法去完成。一旦用户未能达成任务，之前所做的一切努力都化为乌有，平台便通过用户的分享免费收割了流量。</a:t>
            </a:r>
            <a:endParaRPr lang="zh-CN" altLang="en-US"/>
          </a:p>
          <a:p>
            <a:endParaRPr lang="zh-CN" altLang="en-US"/>
          </a:p>
          <a:p>
            <a:r>
              <a:rPr lang="zh-CN" altLang="en-US"/>
              <a:t>社交裂变是用户增长的方法，但并不是所有的产品都能通过社交裂变就实现快速扩展的，它需要一个可规模化的引爆点(爆款+低价)。</a:t>
            </a:r>
            <a:endParaRPr lang="zh-CN" altLang="en-US"/>
          </a:p>
        </p:txBody>
      </p:sp>
    </p:spTree>
  </p:cSld>
  <p:clrMapOvr>
    <a:masterClrMapping/>
  </p:clrMapOvr>
  <p:transition spd="slow" advClick="0" advTm="2000">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3"/>
          </p:nvPr>
        </p:nvSpPr>
        <p:spPr/>
        <p:txBody>
          <a:bodyPr/>
          <a:lstStyle/>
          <a:p>
            <a:r>
              <a:rPr lang="zh-CN" altLang="en-US" dirty="0">
                <a:latin typeface="+mn-lt"/>
                <a:ea typeface="+mn-ea"/>
                <a:cs typeface="+mn-ea"/>
                <a:sym typeface="+mn-lt"/>
              </a:rPr>
              <a:t>不买你都对不起明天升起的太阳</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fld>
            <a:endParaRPr lang="en-US" dirty="0">
              <a:latin typeface="+mn-lt"/>
              <a:cs typeface="+mn-ea"/>
              <a:sym typeface="+mn-lt"/>
            </a:endParaRPr>
          </a:p>
        </p:txBody>
      </p:sp>
      <p:pic>
        <p:nvPicPr>
          <p:cNvPr id="2" name="图片 1" descr="1"/>
          <p:cNvPicPr>
            <a:picLocks noChangeAspect="1"/>
          </p:cNvPicPr>
          <p:nvPr/>
        </p:nvPicPr>
        <p:blipFill>
          <a:blip r:embed="rId1"/>
          <a:stretch>
            <a:fillRect/>
          </a:stretch>
        </p:blipFill>
        <p:spPr>
          <a:xfrm>
            <a:off x="381635" y="1370330"/>
            <a:ext cx="6689725" cy="5184140"/>
          </a:xfrm>
          <a:prstGeom prst="rect">
            <a:avLst/>
          </a:prstGeom>
        </p:spPr>
      </p:pic>
      <p:sp>
        <p:nvSpPr>
          <p:cNvPr id="3" name="文本框 2"/>
          <p:cNvSpPr txBox="1"/>
          <p:nvPr/>
        </p:nvSpPr>
        <p:spPr>
          <a:xfrm>
            <a:off x="7683500" y="2091690"/>
            <a:ext cx="4074795" cy="1476375"/>
          </a:xfrm>
          <a:prstGeom prst="rect">
            <a:avLst/>
          </a:prstGeom>
          <a:noFill/>
        </p:spPr>
        <p:txBody>
          <a:bodyPr wrap="square" rtlCol="0" anchor="t">
            <a:spAutoFit/>
          </a:bodyPr>
          <a:p>
            <a:r>
              <a:rPr lang="zh-CN" altLang="en-US"/>
              <a:t>功能模块随处可见秒杀、免费、1元、低至、半价、1折、清仓、限量、放价、甩卖、限时……这些关键词。第一时间向用户传递出这是区别于京东、淘宝、严选等其他购物平台的存在。</a:t>
            </a:r>
            <a:endParaRPr lang="zh-CN" altLang="en-US"/>
          </a:p>
        </p:txBody>
      </p:sp>
      <p:sp>
        <p:nvSpPr>
          <p:cNvPr id="5" name="文本框 4"/>
          <p:cNvSpPr txBox="1"/>
          <p:nvPr/>
        </p:nvSpPr>
        <p:spPr>
          <a:xfrm>
            <a:off x="7683500" y="4123055"/>
            <a:ext cx="3881120" cy="1753235"/>
          </a:xfrm>
          <a:prstGeom prst="rect">
            <a:avLst/>
          </a:prstGeom>
          <a:noFill/>
        </p:spPr>
        <p:txBody>
          <a:bodyPr wrap="square" rtlCol="0" anchor="t">
            <a:spAutoFit/>
          </a:bodyPr>
          <a:p>
            <a:r>
              <a:rPr lang="zh-CN" altLang="en-US"/>
              <a:t>拼多多营造的氛围就是：无论你兜里是有三毛五毛，又或者一分都没有，都能在这里买到东西。处处都充满着特价、免费的、不要钱，无论是详情页还是各种商品列表，外加铺天盖地的红包。</a:t>
            </a:r>
            <a:endParaRPr lang="zh-CN" altLang="en-US"/>
          </a:p>
        </p:txBody>
      </p:sp>
    </p:spTree>
  </p:cSld>
  <p:clrMapOvr>
    <a:masterClrMapping/>
  </p:clrMapOvr>
  <p:transition spd="slow" advClick="0" advTm="2000">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3"/>
          </p:nvPr>
        </p:nvSpPr>
        <p:spPr/>
        <p:txBody>
          <a:bodyPr/>
          <a:lstStyle/>
          <a:p>
            <a:r>
              <a:rPr lang="zh-CN" altLang="en-US" dirty="0">
                <a:latin typeface="+mn-lt"/>
                <a:ea typeface="+mn-ea"/>
                <a:cs typeface="+mn-ea"/>
                <a:sym typeface="+mn-lt"/>
              </a:rPr>
              <a:t>营造稀缺性，紧迫感</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fld>
            <a:endParaRPr lang="en-US" dirty="0">
              <a:latin typeface="+mn-lt"/>
              <a:cs typeface="+mn-ea"/>
              <a:sym typeface="+mn-lt"/>
            </a:endParaRPr>
          </a:p>
        </p:txBody>
      </p:sp>
      <p:pic>
        <p:nvPicPr>
          <p:cNvPr id="2" name="图片 1" descr="2"/>
          <p:cNvPicPr>
            <a:picLocks noChangeAspect="1"/>
          </p:cNvPicPr>
          <p:nvPr/>
        </p:nvPicPr>
        <p:blipFill>
          <a:blip r:embed="rId1"/>
          <a:stretch>
            <a:fillRect/>
          </a:stretch>
        </p:blipFill>
        <p:spPr>
          <a:xfrm>
            <a:off x="1400810" y="967105"/>
            <a:ext cx="6771640" cy="3302635"/>
          </a:xfrm>
          <a:prstGeom prst="rect">
            <a:avLst/>
          </a:prstGeom>
        </p:spPr>
      </p:pic>
      <p:sp>
        <p:nvSpPr>
          <p:cNvPr id="3" name="文本框 2"/>
          <p:cNvSpPr txBox="1"/>
          <p:nvPr/>
        </p:nvSpPr>
        <p:spPr>
          <a:xfrm>
            <a:off x="1400810" y="4682490"/>
            <a:ext cx="6024245" cy="1476375"/>
          </a:xfrm>
          <a:prstGeom prst="rect">
            <a:avLst/>
          </a:prstGeom>
          <a:noFill/>
        </p:spPr>
        <p:txBody>
          <a:bodyPr wrap="square" rtlCol="0" anchor="t">
            <a:spAutoFit/>
          </a:bodyPr>
          <a:p>
            <a:r>
              <a:rPr lang="zh-CN" altLang="en-US"/>
              <a:t>每个人都会有稀缺心理，拼多多正是利用这种心理，让用户产生了迫切感。</a:t>
            </a:r>
            <a:endParaRPr lang="zh-CN" altLang="en-US"/>
          </a:p>
          <a:p>
            <a:r>
              <a:rPr lang="zh-CN" altLang="en-US"/>
              <a:t>优惠价格的倒计时、优惠券的倒计时、红包的倒计时，都在向用户传递一个信息：现在你还能便宜的买，过了这个村想花高价都买不到。</a:t>
            </a:r>
            <a:endParaRPr lang="zh-CN" altLang="en-US"/>
          </a:p>
        </p:txBody>
      </p:sp>
    </p:spTree>
  </p:cSld>
  <p:clrMapOvr>
    <a:masterClrMapping/>
  </p:clrMapOvr>
  <p:transition spd="slow" advClick="0" advTm="2000">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3"/>
          </p:nvPr>
        </p:nvSpPr>
        <p:spPr/>
        <p:txBody>
          <a:bodyPr/>
          <a:lstStyle/>
          <a:p>
            <a:r>
              <a:rPr lang="zh-CN" altLang="en-US" dirty="0">
                <a:latin typeface="+mn-lt"/>
                <a:ea typeface="+mn-ea"/>
                <a:cs typeface="+mn-ea"/>
                <a:sym typeface="+mn-lt"/>
              </a:rPr>
              <a:t>专属感，喜悦感</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fld>
            <a:endParaRPr lang="en-US" dirty="0">
              <a:latin typeface="+mn-lt"/>
              <a:cs typeface="+mn-ea"/>
              <a:sym typeface="+mn-lt"/>
            </a:endParaRPr>
          </a:p>
        </p:txBody>
      </p:sp>
      <p:pic>
        <p:nvPicPr>
          <p:cNvPr id="2" name="图片 1" descr="jE2e2LQLWBg80L4hvm27"/>
          <p:cNvPicPr>
            <a:picLocks noChangeAspect="1"/>
          </p:cNvPicPr>
          <p:nvPr/>
        </p:nvPicPr>
        <p:blipFill>
          <a:blip r:embed="rId1"/>
          <a:stretch>
            <a:fillRect/>
          </a:stretch>
        </p:blipFill>
        <p:spPr>
          <a:xfrm>
            <a:off x="5852160" y="1151890"/>
            <a:ext cx="4703445" cy="3879215"/>
          </a:xfrm>
          <a:prstGeom prst="rect">
            <a:avLst/>
          </a:prstGeom>
        </p:spPr>
      </p:pic>
      <p:pic>
        <p:nvPicPr>
          <p:cNvPr id="3" name="图片 2" descr="vp1lB3cMTQcDhcFmeb8I"/>
          <p:cNvPicPr>
            <a:picLocks noChangeAspect="1"/>
          </p:cNvPicPr>
          <p:nvPr/>
        </p:nvPicPr>
        <p:blipFill>
          <a:blip r:embed="rId2"/>
          <a:stretch>
            <a:fillRect/>
          </a:stretch>
        </p:blipFill>
        <p:spPr>
          <a:xfrm>
            <a:off x="403860" y="1151255"/>
            <a:ext cx="4820285" cy="3879850"/>
          </a:xfrm>
          <a:prstGeom prst="rect">
            <a:avLst/>
          </a:prstGeom>
        </p:spPr>
      </p:pic>
      <p:sp>
        <p:nvSpPr>
          <p:cNvPr id="5" name="文本框 4"/>
          <p:cNvSpPr txBox="1"/>
          <p:nvPr/>
        </p:nvSpPr>
        <p:spPr>
          <a:xfrm>
            <a:off x="1814195" y="5440680"/>
            <a:ext cx="7578725" cy="922020"/>
          </a:xfrm>
          <a:prstGeom prst="rect">
            <a:avLst/>
          </a:prstGeom>
          <a:noFill/>
        </p:spPr>
        <p:txBody>
          <a:bodyPr wrap="square" rtlCol="0" anchor="t">
            <a:spAutoFit/>
          </a:bodyPr>
          <a:p>
            <a:r>
              <a:rPr lang="zh-CN" altLang="en-US"/>
              <a:t>如果只是人手一份的救世红包或许激发不了每个购物者得欲望，谁都不愿意只做汪洋大海里的一粒小沙子。人无我有、人有我优的专属才更能激起用户的优越感和稀缺心理。</a:t>
            </a:r>
            <a:endParaRPr lang="zh-CN" altLang="en-US"/>
          </a:p>
        </p:txBody>
      </p:sp>
    </p:spTree>
  </p:cSld>
  <p:clrMapOvr>
    <a:masterClrMapping/>
  </p:clrMapOvr>
  <p:transition spd="slow" advClick="0" advTm="2000">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3"/>
          </p:nvPr>
        </p:nvSpPr>
        <p:spPr>
          <a:xfrm>
            <a:off x="609600" y="501650"/>
            <a:ext cx="2147570" cy="416560"/>
          </a:xfrm>
        </p:spPr>
        <p:txBody>
          <a:bodyPr/>
          <a:lstStyle/>
          <a:p>
            <a:r>
              <a:rPr lang="zh-CN" altLang="en-US" dirty="0">
                <a:latin typeface="+mn-lt"/>
                <a:ea typeface="+mn-ea"/>
                <a:cs typeface="+mn-ea"/>
                <a:sym typeface="+mn-lt"/>
              </a:rPr>
              <a:t>负面声音</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fld>
            <a:endParaRPr lang="en-US" dirty="0">
              <a:latin typeface="+mn-lt"/>
              <a:cs typeface="+mn-ea"/>
              <a:sym typeface="+mn-lt"/>
            </a:endParaRPr>
          </a:p>
        </p:txBody>
      </p:sp>
      <p:pic>
        <p:nvPicPr>
          <p:cNvPr id="3" name="图片 2" descr="v2-67f4668e3db54b461c3832f47f7f0ab4_hd"/>
          <p:cNvPicPr>
            <a:picLocks noChangeAspect="1"/>
          </p:cNvPicPr>
          <p:nvPr/>
        </p:nvPicPr>
        <p:blipFill>
          <a:blip r:embed="rId1"/>
          <a:stretch>
            <a:fillRect/>
          </a:stretch>
        </p:blipFill>
        <p:spPr>
          <a:xfrm>
            <a:off x="3352165" y="845185"/>
            <a:ext cx="2693670" cy="3181350"/>
          </a:xfrm>
          <a:prstGeom prst="rect">
            <a:avLst/>
          </a:prstGeom>
        </p:spPr>
      </p:pic>
      <p:pic>
        <p:nvPicPr>
          <p:cNvPr id="5" name="图片 4" descr="v2-b9fcf759431be9640f0c352727ecbfa1_hd"/>
          <p:cNvPicPr>
            <a:picLocks noChangeAspect="1"/>
          </p:cNvPicPr>
          <p:nvPr/>
        </p:nvPicPr>
        <p:blipFill>
          <a:blip r:embed="rId2"/>
          <a:stretch>
            <a:fillRect/>
          </a:stretch>
        </p:blipFill>
        <p:spPr>
          <a:xfrm>
            <a:off x="567055" y="3652520"/>
            <a:ext cx="2563495" cy="3205480"/>
          </a:xfrm>
          <a:prstGeom prst="rect">
            <a:avLst/>
          </a:prstGeom>
        </p:spPr>
      </p:pic>
      <p:pic>
        <p:nvPicPr>
          <p:cNvPr id="6" name="图片 5" descr="v2-c3506373824eaaf5e8b5a39d7d038c02_hd"/>
          <p:cNvPicPr>
            <a:picLocks noChangeAspect="1"/>
          </p:cNvPicPr>
          <p:nvPr/>
        </p:nvPicPr>
        <p:blipFill>
          <a:blip r:embed="rId3"/>
          <a:stretch>
            <a:fillRect/>
          </a:stretch>
        </p:blipFill>
        <p:spPr>
          <a:xfrm>
            <a:off x="740410" y="918210"/>
            <a:ext cx="2390140" cy="2853690"/>
          </a:xfrm>
          <a:prstGeom prst="rect">
            <a:avLst/>
          </a:prstGeom>
        </p:spPr>
      </p:pic>
      <p:pic>
        <p:nvPicPr>
          <p:cNvPr id="7" name="图片 6" descr="v2-444fa4043c85e6239017ee99268c9e5b_hd"/>
          <p:cNvPicPr>
            <a:picLocks noChangeAspect="1"/>
          </p:cNvPicPr>
          <p:nvPr/>
        </p:nvPicPr>
        <p:blipFill>
          <a:blip r:embed="rId4"/>
          <a:stretch>
            <a:fillRect/>
          </a:stretch>
        </p:blipFill>
        <p:spPr>
          <a:xfrm>
            <a:off x="6046470" y="1022350"/>
            <a:ext cx="2519680" cy="2827655"/>
          </a:xfrm>
          <a:prstGeom prst="rect">
            <a:avLst/>
          </a:prstGeom>
        </p:spPr>
      </p:pic>
      <p:pic>
        <p:nvPicPr>
          <p:cNvPr id="8" name="图片 7" descr="v2-5407b1c584116d06d8b4ccdae6a275ae_hd"/>
          <p:cNvPicPr>
            <a:picLocks noChangeAspect="1"/>
          </p:cNvPicPr>
          <p:nvPr/>
        </p:nvPicPr>
        <p:blipFill>
          <a:blip r:embed="rId5"/>
          <a:stretch>
            <a:fillRect/>
          </a:stretch>
        </p:blipFill>
        <p:spPr>
          <a:xfrm>
            <a:off x="6353810" y="4026535"/>
            <a:ext cx="2451735" cy="2682875"/>
          </a:xfrm>
          <a:prstGeom prst="rect">
            <a:avLst/>
          </a:prstGeom>
        </p:spPr>
      </p:pic>
      <p:pic>
        <p:nvPicPr>
          <p:cNvPr id="15" name="图片 14" descr="v2-3e7001fa1140154076f6d9ab546fe587_hd"/>
          <p:cNvPicPr>
            <a:picLocks noChangeAspect="1"/>
          </p:cNvPicPr>
          <p:nvPr/>
        </p:nvPicPr>
        <p:blipFill>
          <a:blip r:embed="rId6"/>
          <a:stretch>
            <a:fillRect/>
          </a:stretch>
        </p:blipFill>
        <p:spPr>
          <a:xfrm>
            <a:off x="3130550" y="4093210"/>
            <a:ext cx="3223260" cy="2559050"/>
          </a:xfrm>
          <a:prstGeom prst="rect">
            <a:avLst/>
          </a:prstGeom>
        </p:spPr>
      </p:pic>
      <p:sp>
        <p:nvSpPr>
          <p:cNvPr id="16" name="文本框 15"/>
          <p:cNvSpPr txBox="1"/>
          <p:nvPr/>
        </p:nvSpPr>
        <p:spPr>
          <a:xfrm>
            <a:off x="8805545" y="5023485"/>
            <a:ext cx="3097530" cy="1476375"/>
          </a:xfrm>
          <a:prstGeom prst="rect">
            <a:avLst/>
          </a:prstGeom>
          <a:noFill/>
        </p:spPr>
        <p:txBody>
          <a:bodyPr wrap="square" rtlCol="0" anchor="t">
            <a:spAutoFit/>
          </a:bodyPr>
          <a:p>
            <a:r>
              <a:rPr lang="zh-CN" altLang="en-US"/>
              <a:t>拼多多上市之后，网上绝大部分的声音中并没有祝福，或者其成功原因的分析与学习，反而是铺天盖地的谩骂，甚至是诋毁。 </a:t>
            </a:r>
            <a:endParaRPr lang="zh-CN" altLang="en-US"/>
          </a:p>
        </p:txBody>
      </p:sp>
      <p:pic>
        <p:nvPicPr>
          <p:cNvPr id="20" name="图片 19" descr="v2-4c5b24452de70f1b15683652c036c674_hd"/>
          <p:cNvPicPr>
            <a:picLocks noChangeAspect="1"/>
          </p:cNvPicPr>
          <p:nvPr/>
        </p:nvPicPr>
        <p:blipFill>
          <a:blip r:embed="rId7"/>
          <a:srcRect l="337" t="42696" r="-337" b="3845"/>
          <a:stretch>
            <a:fillRect/>
          </a:stretch>
        </p:blipFill>
        <p:spPr>
          <a:xfrm>
            <a:off x="8718550" y="787400"/>
            <a:ext cx="2973070" cy="3524250"/>
          </a:xfrm>
          <a:prstGeom prst="rect">
            <a:avLst/>
          </a:prstGeom>
        </p:spPr>
      </p:pic>
    </p:spTree>
  </p:cSld>
  <p:clrMapOvr>
    <a:masterClrMapping/>
  </p:clrMapOvr>
  <p:transition spd="slow" advClick="0" advTm="2000">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用户</a:t>
            </a:r>
            <a:endParaRPr lang="zh-CN" altLang="en-US" dirty="0"/>
          </a:p>
        </p:txBody>
      </p:sp>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panose="020B0503020204020204" charset="-122"/>
                <a:cs typeface="+mn-cs"/>
              </a:rPr>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panose="020B0503020204020204" charset="-122"/>
              <a:cs typeface="+mn-cs"/>
            </a:endParaRPr>
          </a:p>
        </p:txBody>
      </p:sp>
      <p:grpSp>
        <p:nvGrpSpPr>
          <p:cNvPr id="4" name="Group 1"/>
          <p:cNvGrpSpPr/>
          <p:nvPr/>
        </p:nvGrpSpPr>
        <p:grpSpPr>
          <a:xfrm>
            <a:off x="776532" y="1842672"/>
            <a:ext cx="5289514" cy="4057079"/>
            <a:chOff x="3127375" y="1144587"/>
            <a:chExt cx="6581775" cy="5048251"/>
          </a:xfrm>
          <a:solidFill>
            <a:schemeClr val="accent2"/>
          </a:solidFill>
        </p:grpSpPr>
        <p:sp>
          <p:nvSpPr>
            <p:cNvPr id="5" name="Freeform 2"/>
            <p:cNvSpPr/>
            <p:nvPr/>
          </p:nvSpPr>
          <p:spPr bwMode="auto">
            <a:xfrm>
              <a:off x="7824788" y="3460750"/>
              <a:ext cx="868363" cy="554037"/>
            </a:xfrm>
            <a:custGeom>
              <a:avLst/>
              <a:gdLst>
                <a:gd name="T0" fmla="*/ 43 w 350"/>
                <a:gd name="T1" fmla="*/ 154 h 223"/>
                <a:gd name="T2" fmla="*/ 39 w 350"/>
                <a:gd name="T3" fmla="*/ 156 h 223"/>
                <a:gd name="T4" fmla="*/ 20 w 350"/>
                <a:gd name="T5" fmla="*/ 172 h 223"/>
                <a:gd name="T6" fmla="*/ 0 w 350"/>
                <a:gd name="T7" fmla="*/ 184 h 223"/>
                <a:gd name="T8" fmla="*/ 1 w 350"/>
                <a:gd name="T9" fmla="*/ 185 h 223"/>
                <a:gd name="T10" fmla="*/ 13 w 350"/>
                <a:gd name="T11" fmla="*/ 190 h 223"/>
                <a:gd name="T12" fmla="*/ 30 w 350"/>
                <a:gd name="T13" fmla="*/ 202 h 223"/>
                <a:gd name="T14" fmla="*/ 57 w 350"/>
                <a:gd name="T15" fmla="*/ 220 h 223"/>
                <a:gd name="T16" fmla="*/ 79 w 350"/>
                <a:gd name="T17" fmla="*/ 197 h 223"/>
                <a:gd name="T18" fmla="*/ 106 w 350"/>
                <a:gd name="T19" fmla="*/ 204 h 223"/>
                <a:gd name="T20" fmla="*/ 115 w 350"/>
                <a:gd name="T21" fmla="*/ 208 h 223"/>
                <a:gd name="T22" fmla="*/ 124 w 350"/>
                <a:gd name="T23" fmla="*/ 218 h 223"/>
                <a:gd name="T24" fmla="*/ 127 w 350"/>
                <a:gd name="T25" fmla="*/ 223 h 223"/>
                <a:gd name="T26" fmla="*/ 129 w 350"/>
                <a:gd name="T27" fmla="*/ 222 h 223"/>
                <a:gd name="T28" fmla="*/ 158 w 350"/>
                <a:gd name="T29" fmla="*/ 205 h 223"/>
                <a:gd name="T30" fmla="*/ 165 w 350"/>
                <a:gd name="T31" fmla="*/ 210 h 223"/>
                <a:gd name="T32" fmla="*/ 172 w 350"/>
                <a:gd name="T33" fmla="*/ 219 h 223"/>
                <a:gd name="T34" fmla="*/ 185 w 350"/>
                <a:gd name="T35" fmla="*/ 200 h 223"/>
                <a:gd name="T36" fmla="*/ 201 w 350"/>
                <a:gd name="T37" fmla="*/ 188 h 223"/>
                <a:gd name="T38" fmla="*/ 204 w 350"/>
                <a:gd name="T39" fmla="*/ 191 h 223"/>
                <a:gd name="T40" fmla="*/ 207 w 350"/>
                <a:gd name="T41" fmla="*/ 170 h 223"/>
                <a:gd name="T42" fmla="*/ 233 w 350"/>
                <a:gd name="T43" fmla="*/ 141 h 223"/>
                <a:gd name="T44" fmla="*/ 258 w 350"/>
                <a:gd name="T45" fmla="*/ 116 h 223"/>
                <a:gd name="T46" fmla="*/ 271 w 350"/>
                <a:gd name="T47" fmla="*/ 100 h 223"/>
                <a:gd name="T48" fmla="*/ 296 w 350"/>
                <a:gd name="T49" fmla="*/ 77 h 223"/>
                <a:gd name="T50" fmla="*/ 319 w 350"/>
                <a:gd name="T51" fmla="*/ 63 h 223"/>
                <a:gd name="T52" fmla="*/ 342 w 350"/>
                <a:gd name="T53" fmla="*/ 56 h 223"/>
                <a:gd name="T54" fmla="*/ 350 w 350"/>
                <a:gd name="T55" fmla="*/ 26 h 223"/>
                <a:gd name="T56" fmla="*/ 326 w 350"/>
                <a:gd name="T57" fmla="*/ 26 h 223"/>
                <a:gd name="T58" fmla="*/ 308 w 350"/>
                <a:gd name="T59" fmla="*/ 26 h 223"/>
                <a:gd name="T60" fmla="*/ 279 w 350"/>
                <a:gd name="T61" fmla="*/ 26 h 223"/>
                <a:gd name="T62" fmla="*/ 253 w 350"/>
                <a:gd name="T63" fmla="*/ 8 h 223"/>
                <a:gd name="T64" fmla="*/ 226 w 350"/>
                <a:gd name="T65" fmla="*/ 32 h 223"/>
                <a:gd name="T66" fmla="*/ 201 w 350"/>
                <a:gd name="T67" fmla="*/ 54 h 223"/>
                <a:gd name="T68" fmla="*/ 174 w 350"/>
                <a:gd name="T69" fmla="*/ 40 h 223"/>
                <a:gd name="T70" fmla="*/ 181 w 350"/>
                <a:gd name="T71" fmla="*/ 25 h 223"/>
                <a:gd name="T72" fmla="*/ 174 w 350"/>
                <a:gd name="T73" fmla="*/ 17 h 223"/>
                <a:gd name="T74" fmla="*/ 172 w 350"/>
                <a:gd name="T75" fmla="*/ 8 h 223"/>
                <a:gd name="T76" fmla="*/ 147 w 350"/>
                <a:gd name="T77" fmla="*/ 8 h 223"/>
                <a:gd name="T78" fmla="*/ 128 w 350"/>
                <a:gd name="T79" fmla="*/ 13 h 223"/>
                <a:gd name="T80" fmla="*/ 120 w 350"/>
                <a:gd name="T81" fmla="*/ 22 h 223"/>
                <a:gd name="T82" fmla="*/ 119 w 350"/>
                <a:gd name="T83" fmla="*/ 22 h 223"/>
                <a:gd name="T84" fmla="*/ 99 w 350"/>
                <a:gd name="T85" fmla="*/ 33 h 223"/>
                <a:gd name="T86" fmla="*/ 50 w 350"/>
                <a:gd name="T87" fmla="*/ 57 h 223"/>
                <a:gd name="T88" fmla="*/ 26 w 350"/>
                <a:gd name="T89" fmla="*/ 118 h 223"/>
                <a:gd name="T90" fmla="*/ 25 w 350"/>
                <a:gd name="T91" fmla="*/ 118 h 223"/>
                <a:gd name="T92" fmla="*/ 22 w 350"/>
                <a:gd name="T93" fmla="*/ 122 h 223"/>
                <a:gd name="T94" fmla="*/ 24 w 350"/>
                <a:gd name="T95" fmla="*/ 125 h 223"/>
                <a:gd name="T96" fmla="*/ 46 w 350"/>
                <a:gd name="T97" fmla="*/ 139 h 223"/>
                <a:gd name="T98" fmla="*/ 49 w 350"/>
                <a:gd name="T99" fmla="*/ 147 h 223"/>
                <a:gd name="T100" fmla="*/ 43 w 350"/>
                <a:gd name="T101" fmla="*/ 15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223">
                  <a:moveTo>
                    <a:pt x="43" y="154"/>
                  </a:moveTo>
                  <a:cubicBezTo>
                    <a:pt x="41" y="155"/>
                    <a:pt x="40" y="155"/>
                    <a:pt x="39" y="156"/>
                  </a:cubicBezTo>
                  <a:cubicBezTo>
                    <a:pt x="36" y="157"/>
                    <a:pt x="35" y="157"/>
                    <a:pt x="20" y="172"/>
                  </a:cubicBezTo>
                  <a:cubicBezTo>
                    <a:pt x="12" y="180"/>
                    <a:pt x="5" y="183"/>
                    <a:pt x="0" y="184"/>
                  </a:cubicBezTo>
                  <a:cubicBezTo>
                    <a:pt x="1" y="184"/>
                    <a:pt x="1" y="184"/>
                    <a:pt x="1" y="185"/>
                  </a:cubicBezTo>
                  <a:cubicBezTo>
                    <a:pt x="6" y="189"/>
                    <a:pt x="9" y="190"/>
                    <a:pt x="13" y="190"/>
                  </a:cubicBezTo>
                  <a:cubicBezTo>
                    <a:pt x="18" y="191"/>
                    <a:pt x="24" y="193"/>
                    <a:pt x="30" y="202"/>
                  </a:cubicBezTo>
                  <a:cubicBezTo>
                    <a:pt x="36" y="212"/>
                    <a:pt x="50" y="218"/>
                    <a:pt x="57" y="220"/>
                  </a:cubicBezTo>
                  <a:cubicBezTo>
                    <a:pt x="59" y="212"/>
                    <a:pt x="67" y="197"/>
                    <a:pt x="79" y="197"/>
                  </a:cubicBezTo>
                  <a:cubicBezTo>
                    <a:pt x="89" y="197"/>
                    <a:pt x="99" y="201"/>
                    <a:pt x="106" y="204"/>
                  </a:cubicBezTo>
                  <a:cubicBezTo>
                    <a:pt x="109" y="206"/>
                    <a:pt x="112" y="207"/>
                    <a:pt x="115" y="208"/>
                  </a:cubicBezTo>
                  <a:cubicBezTo>
                    <a:pt x="119" y="209"/>
                    <a:pt x="122" y="214"/>
                    <a:pt x="124" y="218"/>
                  </a:cubicBezTo>
                  <a:cubicBezTo>
                    <a:pt x="125" y="220"/>
                    <a:pt x="127" y="222"/>
                    <a:pt x="127" y="223"/>
                  </a:cubicBezTo>
                  <a:cubicBezTo>
                    <a:pt x="128" y="223"/>
                    <a:pt x="128" y="223"/>
                    <a:pt x="129" y="222"/>
                  </a:cubicBezTo>
                  <a:cubicBezTo>
                    <a:pt x="137" y="213"/>
                    <a:pt x="149" y="204"/>
                    <a:pt x="158" y="205"/>
                  </a:cubicBezTo>
                  <a:cubicBezTo>
                    <a:pt x="161" y="206"/>
                    <a:pt x="164" y="207"/>
                    <a:pt x="165" y="210"/>
                  </a:cubicBezTo>
                  <a:cubicBezTo>
                    <a:pt x="167" y="213"/>
                    <a:pt x="170" y="217"/>
                    <a:pt x="172" y="219"/>
                  </a:cubicBezTo>
                  <a:cubicBezTo>
                    <a:pt x="185" y="200"/>
                    <a:pt x="185" y="200"/>
                    <a:pt x="185" y="200"/>
                  </a:cubicBezTo>
                  <a:cubicBezTo>
                    <a:pt x="201" y="188"/>
                    <a:pt x="201" y="188"/>
                    <a:pt x="201" y="188"/>
                  </a:cubicBezTo>
                  <a:cubicBezTo>
                    <a:pt x="204" y="191"/>
                    <a:pt x="204" y="191"/>
                    <a:pt x="204" y="191"/>
                  </a:cubicBezTo>
                  <a:cubicBezTo>
                    <a:pt x="204" y="191"/>
                    <a:pt x="193" y="176"/>
                    <a:pt x="207" y="170"/>
                  </a:cubicBezTo>
                  <a:cubicBezTo>
                    <a:pt x="220" y="164"/>
                    <a:pt x="227" y="145"/>
                    <a:pt x="233" y="141"/>
                  </a:cubicBezTo>
                  <a:cubicBezTo>
                    <a:pt x="239" y="137"/>
                    <a:pt x="250" y="118"/>
                    <a:pt x="258" y="116"/>
                  </a:cubicBezTo>
                  <a:cubicBezTo>
                    <a:pt x="267" y="113"/>
                    <a:pt x="260" y="111"/>
                    <a:pt x="271" y="100"/>
                  </a:cubicBezTo>
                  <a:cubicBezTo>
                    <a:pt x="282" y="89"/>
                    <a:pt x="286" y="77"/>
                    <a:pt x="296" y="77"/>
                  </a:cubicBezTo>
                  <a:cubicBezTo>
                    <a:pt x="306" y="77"/>
                    <a:pt x="313" y="63"/>
                    <a:pt x="319" y="63"/>
                  </a:cubicBezTo>
                  <a:cubicBezTo>
                    <a:pt x="326" y="63"/>
                    <a:pt x="335" y="72"/>
                    <a:pt x="342" y="56"/>
                  </a:cubicBezTo>
                  <a:cubicBezTo>
                    <a:pt x="349" y="39"/>
                    <a:pt x="350" y="26"/>
                    <a:pt x="350" y="26"/>
                  </a:cubicBezTo>
                  <a:cubicBezTo>
                    <a:pt x="326" y="26"/>
                    <a:pt x="326" y="26"/>
                    <a:pt x="326" y="26"/>
                  </a:cubicBezTo>
                  <a:cubicBezTo>
                    <a:pt x="326" y="26"/>
                    <a:pt x="314" y="25"/>
                    <a:pt x="308" y="26"/>
                  </a:cubicBezTo>
                  <a:cubicBezTo>
                    <a:pt x="303" y="28"/>
                    <a:pt x="279" y="26"/>
                    <a:pt x="279" y="26"/>
                  </a:cubicBezTo>
                  <a:cubicBezTo>
                    <a:pt x="279" y="26"/>
                    <a:pt x="264" y="4"/>
                    <a:pt x="253" y="8"/>
                  </a:cubicBezTo>
                  <a:cubicBezTo>
                    <a:pt x="241" y="12"/>
                    <a:pt x="230" y="24"/>
                    <a:pt x="226" y="32"/>
                  </a:cubicBezTo>
                  <a:cubicBezTo>
                    <a:pt x="222" y="40"/>
                    <a:pt x="220" y="57"/>
                    <a:pt x="201" y="54"/>
                  </a:cubicBezTo>
                  <a:cubicBezTo>
                    <a:pt x="181" y="51"/>
                    <a:pt x="172" y="49"/>
                    <a:pt x="174" y="40"/>
                  </a:cubicBezTo>
                  <a:cubicBezTo>
                    <a:pt x="177" y="32"/>
                    <a:pt x="181" y="29"/>
                    <a:pt x="181" y="25"/>
                  </a:cubicBezTo>
                  <a:cubicBezTo>
                    <a:pt x="181" y="21"/>
                    <a:pt x="174" y="22"/>
                    <a:pt x="174" y="17"/>
                  </a:cubicBezTo>
                  <a:cubicBezTo>
                    <a:pt x="174" y="11"/>
                    <a:pt x="187" y="11"/>
                    <a:pt x="172" y="8"/>
                  </a:cubicBezTo>
                  <a:cubicBezTo>
                    <a:pt x="156" y="4"/>
                    <a:pt x="154" y="0"/>
                    <a:pt x="147" y="8"/>
                  </a:cubicBezTo>
                  <a:cubicBezTo>
                    <a:pt x="141" y="13"/>
                    <a:pt x="133" y="15"/>
                    <a:pt x="128" y="13"/>
                  </a:cubicBezTo>
                  <a:cubicBezTo>
                    <a:pt x="120" y="22"/>
                    <a:pt x="120" y="22"/>
                    <a:pt x="120" y="22"/>
                  </a:cubicBezTo>
                  <a:cubicBezTo>
                    <a:pt x="119" y="22"/>
                    <a:pt x="119" y="22"/>
                    <a:pt x="119" y="22"/>
                  </a:cubicBezTo>
                  <a:cubicBezTo>
                    <a:pt x="119" y="22"/>
                    <a:pt x="106" y="28"/>
                    <a:pt x="99" y="33"/>
                  </a:cubicBezTo>
                  <a:cubicBezTo>
                    <a:pt x="92" y="38"/>
                    <a:pt x="58" y="53"/>
                    <a:pt x="50" y="57"/>
                  </a:cubicBezTo>
                  <a:cubicBezTo>
                    <a:pt x="26" y="118"/>
                    <a:pt x="26" y="118"/>
                    <a:pt x="26" y="118"/>
                  </a:cubicBezTo>
                  <a:cubicBezTo>
                    <a:pt x="25" y="118"/>
                    <a:pt x="25" y="118"/>
                    <a:pt x="25" y="118"/>
                  </a:cubicBezTo>
                  <a:cubicBezTo>
                    <a:pt x="23" y="119"/>
                    <a:pt x="21" y="121"/>
                    <a:pt x="22" y="122"/>
                  </a:cubicBezTo>
                  <a:cubicBezTo>
                    <a:pt x="22" y="123"/>
                    <a:pt x="22" y="123"/>
                    <a:pt x="24" y="125"/>
                  </a:cubicBezTo>
                  <a:cubicBezTo>
                    <a:pt x="36" y="130"/>
                    <a:pt x="45" y="139"/>
                    <a:pt x="46" y="139"/>
                  </a:cubicBezTo>
                  <a:cubicBezTo>
                    <a:pt x="46" y="139"/>
                    <a:pt x="49" y="142"/>
                    <a:pt x="49" y="147"/>
                  </a:cubicBezTo>
                  <a:cubicBezTo>
                    <a:pt x="49" y="149"/>
                    <a:pt x="47" y="152"/>
                    <a:pt x="43"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6" name="Freeform 3"/>
            <p:cNvSpPr/>
            <p:nvPr/>
          </p:nvSpPr>
          <p:spPr bwMode="auto">
            <a:xfrm>
              <a:off x="5265739" y="2733674"/>
              <a:ext cx="2114550" cy="1671637"/>
            </a:xfrm>
            <a:custGeom>
              <a:avLst/>
              <a:gdLst>
                <a:gd name="T0" fmla="*/ 798 w 851"/>
                <a:gd name="T1" fmla="*/ 525 h 673"/>
                <a:gd name="T2" fmla="*/ 812 w 851"/>
                <a:gd name="T3" fmla="*/ 415 h 673"/>
                <a:gd name="T4" fmla="*/ 820 w 851"/>
                <a:gd name="T5" fmla="*/ 321 h 673"/>
                <a:gd name="T6" fmla="*/ 843 w 851"/>
                <a:gd name="T7" fmla="*/ 244 h 673"/>
                <a:gd name="T8" fmla="*/ 743 w 851"/>
                <a:gd name="T9" fmla="*/ 310 h 673"/>
                <a:gd name="T10" fmla="*/ 683 w 851"/>
                <a:gd name="T11" fmla="*/ 341 h 673"/>
                <a:gd name="T12" fmla="*/ 711 w 851"/>
                <a:gd name="T13" fmla="*/ 396 h 673"/>
                <a:gd name="T14" fmla="*/ 729 w 851"/>
                <a:gd name="T15" fmla="*/ 471 h 673"/>
                <a:gd name="T16" fmla="*/ 685 w 851"/>
                <a:gd name="T17" fmla="*/ 487 h 673"/>
                <a:gd name="T18" fmla="*/ 671 w 851"/>
                <a:gd name="T19" fmla="*/ 509 h 673"/>
                <a:gd name="T20" fmla="*/ 618 w 851"/>
                <a:gd name="T21" fmla="*/ 517 h 673"/>
                <a:gd name="T22" fmla="*/ 631 w 851"/>
                <a:gd name="T23" fmla="*/ 544 h 673"/>
                <a:gd name="T24" fmla="*/ 623 w 851"/>
                <a:gd name="T25" fmla="*/ 590 h 673"/>
                <a:gd name="T26" fmla="*/ 587 w 851"/>
                <a:gd name="T27" fmla="*/ 614 h 673"/>
                <a:gd name="T28" fmla="*/ 625 w 851"/>
                <a:gd name="T29" fmla="*/ 557 h 673"/>
                <a:gd name="T30" fmla="*/ 623 w 851"/>
                <a:gd name="T31" fmla="*/ 542 h 673"/>
                <a:gd name="T32" fmla="*/ 622 w 851"/>
                <a:gd name="T33" fmla="*/ 487 h 673"/>
                <a:gd name="T34" fmla="*/ 569 w 851"/>
                <a:gd name="T35" fmla="*/ 409 h 673"/>
                <a:gd name="T36" fmla="*/ 513 w 851"/>
                <a:gd name="T37" fmla="*/ 344 h 673"/>
                <a:gd name="T38" fmla="*/ 480 w 851"/>
                <a:gd name="T39" fmla="*/ 311 h 673"/>
                <a:gd name="T40" fmla="*/ 503 w 851"/>
                <a:gd name="T41" fmla="*/ 227 h 673"/>
                <a:gd name="T42" fmla="*/ 427 w 851"/>
                <a:gd name="T43" fmla="*/ 237 h 673"/>
                <a:gd name="T44" fmla="*/ 356 w 851"/>
                <a:gd name="T45" fmla="*/ 216 h 673"/>
                <a:gd name="T46" fmla="*/ 338 w 851"/>
                <a:gd name="T47" fmla="*/ 137 h 673"/>
                <a:gd name="T48" fmla="*/ 267 w 851"/>
                <a:gd name="T49" fmla="*/ 138 h 673"/>
                <a:gd name="T50" fmla="*/ 246 w 851"/>
                <a:gd name="T51" fmla="*/ 64 h 673"/>
                <a:gd name="T52" fmla="*/ 184 w 851"/>
                <a:gd name="T53" fmla="*/ 0 h 673"/>
                <a:gd name="T54" fmla="*/ 159 w 851"/>
                <a:gd name="T55" fmla="*/ 57 h 673"/>
                <a:gd name="T56" fmla="*/ 26 w 851"/>
                <a:gd name="T57" fmla="*/ 128 h 673"/>
                <a:gd name="T58" fmla="*/ 45 w 851"/>
                <a:gd name="T59" fmla="*/ 218 h 673"/>
                <a:gd name="T60" fmla="*/ 92 w 851"/>
                <a:gd name="T61" fmla="*/ 239 h 673"/>
                <a:gd name="T62" fmla="*/ 170 w 851"/>
                <a:gd name="T63" fmla="*/ 244 h 673"/>
                <a:gd name="T64" fmla="*/ 228 w 851"/>
                <a:gd name="T65" fmla="*/ 225 h 673"/>
                <a:gd name="T66" fmla="*/ 332 w 851"/>
                <a:gd name="T67" fmla="*/ 262 h 673"/>
                <a:gd name="T68" fmla="*/ 421 w 851"/>
                <a:gd name="T69" fmla="*/ 329 h 673"/>
                <a:gd name="T70" fmla="*/ 443 w 851"/>
                <a:gd name="T71" fmla="*/ 433 h 673"/>
                <a:gd name="T72" fmla="*/ 404 w 851"/>
                <a:gd name="T73" fmla="*/ 500 h 673"/>
                <a:gd name="T74" fmla="*/ 344 w 851"/>
                <a:gd name="T75" fmla="*/ 525 h 673"/>
                <a:gd name="T76" fmla="*/ 388 w 851"/>
                <a:gd name="T77" fmla="*/ 577 h 673"/>
                <a:gd name="T78" fmla="*/ 405 w 851"/>
                <a:gd name="T79" fmla="*/ 553 h 673"/>
                <a:gd name="T80" fmla="*/ 446 w 851"/>
                <a:gd name="T81" fmla="*/ 518 h 673"/>
                <a:gd name="T82" fmla="*/ 519 w 851"/>
                <a:gd name="T83" fmla="*/ 585 h 673"/>
                <a:gd name="T84" fmla="*/ 536 w 851"/>
                <a:gd name="T85" fmla="*/ 622 h 673"/>
                <a:gd name="T86" fmla="*/ 618 w 851"/>
                <a:gd name="T87" fmla="*/ 625 h 673"/>
                <a:gd name="T88" fmla="*/ 720 w 851"/>
                <a:gd name="T89" fmla="*/ 656 h 673"/>
                <a:gd name="T90" fmla="*/ 768 w 851"/>
                <a:gd name="T91" fmla="*/ 644 h 673"/>
                <a:gd name="T92" fmla="*/ 760 w 851"/>
                <a:gd name="T93" fmla="*/ 598 h 673"/>
                <a:gd name="T94" fmla="*/ 818 w 851"/>
                <a:gd name="T95" fmla="*/ 597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1" h="673">
                  <a:moveTo>
                    <a:pt x="831" y="566"/>
                  </a:moveTo>
                  <a:cubicBezTo>
                    <a:pt x="813" y="529"/>
                    <a:pt x="813" y="529"/>
                    <a:pt x="813" y="529"/>
                  </a:cubicBezTo>
                  <a:cubicBezTo>
                    <a:pt x="811" y="529"/>
                    <a:pt x="809" y="529"/>
                    <a:pt x="805" y="529"/>
                  </a:cubicBezTo>
                  <a:cubicBezTo>
                    <a:pt x="802" y="529"/>
                    <a:pt x="800" y="528"/>
                    <a:pt x="798" y="525"/>
                  </a:cubicBezTo>
                  <a:cubicBezTo>
                    <a:pt x="791" y="513"/>
                    <a:pt x="808" y="475"/>
                    <a:pt x="812" y="467"/>
                  </a:cubicBezTo>
                  <a:cubicBezTo>
                    <a:pt x="817" y="459"/>
                    <a:pt x="814" y="444"/>
                    <a:pt x="813" y="438"/>
                  </a:cubicBezTo>
                  <a:cubicBezTo>
                    <a:pt x="812" y="437"/>
                    <a:pt x="812" y="436"/>
                    <a:pt x="812" y="436"/>
                  </a:cubicBezTo>
                  <a:cubicBezTo>
                    <a:pt x="812" y="434"/>
                    <a:pt x="812" y="428"/>
                    <a:pt x="812" y="415"/>
                  </a:cubicBezTo>
                  <a:cubicBezTo>
                    <a:pt x="812" y="404"/>
                    <a:pt x="812" y="393"/>
                    <a:pt x="812" y="388"/>
                  </a:cubicBezTo>
                  <a:cubicBezTo>
                    <a:pt x="812" y="378"/>
                    <a:pt x="820" y="366"/>
                    <a:pt x="822" y="363"/>
                  </a:cubicBezTo>
                  <a:cubicBezTo>
                    <a:pt x="823" y="360"/>
                    <a:pt x="828" y="346"/>
                    <a:pt x="830" y="337"/>
                  </a:cubicBezTo>
                  <a:cubicBezTo>
                    <a:pt x="831" y="331"/>
                    <a:pt x="825" y="326"/>
                    <a:pt x="820" y="321"/>
                  </a:cubicBezTo>
                  <a:cubicBezTo>
                    <a:pt x="816" y="318"/>
                    <a:pt x="813" y="316"/>
                    <a:pt x="812" y="313"/>
                  </a:cubicBezTo>
                  <a:cubicBezTo>
                    <a:pt x="810" y="306"/>
                    <a:pt x="818" y="301"/>
                    <a:pt x="829" y="293"/>
                  </a:cubicBezTo>
                  <a:cubicBezTo>
                    <a:pt x="834" y="290"/>
                    <a:pt x="839" y="286"/>
                    <a:pt x="844" y="283"/>
                  </a:cubicBezTo>
                  <a:cubicBezTo>
                    <a:pt x="851" y="276"/>
                    <a:pt x="847" y="255"/>
                    <a:pt x="843" y="244"/>
                  </a:cubicBezTo>
                  <a:cubicBezTo>
                    <a:pt x="839" y="245"/>
                    <a:pt x="835" y="245"/>
                    <a:pt x="835" y="245"/>
                  </a:cubicBezTo>
                  <a:cubicBezTo>
                    <a:pt x="816" y="245"/>
                    <a:pt x="816" y="245"/>
                    <a:pt x="816" y="245"/>
                  </a:cubicBezTo>
                  <a:cubicBezTo>
                    <a:pt x="774" y="270"/>
                    <a:pt x="774" y="270"/>
                    <a:pt x="774" y="270"/>
                  </a:cubicBezTo>
                  <a:cubicBezTo>
                    <a:pt x="743" y="310"/>
                    <a:pt x="743" y="310"/>
                    <a:pt x="743" y="310"/>
                  </a:cubicBezTo>
                  <a:cubicBezTo>
                    <a:pt x="743" y="310"/>
                    <a:pt x="733" y="324"/>
                    <a:pt x="731" y="338"/>
                  </a:cubicBezTo>
                  <a:cubicBezTo>
                    <a:pt x="731" y="342"/>
                    <a:pt x="729" y="344"/>
                    <a:pt x="727" y="345"/>
                  </a:cubicBezTo>
                  <a:cubicBezTo>
                    <a:pt x="721" y="349"/>
                    <a:pt x="712" y="347"/>
                    <a:pt x="701" y="344"/>
                  </a:cubicBezTo>
                  <a:cubicBezTo>
                    <a:pt x="695" y="342"/>
                    <a:pt x="688" y="341"/>
                    <a:pt x="683" y="341"/>
                  </a:cubicBezTo>
                  <a:cubicBezTo>
                    <a:pt x="669" y="365"/>
                    <a:pt x="669" y="365"/>
                    <a:pt x="669" y="365"/>
                  </a:cubicBezTo>
                  <a:cubicBezTo>
                    <a:pt x="676" y="372"/>
                    <a:pt x="676" y="372"/>
                    <a:pt x="676" y="372"/>
                  </a:cubicBezTo>
                  <a:cubicBezTo>
                    <a:pt x="710" y="395"/>
                    <a:pt x="710" y="395"/>
                    <a:pt x="710" y="395"/>
                  </a:cubicBezTo>
                  <a:cubicBezTo>
                    <a:pt x="711" y="396"/>
                    <a:pt x="711" y="396"/>
                    <a:pt x="711" y="396"/>
                  </a:cubicBezTo>
                  <a:cubicBezTo>
                    <a:pt x="711" y="396"/>
                    <a:pt x="712" y="408"/>
                    <a:pt x="719" y="415"/>
                  </a:cubicBezTo>
                  <a:cubicBezTo>
                    <a:pt x="727" y="422"/>
                    <a:pt x="729" y="429"/>
                    <a:pt x="729" y="440"/>
                  </a:cubicBezTo>
                  <a:cubicBezTo>
                    <a:pt x="729" y="443"/>
                    <a:pt x="729" y="446"/>
                    <a:pt x="730" y="450"/>
                  </a:cubicBezTo>
                  <a:cubicBezTo>
                    <a:pt x="730" y="461"/>
                    <a:pt x="730" y="468"/>
                    <a:pt x="729" y="471"/>
                  </a:cubicBezTo>
                  <a:cubicBezTo>
                    <a:pt x="727" y="475"/>
                    <a:pt x="717" y="481"/>
                    <a:pt x="708" y="484"/>
                  </a:cubicBezTo>
                  <a:cubicBezTo>
                    <a:pt x="707" y="485"/>
                    <a:pt x="707" y="485"/>
                    <a:pt x="707" y="485"/>
                  </a:cubicBezTo>
                  <a:cubicBezTo>
                    <a:pt x="706" y="485"/>
                    <a:pt x="706" y="485"/>
                    <a:pt x="706" y="485"/>
                  </a:cubicBezTo>
                  <a:cubicBezTo>
                    <a:pt x="700" y="484"/>
                    <a:pt x="688" y="485"/>
                    <a:pt x="685" y="487"/>
                  </a:cubicBezTo>
                  <a:cubicBezTo>
                    <a:pt x="685" y="488"/>
                    <a:pt x="685" y="488"/>
                    <a:pt x="685" y="488"/>
                  </a:cubicBezTo>
                  <a:cubicBezTo>
                    <a:pt x="685" y="489"/>
                    <a:pt x="685" y="490"/>
                    <a:pt x="685" y="491"/>
                  </a:cubicBezTo>
                  <a:cubicBezTo>
                    <a:pt x="685" y="497"/>
                    <a:pt x="685" y="502"/>
                    <a:pt x="682" y="505"/>
                  </a:cubicBezTo>
                  <a:cubicBezTo>
                    <a:pt x="679" y="508"/>
                    <a:pt x="676" y="509"/>
                    <a:pt x="671" y="509"/>
                  </a:cubicBezTo>
                  <a:cubicBezTo>
                    <a:pt x="671" y="509"/>
                    <a:pt x="671" y="509"/>
                    <a:pt x="671" y="509"/>
                  </a:cubicBezTo>
                  <a:cubicBezTo>
                    <a:pt x="659" y="509"/>
                    <a:pt x="644" y="499"/>
                    <a:pt x="643" y="499"/>
                  </a:cubicBezTo>
                  <a:cubicBezTo>
                    <a:pt x="628" y="491"/>
                    <a:pt x="628" y="491"/>
                    <a:pt x="628" y="491"/>
                  </a:cubicBezTo>
                  <a:cubicBezTo>
                    <a:pt x="624" y="498"/>
                    <a:pt x="618" y="510"/>
                    <a:pt x="618" y="517"/>
                  </a:cubicBezTo>
                  <a:cubicBezTo>
                    <a:pt x="618" y="523"/>
                    <a:pt x="621" y="525"/>
                    <a:pt x="625" y="526"/>
                  </a:cubicBezTo>
                  <a:cubicBezTo>
                    <a:pt x="626" y="526"/>
                    <a:pt x="628" y="527"/>
                    <a:pt x="629" y="527"/>
                  </a:cubicBezTo>
                  <a:cubicBezTo>
                    <a:pt x="634" y="530"/>
                    <a:pt x="632" y="538"/>
                    <a:pt x="631" y="544"/>
                  </a:cubicBezTo>
                  <a:cubicBezTo>
                    <a:pt x="631" y="544"/>
                    <a:pt x="631" y="544"/>
                    <a:pt x="631" y="544"/>
                  </a:cubicBezTo>
                  <a:cubicBezTo>
                    <a:pt x="632" y="545"/>
                    <a:pt x="634" y="547"/>
                    <a:pt x="635" y="549"/>
                  </a:cubicBezTo>
                  <a:cubicBezTo>
                    <a:pt x="636" y="553"/>
                    <a:pt x="635" y="556"/>
                    <a:pt x="632" y="561"/>
                  </a:cubicBezTo>
                  <a:cubicBezTo>
                    <a:pt x="625" y="571"/>
                    <a:pt x="623" y="585"/>
                    <a:pt x="623" y="585"/>
                  </a:cubicBezTo>
                  <a:cubicBezTo>
                    <a:pt x="623" y="590"/>
                    <a:pt x="623" y="590"/>
                    <a:pt x="623" y="590"/>
                  </a:cubicBezTo>
                  <a:cubicBezTo>
                    <a:pt x="618" y="588"/>
                    <a:pt x="618" y="588"/>
                    <a:pt x="618" y="588"/>
                  </a:cubicBezTo>
                  <a:cubicBezTo>
                    <a:pt x="608" y="585"/>
                    <a:pt x="597" y="583"/>
                    <a:pt x="595" y="584"/>
                  </a:cubicBezTo>
                  <a:cubicBezTo>
                    <a:pt x="595" y="596"/>
                    <a:pt x="595" y="614"/>
                    <a:pt x="595" y="615"/>
                  </a:cubicBezTo>
                  <a:cubicBezTo>
                    <a:pt x="587" y="614"/>
                    <a:pt x="587" y="614"/>
                    <a:pt x="587" y="614"/>
                  </a:cubicBezTo>
                  <a:cubicBezTo>
                    <a:pt x="587" y="614"/>
                    <a:pt x="587" y="596"/>
                    <a:pt x="587" y="585"/>
                  </a:cubicBezTo>
                  <a:cubicBezTo>
                    <a:pt x="587" y="582"/>
                    <a:pt x="588" y="579"/>
                    <a:pt x="590" y="578"/>
                  </a:cubicBezTo>
                  <a:cubicBezTo>
                    <a:pt x="596" y="574"/>
                    <a:pt x="609" y="577"/>
                    <a:pt x="616" y="579"/>
                  </a:cubicBezTo>
                  <a:cubicBezTo>
                    <a:pt x="617" y="574"/>
                    <a:pt x="620" y="564"/>
                    <a:pt x="625" y="557"/>
                  </a:cubicBezTo>
                  <a:cubicBezTo>
                    <a:pt x="627" y="553"/>
                    <a:pt x="627" y="551"/>
                    <a:pt x="627" y="551"/>
                  </a:cubicBezTo>
                  <a:cubicBezTo>
                    <a:pt x="627" y="551"/>
                    <a:pt x="626" y="551"/>
                    <a:pt x="626" y="550"/>
                  </a:cubicBezTo>
                  <a:cubicBezTo>
                    <a:pt x="625" y="550"/>
                    <a:pt x="623" y="548"/>
                    <a:pt x="623" y="546"/>
                  </a:cubicBezTo>
                  <a:cubicBezTo>
                    <a:pt x="623" y="545"/>
                    <a:pt x="623" y="544"/>
                    <a:pt x="623" y="542"/>
                  </a:cubicBezTo>
                  <a:cubicBezTo>
                    <a:pt x="624" y="541"/>
                    <a:pt x="625" y="536"/>
                    <a:pt x="624" y="534"/>
                  </a:cubicBezTo>
                  <a:cubicBezTo>
                    <a:pt x="624" y="534"/>
                    <a:pt x="623" y="534"/>
                    <a:pt x="623" y="534"/>
                  </a:cubicBezTo>
                  <a:cubicBezTo>
                    <a:pt x="619" y="532"/>
                    <a:pt x="610" y="530"/>
                    <a:pt x="610" y="517"/>
                  </a:cubicBezTo>
                  <a:cubicBezTo>
                    <a:pt x="610" y="507"/>
                    <a:pt x="618" y="493"/>
                    <a:pt x="622" y="487"/>
                  </a:cubicBezTo>
                  <a:cubicBezTo>
                    <a:pt x="615" y="480"/>
                    <a:pt x="606" y="472"/>
                    <a:pt x="602" y="471"/>
                  </a:cubicBezTo>
                  <a:cubicBezTo>
                    <a:pt x="593" y="469"/>
                    <a:pt x="571" y="452"/>
                    <a:pt x="570" y="436"/>
                  </a:cubicBezTo>
                  <a:cubicBezTo>
                    <a:pt x="570" y="431"/>
                    <a:pt x="570" y="427"/>
                    <a:pt x="570" y="423"/>
                  </a:cubicBezTo>
                  <a:cubicBezTo>
                    <a:pt x="570" y="417"/>
                    <a:pt x="570" y="412"/>
                    <a:pt x="569" y="409"/>
                  </a:cubicBezTo>
                  <a:cubicBezTo>
                    <a:pt x="568" y="406"/>
                    <a:pt x="568" y="402"/>
                    <a:pt x="569" y="397"/>
                  </a:cubicBezTo>
                  <a:cubicBezTo>
                    <a:pt x="570" y="391"/>
                    <a:pt x="571" y="384"/>
                    <a:pt x="569" y="376"/>
                  </a:cubicBezTo>
                  <a:cubicBezTo>
                    <a:pt x="566" y="365"/>
                    <a:pt x="553" y="354"/>
                    <a:pt x="549" y="351"/>
                  </a:cubicBezTo>
                  <a:cubicBezTo>
                    <a:pt x="538" y="350"/>
                    <a:pt x="524" y="347"/>
                    <a:pt x="513" y="344"/>
                  </a:cubicBezTo>
                  <a:cubicBezTo>
                    <a:pt x="506" y="343"/>
                    <a:pt x="498" y="341"/>
                    <a:pt x="496" y="341"/>
                  </a:cubicBezTo>
                  <a:cubicBezTo>
                    <a:pt x="494" y="342"/>
                    <a:pt x="493" y="342"/>
                    <a:pt x="491" y="341"/>
                  </a:cubicBezTo>
                  <a:cubicBezTo>
                    <a:pt x="486" y="337"/>
                    <a:pt x="482" y="321"/>
                    <a:pt x="480" y="312"/>
                  </a:cubicBezTo>
                  <a:cubicBezTo>
                    <a:pt x="480" y="311"/>
                    <a:pt x="480" y="311"/>
                    <a:pt x="480" y="311"/>
                  </a:cubicBezTo>
                  <a:cubicBezTo>
                    <a:pt x="480" y="284"/>
                    <a:pt x="480" y="284"/>
                    <a:pt x="480" y="284"/>
                  </a:cubicBezTo>
                  <a:cubicBezTo>
                    <a:pt x="482" y="283"/>
                    <a:pt x="482" y="283"/>
                    <a:pt x="482" y="283"/>
                  </a:cubicBezTo>
                  <a:cubicBezTo>
                    <a:pt x="482" y="283"/>
                    <a:pt x="501" y="266"/>
                    <a:pt x="510" y="255"/>
                  </a:cubicBezTo>
                  <a:cubicBezTo>
                    <a:pt x="517" y="247"/>
                    <a:pt x="512" y="238"/>
                    <a:pt x="503" y="227"/>
                  </a:cubicBezTo>
                  <a:cubicBezTo>
                    <a:pt x="500" y="223"/>
                    <a:pt x="485" y="231"/>
                    <a:pt x="478" y="234"/>
                  </a:cubicBezTo>
                  <a:cubicBezTo>
                    <a:pt x="469" y="238"/>
                    <a:pt x="464" y="241"/>
                    <a:pt x="460" y="241"/>
                  </a:cubicBezTo>
                  <a:cubicBezTo>
                    <a:pt x="456" y="241"/>
                    <a:pt x="453" y="240"/>
                    <a:pt x="450" y="238"/>
                  </a:cubicBezTo>
                  <a:cubicBezTo>
                    <a:pt x="444" y="236"/>
                    <a:pt x="438" y="234"/>
                    <a:pt x="427" y="237"/>
                  </a:cubicBezTo>
                  <a:cubicBezTo>
                    <a:pt x="411" y="242"/>
                    <a:pt x="404" y="259"/>
                    <a:pt x="404" y="259"/>
                  </a:cubicBezTo>
                  <a:cubicBezTo>
                    <a:pt x="402" y="263"/>
                    <a:pt x="402" y="263"/>
                    <a:pt x="402" y="263"/>
                  </a:cubicBezTo>
                  <a:cubicBezTo>
                    <a:pt x="367" y="249"/>
                    <a:pt x="367" y="249"/>
                    <a:pt x="367" y="249"/>
                  </a:cubicBezTo>
                  <a:cubicBezTo>
                    <a:pt x="356" y="216"/>
                    <a:pt x="356" y="216"/>
                    <a:pt x="356" y="216"/>
                  </a:cubicBezTo>
                  <a:cubicBezTo>
                    <a:pt x="340" y="207"/>
                    <a:pt x="340" y="207"/>
                    <a:pt x="340" y="207"/>
                  </a:cubicBezTo>
                  <a:cubicBezTo>
                    <a:pt x="329" y="199"/>
                    <a:pt x="316" y="188"/>
                    <a:pt x="316" y="181"/>
                  </a:cubicBezTo>
                  <a:cubicBezTo>
                    <a:pt x="316" y="178"/>
                    <a:pt x="318" y="174"/>
                    <a:pt x="324" y="167"/>
                  </a:cubicBezTo>
                  <a:cubicBezTo>
                    <a:pt x="330" y="158"/>
                    <a:pt x="338" y="146"/>
                    <a:pt x="338" y="137"/>
                  </a:cubicBezTo>
                  <a:cubicBezTo>
                    <a:pt x="338" y="130"/>
                    <a:pt x="338" y="129"/>
                    <a:pt x="334" y="129"/>
                  </a:cubicBezTo>
                  <a:cubicBezTo>
                    <a:pt x="332" y="129"/>
                    <a:pt x="329" y="129"/>
                    <a:pt x="326" y="127"/>
                  </a:cubicBezTo>
                  <a:cubicBezTo>
                    <a:pt x="318" y="124"/>
                    <a:pt x="290" y="133"/>
                    <a:pt x="286" y="138"/>
                  </a:cubicBezTo>
                  <a:cubicBezTo>
                    <a:pt x="279" y="144"/>
                    <a:pt x="271" y="141"/>
                    <a:pt x="267" y="138"/>
                  </a:cubicBezTo>
                  <a:cubicBezTo>
                    <a:pt x="267" y="137"/>
                    <a:pt x="267" y="137"/>
                    <a:pt x="267" y="137"/>
                  </a:cubicBezTo>
                  <a:cubicBezTo>
                    <a:pt x="247" y="112"/>
                    <a:pt x="247" y="112"/>
                    <a:pt x="247" y="112"/>
                  </a:cubicBezTo>
                  <a:cubicBezTo>
                    <a:pt x="235" y="80"/>
                    <a:pt x="235" y="80"/>
                    <a:pt x="235" y="80"/>
                  </a:cubicBezTo>
                  <a:cubicBezTo>
                    <a:pt x="246" y="64"/>
                    <a:pt x="246" y="64"/>
                    <a:pt x="246" y="64"/>
                  </a:cubicBezTo>
                  <a:cubicBezTo>
                    <a:pt x="235" y="49"/>
                    <a:pt x="235" y="49"/>
                    <a:pt x="235" y="49"/>
                  </a:cubicBezTo>
                  <a:cubicBezTo>
                    <a:pt x="235" y="1"/>
                    <a:pt x="235" y="1"/>
                    <a:pt x="235" y="1"/>
                  </a:cubicBezTo>
                  <a:cubicBezTo>
                    <a:pt x="239" y="1"/>
                    <a:pt x="239" y="1"/>
                    <a:pt x="239" y="1"/>
                  </a:cubicBezTo>
                  <a:cubicBezTo>
                    <a:pt x="219" y="0"/>
                    <a:pt x="184" y="0"/>
                    <a:pt x="184" y="0"/>
                  </a:cubicBezTo>
                  <a:cubicBezTo>
                    <a:pt x="188" y="1"/>
                    <a:pt x="188" y="1"/>
                    <a:pt x="188" y="1"/>
                  </a:cubicBezTo>
                  <a:cubicBezTo>
                    <a:pt x="185" y="13"/>
                    <a:pt x="185" y="13"/>
                    <a:pt x="185" y="13"/>
                  </a:cubicBezTo>
                  <a:cubicBezTo>
                    <a:pt x="185" y="36"/>
                    <a:pt x="185" y="36"/>
                    <a:pt x="185" y="36"/>
                  </a:cubicBezTo>
                  <a:cubicBezTo>
                    <a:pt x="185" y="39"/>
                    <a:pt x="184" y="49"/>
                    <a:pt x="159" y="57"/>
                  </a:cubicBezTo>
                  <a:cubicBezTo>
                    <a:pt x="138" y="63"/>
                    <a:pt x="113" y="59"/>
                    <a:pt x="106" y="57"/>
                  </a:cubicBezTo>
                  <a:cubicBezTo>
                    <a:pt x="66" y="95"/>
                    <a:pt x="66" y="95"/>
                    <a:pt x="66" y="95"/>
                  </a:cubicBezTo>
                  <a:cubicBezTo>
                    <a:pt x="63" y="97"/>
                    <a:pt x="48" y="109"/>
                    <a:pt x="42" y="111"/>
                  </a:cubicBezTo>
                  <a:cubicBezTo>
                    <a:pt x="40" y="112"/>
                    <a:pt x="32" y="120"/>
                    <a:pt x="26" y="128"/>
                  </a:cubicBezTo>
                  <a:cubicBezTo>
                    <a:pt x="0" y="191"/>
                    <a:pt x="0" y="191"/>
                    <a:pt x="0" y="191"/>
                  </a:cubicBezTo>
                  <a:cubicBezTo>
                    <a:pt x="26" y="207"/>
                    <a:pt x="26" y="207"/>
                    <a:pt x="26" y="207"/>
                  </a:cubicBezTo>
                  <a:cubicBezTo>
                    <a:pt x="45" y="207"/>
                    <a:pt x="45" y="207"/>
                    <a:pt x="45" y="207"/>
                  </a:cubicBezTo>
                  <a:cubicBezTo>
                    <a:pt x="45" y="218"/>
                    <a:pt x="45" y="218"/>
                    <a:pt x="45" y="218"/>
                  </a:cubicBezTo>
                  <a:cubicBezTo>
                    <a:pt x="65" y="216"/>
                    <a:pt x="65" y="216"/>
                    <a:pt x="65" y="216"/>
                  </a:cubicBezTo>
                  <a:cubicBezTo>
                    <a:pt x="80" y="230"/>
                    <a:pt x="80" y="230"/>
                    <a:pt x="80" y="230"/>
                  </a:cubicBezTo>
                  <a:cubicBezTo>
                    <a:pt x="80" y="240"/>
                    <a:pt x="80" y="240"/>
                    <a:pt x="80" y="240"/>
                  </a:cubicBezTo>
                  <a:cubicBezTo>
                    <a:pt x="92" y="239"/>
                    <a:pt x="92" y="239"/>
                    <a:pt x="92" y="239"/>
                  </a:cubicBezTo>
                  <a:cubicBezTo>
                    <a:pt x="110" y="245"/>
                    <a:pt x="110" y="245"/>
                    <a:pt x="110" y="245"/>
                  </a:cubicBezTo>
                  <a:cubicBezTo>
                    <a:pt x="133" y="259"/>
                    <a:pt x="133" y="259"/>
                    <a:pt x="133" y="259"/>
                  </a:cubicBezTo>
                  <a:cubicBezTo>
                    <a:pt x="155" y="261"/>
                    <a:pt x="155" y="261"/>
                    <a:pt x="155" y="261"/>
                  </a:cubicBezTo>
                  <a:cubicBezTo>
                    <a:pt x="170" y="244"/>
                    <a:pt x="170" y="244"/>
                    <a:pt x="170" y="244"/>
                  </a:cubicBezTo>
                  <a:cubicBezTo>
                    <a:pt x="180" y="221"/>
                    <a:pt x="180" y="221"/>
                    <a:pt x="180" y="221"/>
                  </a:cubicBezTo>
                  <a:cubicBezTo>
                    <a:pt x="180" y="207"/>
                    <a:pt x="180" y="207"/>
                    <a:pt x="180" y="207"/>
                  </a:cubicBezTo>
                  <a:cubicBezTo>
                    <a:pt x="208" y="207"/>
                    <a:pt x="208" y="207"/>
                    <a:pt x="208" y="207"/>
                  </a:cubicBezTo>
                  <a:cubicBezTo>
                    <a:pt x="228" y="225"/>
                    <a:pt x="228" y="225"/>
                    <a:pt x="228" y="225"/>
                  </a:cubicBezTo>
                  <a:cubicBezTo>
                    <a:pt x="270" y="218"/>
                    <a:pt x="270" y="218"/>
                    <a:pt x="270" y="218"/>
                  </a:cubicBezTo>
                  <a:cubicBezTo>
                    <a:pt x="312" y="279"/>
                    <a:pt x="312" y="279"/>
                    <a:pt x="312" y="279"/>
                  </a:cubicBezTo>
                  <a:cubicBezTo>
                    <a:pt x="329" y="259"/>
                    <a:pt x="329" y="259"/>
                    <a:pt x="329" y="259"/>
                  </a:cubicBezTo>
                  <a:cubicBezTo>
                    <a:pt x="332" y="262"/>
                    <a:pt x="332" y="262"/>
                    <a:pt x="332" y="262"/>
                  </a:cubicBezTo>
                  <a:cubicBezTo>
                    <a:pt x="333" y="263"/>
                    <a:pt x="351" y="287"/>
                    <a:pt x="358" y="296"/>
                  </a:cubicBezTo>
                  <a:cubicBezTo>
                    <a:pt x="363" y="302"/>
                    <a:pt x="385" y="312"/>
                    <a:pt x="399" y="317"/>
                  </a:cubicBezTo>
                  <a:cubicBezTo>
                    <a:pt x="418" y="317"/>
                    <a:pt x="418" y="317"/>
                    <a:pt x="418" y="317"/>
                  </a:cubicBezTo>
                  <a:cubicBezTo>
                    <a:pt x="421" y="329"/>
                    <a:pt x="421" y="329"/>
                    <a:pt x="421" y="329"/>
                  </a:cubicBezTo>
                  <a:cubicBezTo>
                    <a:pt x="422" y="332"/>
                    <a:pt x="434" y="360"/>
                    <a:pt x="444" y="372"/>
                  </a:cubicBezTo>
                  <a:cubicBezTo>
                    <a:pt x="456" y="386"/>
                    <a:pt x="463" y="421"/>
                    <a:pt x="464" y="422"/>
                  </a:cubicBezTo>
                  <a:cubicBezTo>
                    <a:pt x="465" y="426"/>
                    <a:pt x="465" y="426"/>
                    <a:pt x="465" y="426"/>
                  </a:cubicBezTo>
                  <a:cubicBezTo>
                    <a:pt x="443" y="433"/>
                    <a:pt x="443" y="433"/>
                    <a:pt x="443" y="433"/>
                  </a:cubicBezTo>
                  <a:cubicBezTo>
                    <a:pt x="443" y="453"/>
                    <a:pt x="443" y="453"/>
                    <a:pt x="443" y="453"/>
                  </a:cubicBezTo>
                  <a:cubicBezTo>
                    <a:pt x="424" y="467"/>
                    <a:pt x="424" y="467"/>
                    <a:pt x="424" y="467"/>
                  </a:cubicBezTo>
                  <a:cubicBezTo>
                    <a:pt x="412" y="489"/>
                    <a:pt x="412" y="489"/>
                    <a:pt x="412" y="489"/>
                  </a:cubicBezTo>
                  <a:cubicBezTo>
                    <a:pt x="404" y="500"/>
                    <a:pt x="404" y="500"/>
                    <a:pt x="404" y="500"/>
                  </a:cubicBezTo>
                  <a:cubicBezTo>
                    <a:pt x="404" y="500"/>
                    <a:pt x="399" y="507"/>
                    <a:pt x="404" y="517"/>
                  </a:cubicBezTo>
                  <a:cubicBezTo>
                    <a:pt x="406" y="522"/>
                    <a:pt x="405" y="527"/>
                    <a:pt x="401" y="530"/>
                  </a:cubicBezTo>
                  <a:cubicBezTo>
                    <a:pt x="393" y="536"/>
                    <a:pt x="378" y="535"/>
                    <a:pt x="368" y="526"/>
                  </a:cubicBezTo>
                  <a:cubicBezTo>
                    <a:pt x="360" y="520"/>
                    <a:pt x="349" y="523"/>
                    <a:pt x="344" y="525"/>
                  </a:cubicBezTo>
                  <a:cubicBezTo>
                    <a:pt x="353" y="547"/>
                    <a:pt x="353" y="547"/>
                    <a:pt x="353" y="547"/>
                  </a:cubicBezTo>
                  <a:cubicBezTo>
                    <a:pt x="374" y="564"/>
                    <a:pt x="374" y="564"/>
                    <a:pt x="374" y="564"/>
                  </a:cubicBezTo>
                  <a:cubicBezTo>
                    <a:pt x="374" y="576"/>
                    <a:pt x="374" y="576"/>
                    <a:pt x="374" y="576"/>
                  </a:cubicBezTo>
                  <a:cubicBezTo>
                    <a:pt x="388" y="577"/>
                    <a:pt x="388" y="577"/>
                    <a:pt x="388" y="577"/>
                  </a:cubicBezTo>
                  <a:cubicBezTo>
                    <a:pt x="390" y="575"/>
                    <a:pt x="399" y="571"/>
                    <a:pt x="410" y="566"/>
                  </a:cubicBezTo>
                  <a:cubicBezTo>
                    <a:pt x="411" y="566"/>
                    <a:pt x="413" y="565"/>
                    <a:pt x="413" y="563"/>
                  </a:cubicBezTo>
                  <a:cubicBezTo>
                    <a:pt x="413" y="561"/>
                    <a:pt x="410" y="558"/>
                    <a:pt x="408" y="556"/>
                  </a:cubicBezTo>
                  <a:cubicBezTo>
                    <a:pt x="405" y="553"/>
                    <a:pt x="405" y="553"/>
                    <a:pt x="405" y="553"/>
                  </a:cubicBezTo>
                  <a:cubicBezTo>
                    <a:pt x="408" y="550"/>
                    <a:pt x="408" y="550"/>
                    <a:pt x="408" y="550"/>
                  </a:cubicBezTo>
                  <a:cubicBezTo>
                    <a:pt x="408" y="550"/>
                    <a:pt x="419" y="539"/>
                    <a:pt x="426" y="524"/>
                  </a:cubicBezTo>
                  <a:cubicBezTo>
                    <a:pt x="428" y="520"/>
                    <a:pt x="430" y="515"/>
                    <a:pt x="435" y="514"/>
                  </a:cubicBezTo>
                  <a:cubicBezTo>
                    <a:pt x="439" y="512"/>
                    <a:pt x="443" y="515"/>
                    <a:pt x="446" y="518"/>
                  </a:cubicBezTo>
                  <a:cubicBezTo>
                    <a:pt x="448" y="519"/>
                    <a:pt x="451" y="521"/>
                    <a:pt x="453" y="521"/>
                  </a:cubicBezTo>
                  <a:cubicBezTo>
                    <a:pt x="463" y="523"/>
                    <a:pt x="464" y="541"/>
                    <a:pt x="464" y="550"/>
                  </a:cubicBezTo>
                  <a:cubicBezTo>
                    <a:pt x="471" y="553"/>
                    <a:pt x="489" y="559"/>
                    <a:pt x="495" y="563"/>
                  </a:cubicBezTo>
                  <a:cubicBezTo>
                    <a:pt x="503" y="567"/>
                    <a:pt x="513" y="573"/>
                    <a:pt x="519" y="585"/>
                  </a:cubicBezTo>
                  <a:cubicBezTo>
                    <a:pt x="522" y="592"/>
                    <a:pt x="521" y="598"/>
                    <a:pt x="520" y="603"/>
                  </a:cubicBezTo>
                  <a:cubicBezTo>
                    <a:pt x="519" y="608"/>
                    <a:pt x="517" y="614"/>
                    <a:pt x="519" y="621"/>
                  </a:cubicBezTo>
                  <a:cubicBezTo>
                    <a:pt x="520" y="624"/>
                    <a:pt x="521" y="624"/>
                    <a:pt x="521" y="624"/>
                  </a:cubicBezTo>
                  <a:cubicBezTo>
                    <a:pt x="524" y="626"/>
                    <a:pt x="531" y="624"/>
                    <a:pt x="536" y="622"/>
                  </a:cubicBezTo>
                  <a:cubicBezTo>
                    <a:pt x="542" y="621"/>
                    <a:pt x="547" y="619"/>
                    <a:pt x="551" y="620"/>
                  </a:cubicBezTo>
                  <a:cubicBezTo>
                    <a:pt x="554" y="620"/>
                    <a:pt x="560" y="620"/>
                    <a:pt x="566" y="619"/>
                  </a:cubicBezTo>
                  <a:cubicBezTo>
                    <a:pt x="576" y="618"/>
                    <a:pt x="587" y="616"/>
                    <a:pt x="595" y="620"/>
                  </a:cubicBezTo>
                  <a:cubicBezTo>
                    <a:pt x="599" y="622"/>
                    <a:pt x="609" y="624"/>
                    <a:pt x="618" y="625"/>
                  </a:cubicBezTo>
                  <a:cubicBezTo>
                    <a:pt x="637" y="627"/>
                    <a:pt x="648" y="629"/>
                    <a:pt x="649" y="636"/>
                  </a:cubicBezTo>
                  <a:cubicBezTo>
                    <a:pt x="651" y="639"/>
                    <a:pt x="672" y="649"/>
                    <a:pt x="690" y="655"/>
                  </a:cubicBezTo>
                  <a:cubicBezTo>
                    <a:pt x="720" y="655"/>
                    <a:pt x="720" y="655"/>
                    <a:pt x="720" y="655"/>
                  </a:cubicBezTo>
                  <a:cubicBezTo>
                    <a:pt x="720" y="656"/>
                    <a:pt x="720" y="656"/>
                    <a:pt x="720" y="656"/>
                  </a:cubicBezTo>
                  <a:cubicBezTo>
                    <a:pt x="762" y="672"/>
                    <a:pt x="762" y="672"/>
                    <a:pt x="762" y="672"/>
                  </a:cubicBezTo>
                  <a:cubicBezTo>
                    <a:pt x="766" y="673"/>
                    <a:pt x="766" y="673"/>
                    <a:pt x="766" y="673"/>
                  </a:cubicBezTo>
                  <a:cubicBezTo>
                    <a:pt x="766" y="645"/>
                    <a:pt x="766" y="645"/>
                    <a:pt x="766" y="645"/>
                  </a:cubicBezTo>
                  <a:cubicBezTo>
                    <a:pt x="768" y="644"/>
                    <a:pt x="768" y="644"/>
                    <a:pt x="768" y="644"/>
                  </a:cubicBezTo>
                  <a:cubicBezTo>
                    <a:pt x="780" y="640"/>
                    <a:pt x="793" y="635"/>
                    <a:pt x="797" y="633"/>
                  </a:cubicBezTo>
                  <a:cubicBezTo>
                    <a:pt x="797" y="631"/>
                    <a:pt x="797" y="629"/>
                    <a:pt x="797" y="626"/>
                  </a:cubicBezTo>
                  <a:cubicBezTo>
                    <a:pt x="783" y="617"/>
                    <a:pt x="783" y="617"/>
                    <a:pt x="783" y="617"/>
                  </a:cubicBezTo>
                  <a:cubicBezTo>
                    <a:pt x="760" y="598"/>
                    <a:pt x="760" y="598"/>
                    <a:pt x="760" y="598"/>
                  </a:cubicBezTo>
                  <a:cubicBezTo>
                    <a:pt x="770" y="597"/>
                    <a:pt x="770" y="597"/>
                    <a:pt x="770" y="597"/>
                  </a:cubicBezTo>
                  <a:cubicBezTo>
                    <a:pt x="770" y="597"/>
                    <a:pt x="779" y="597"/>
                    <a:pt x="786" y="597"/>
                  </a:cubicBezTo>
                  <a:cubicBezTo>
                    <a:pt x="787" y="597"/>
                    <a:pt x="790" y="597"/>
                    <a:pt x="793" y="596"/>
                  </a:cubicBezTo>
                  <a:cubicBezTo>
                    <a:pt x="799" y="595"/>
                    <a:pt x="809" y="593"/>
                    <a:pt x="818" y="597"/>
                  </a:cubicBezTo>
                  <a:cubicBezTo>
                    <a:pt x="825" y="601"/>
                    <a:pt x="840" y="606"/>
                    <a:pt x="849" y="609"/>
                  </a:cubicBezTo>
                  <a:cubicBezTo>
                    <a:pt x="842" y="588"/>
                    <a:pt x="842" y="588"/>
                    <a:pt x="842" y="588"/>
                  </a:cubicBezTo>
                  <a:lnTo>
                    <a:pt x="831" y="5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7" name="Freeform 4"/>
            <p:cNvSpPr/>
            <p:nvPr/>
          </p:nvSpPr>
          <p:spPr bwMode="auto">
            <a:xfrm>
              <a:off x="6375401" y="4840287"/>
              <a:ext cx="790574" cy="641350"/>
            </a:xfrm>
            <a:custGeom>
              <a:avLst/>
              <a:gdLst>
                <a:gd name="T0" fmla="*/ 174 w 318"/>
                <a:gd name="T1" fmla="*/ 209 h 258"/>
                <a:gd name="T2" fmla="*/ 208 w 318"/>
                <a:gd name="T3" fmla="*/ 233 h 258"/>
                <a:gd name="T4" fmla="*/ 216 w 318"/>
                <a:gd name="T5" fmla="*/ 233 h 258"/>
                <a:gd name="T6" fmla="*/ 221 w 318"/>
                <a:gd name="T7" fmla="*/ 226 h 258"/>
                <a:gd name="T8" fmla="*/ 248 w 318"/>
                <a:gd name="T9" fmla="*/ 208 h 258"/>
                <a:gd name="T10" fmla="*/ 274 w 318"/>
                <a:gd name="T11" fmla="*/ 207 h 258"/>
                <a:gd name="T12" fmla="*/ 307 w 318"/>
                <a:gd name="T13" fmla="*/ 194 h 258"/>
                <a:gd name="T14" fmla="*/ 307 w 318"/>
                <a:gd name="T15" fmla="*/ 194 h 258"/>
                <a:gd name="T16" fmla="*/ 313 w 318"/>
                <a:gd name="T17" fmla="*/ 194 h 258"/>
                <a:gd name="T18" fmla="*/ 310 w 318"/>
                <a:gd name="T19" fmla="*/ 153 h 258"/>
                <a:gd name="T20" fmla="*/ 318 w 318"/>
                <a:gd name="T21" fmla="*/ 132 h 258"/>
                <a:gd name="T22" fmla="*/ 310 w 318"/>
                <a:gd name="T23" fmla="*/ 125 h 258"/>
                <a:gd name="T24" fmla="*/ 287 w 318"/>
                <a:gd name="T25" fmla="*/ 123 h 258"/>
                <a:gd name="T26" fmla="*/ 287 w 318"/>
                <a:gd name="T27" fmla="*/ 110 h 258"/>
                <a:gd name="T28" fmla="*/ 311 w 318"/>
                <a:gd name="T29" fmla="*/ 94 h 258"/>
                <a:gd name="T30" fmla="*/ 312 w 318"/>
                <a:gd name="T31" fmla="*/ 67 h 258"/>
                <a:gd name="T32" fmla="*/ 313 w 318"/>
                <a:gd name="T33" fmla="*/ 55 h 258"/>
                <a:gd name="T34" fmla="*/ 290 w 318"/>
                <a:gd name="T35" fmla="*/ 55 h 258"/>
                <a:gd name="T36" fmla="*/ 255 w 318"/>
                <a:gd name="T37" fmla="*/ 30 h 258"/>
                <a:gd name="T38" fmla="*/ 256 w 318"/>
                <a:gd name="T39" fmla="*/ 27 h 258"/>
                <a:gd name="T40" fmla="*/ 261 w 318"/>
                <a:gd name="T41" fmla="*/ 7 h 258"/>
                <a:gd name="T42" fmla="*/ 260 w 318"/>
                <a:gd name="T43" fmla="*/ 7 h 258"/>
                <a:gd name="T44" fmla="*/ 232 w 318"/>
                <a:gd name="T45" fmla="*/ 7 h 258"/>
                <a:gd name="T46" fmla="*/ 231 w 318"/>
                <a:gd name="T47" fmla="*/ 5 h 258"/>
                <a:gd name="T48" fmla="*/ 223 w 318"/>
                <a:gd name="T49" fmla="*/ 1 h 258"/>
                <a:gd name="T50" fmla="*/ 219 w 318"/>
                <a:gd name="T51" fmla="*/ 5 h 258"/>
                <a:gd name="T52" fmla="*/ 199 w 318"/>
                <a:gd name="T53" fmla="*/ 20 h 258"/>
                <a:gd name="T54" fmla="*/ 186 w 318"/>
                <a:gd name="T55" fmla="*/ 26 h 258"/>
                <a:gd name="T56" fmla="*/ 186 w 318"/>
                <a:gd name="T57" fmla="*/ 40 h 258"/>
                <a:gd name="T58" fmla="*/ 160 w 318"/>
                <a:gd name="T59" fmla="*/ 38 h 258"/>
                <a:gd name="T60" fmla="*/ 134 w 318"/>
                <a:gd name="T61" fmla="*/ 28 h 258"/>
                <a:gd name="T62" fmla="*/ 130 w 318"/>
                <a:gd name="T63" fmla="*/ 38 h 258"/>
                <a:gd name="T64" fmla="*/ 145 w 318"/>
                <a:gd name="T65" fmla="*/ 61 h 258"/>
                <a:gd name="T66" fmla="*/ 147 w 318"/>
                <a:gd name="T67" fmla="*/ 63 h 258"/>
                <a:gd name="T68" fmla="*/ 138 w 318"/>
                <a:gd name="T69" fmla="*/ 83 h 258"/>
                <a:gd name="T70" fmla="*/ 99 w 318"/>
                <a:gd name="T71" fmla="*/ 83 h 258"/>
                <a:gd name="T72" fmla="*/ 82 w 318"/>
                <a:gd name="T73" fmla="*/ 97 h 258"/>
                <a:gd name="T74" fmla="*/ 48 w 318"/>
                <a:gd name="T75" fmla="*/ 107 h 258"/>
                <a:gd name="T76" fmla="*/ 16 w 318"/>
                <a:gd name="T77" fmla="*/ 101 h 258"/>
                <a:gd name="T78" fmla="*/ 0 w 318"/>
                <a:gd name="T79" fmla="*/ 111 h 258"/>
                <a:gd name="T80" fmla="*/ 9 w 318"/>
                <a:gd name="T81" fmla="*/ 127 h 258"/>
                <a:gd name="T82" fmla="*/ 5 w 318"/>
                <a:gd name="T83" fmla="*/ 133 h 258"/>
                <a:gd name="T84" fmla="*/ 4 w 318"/>
                <a:gd name="T85" fmla="*/ 133 h 258"/>
                <a:gd name="T86" fmla="*/ 6 w 318"/>
                <a:gd name="T87" fmla="*/ 135 h 258"/>
                <a:gd name="T88" fmla="*/ 14 w 318"/>
                <a:gd name="T89" fmla="*/ 140 h 258"/>
                <a:gd name="T90" fmla="*/ 22 w 318"/>
                <a:gd name="T91" fmla="*/ 136 h 258"/>
                <a:gd name="T92" fmla="*/ 34 w 318"/>
                <a:gd name="T93" fmla="*/ 131 h 258"/>
                <a:gd name="T94" fmla="*/ 42 w 318"/>
                <a:gd name="T95" fmla="*/ 138 h 258"/>
                <a:gd name="T96" fmla="*/ 40 w 318"/>
                <a:gd name="T97" fmla="*/ 173 h 258"/>
                <a:gd name="T98" fmla="*/ 39 w 318"/>
                <a:gd name="T99" fmla="*/ 179 h 258"/>
                <a:gd name="T100" fmla="*/ 44 w 318"/>
                <a:gd name="T101" fmla="*/ 214 h 258"/>
                <a:gd name="T102" fmla="*/ 44 w 318"/>
                <a:gd name="T103" fmla="*/ 215 h 258"/>
                <a:gd name="T104" fmla="*/ 44 w 318"/>
                <a:gd name="T105" fmla="*/ 215 h 258"/>
                <a:gd name="T106" fmla="*/ 41 w 318"/>
                <a:gd name="T107" fmla="*/ 252 h 258"/>
                <a:gd name="T108" fmla="*/ 41 w 318"/>
                <a:gd name="T109" fmla="*/ 255 h 258"/>
                <a:gd name="T110" fmla="*/ 85 w 318"/>
                <a:gd name="T111" fmla="*/ 238 h 258"/>
                <a:gd name="T112" fmla="*/ 87 w 318"/>
                <a:gd name="T113" fmla="*/ 239 h 258"/>
                <a:gd name="T114" fmla="*/ 118 w 318"/>
                <a:gd name="T115" fmla="*/ 256 h 258"/>
                <a:gd name="T116" fmla="*/ 130 w 318"/>
                <a:gd name="T117" fmla="*/ 251 h 258"/>
                <a:gd name="T118" fmla="*/ 135 w 318"/>
                <a:gd name="T119" fmla="*/ 248 h 258"/>
                <a:gd name="T120" fmla="*/ 158 w 318"/>
                <a:gd name="T121" fmla="*/ 231 h 258"/>
                <a:gd name="T122" fmla="*/ 161 w 318"/>
                <a:gd name="T123" fmla="*/ 209 h 258"/>
                <a:gd name="T124" fmla="*/ 174 w 318"/>
                <a:gd name="T125" fmla="*/ 20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8" h="258">
                  <a:moveTo>
                    <a:pt x="174" y="209"/>
                  </a:moveTo>
                  <a:cubicBezTo>
                    <a:pt x="190" y="216"/>
                    <a:pt x="206" y="230"/>
                    <a:pt x="208" y="233"/>
                  </a:cubicBezTo>
                  <a:cubicBezTo>
                    <a:pt x="209" y="233"/>
                    <a:pt x="213" y="235"/>
                    <a:pt x="216" y="233"/>
                  </a:cubicBezTo>
                  <a:cubicBezTo>
                    <a:pt x="217" y="232"/>
                    <a:pt x="219" y="229"/>
                    <a:pt x="221" y="226"/>
                  </a:cubicBezTo>
                  <a:cubicBezTo>
                    <a:pt x="228" y="216"/>
                    <a:pt x="237" y="203"/>
                    <a:pt x="248" y="208"/>
                  </a:cubicBezTo>
                  <a:cubicBezTo>
                    <a:pt x="258" y="212"/>
                    <a:pt x="270" y="210"/>
                    <a:pt x="274" y="207"/>
                  </a:cubicBezTo>
                  <a:cubicBezTo>
                    <a:pt x="280" y="204"/>
                    <a:pt x="304" y="195"/>
                    <a:pt x="307" y="194"/>
                  </a:cubicBezTo>
                  <a:cubicBezTo>
                    <a:pt x="307" y="194"/>
                    <a:pt x="307" y="194"/>
                    <a:pt x="307" y="194"/>
                  </a:cubicBezTo>
                  <a:cubicBezTo>
                    <a:pt x="313" y="194"/>
                    <a:pt x="313" y="194"/>
                    <a:pt x="313" y="194"/>
                  </a:cubicBezTo>
                  <a:cubicBezTo>
                    <a:pt x="310" y="153"/>
                    <a:pt x="310" y="153"/>
                    <a:pt x="310" y="153"/>
                  </a:cubicBezTo>
                  <a:cubicBezTo>
                    <a:pt x="318" y="132"/>
                    <a:pt x="318" y="132"/>
                    <a:pt x="318" y="132"/>
                  </a:cubicBezTo>
                  <a:cubicBezTo>
                    <a:pt x="310" y="125"/>
                    <a:pt x="310" y="125"/>
                    <a:pt x="310" y="125"/>
                  </a:cubicBezTo>
                  <a:cubicBezTo>
                    <a:pt x="287" y="123"/>
                    <a:pt x="287" y="123"/>
                    <a:pt x="287" y="123"/>
                  </a:cubicBezTo>
                  <a:cubicBezTo>
                    <a:pt x="287" y="110"/>
                    <a:pt x="287" y="110"/>
                    <a:pt x="287" y="110"/>
                  </a:cubicBezTo>
                  <a:cubicBezTo>
                    <a:pt x="311" y="94"/>
                    <a:pt x="311" y="94"/>
                    <a:pt x="311" y="94"/>
                  </a:cubicBezTo>
                  <a:cubicBezTo>
                    <a:pt x="310" y="89"/>
                    <a:pt x="309" y="77"/>
                    <a:pt x="312" y="67"/>
                  </a:cubicBezTo>
                  <a:cubicBezTo>
                    <a:pt x="312" y="64"/>
                    <a:pt x="313" y="60"/>
                    <a:pt x="313" y="55"/>
                  </a:cubicBezTo>
                  <a:cubicBezTo>
                    <a:pt x="290" y="55"/>
                    <a:pt x="290" y="55"/>
                    <a:pt x="290" y="55"/>
                  </a:cubicBezTo>
                  <a:cubicBezTo>
                    <a:pt x="255" y="30"/>
                    <a:pt x="255" y="30"/>
                    <a:pt x="255" y="30"/>
                  </a:cubicBezTo>
                  <a:cubicBezTo>
                    <a:pt x="256" y="27"/>
                    <a:pt x="256" y="27"/>
                    <a:pt x="256" y="27"/>
                  </a:cubicBezTo>
                  <a:cubicBezTo>
                    <a:pt x="260" y="20"/>
                    <a:pt x="263" y="10"/>
                    <a:pt x="261" y="7"/>
                  </a:cubicBezTo>
                  <a:cubicBezTo>
                    <a:pt x="261" y="7"/>
                    <a:pt x="261" y="7"/>
                    <a:pt x="260" y="7"/>
                  </a:cubicBezTo>
                  <a:cubicBezTo>
                    <a:pt x="232" y="7"/>
                    <a:pt x="232" y="7"/>
                    <a:pt x="232" y="7"/>
                  </a:cubicBezTo>
                  <a:cubicBezTo>
                    <a:pt x="231" y="5"/>
                    <a:pt x="231" y="5"/>
                    <a:pt x="231" y="5"/>
                  </a:cubicBezTo>
                  <a:cubicBezTo>
                    <a:pt x="230" y="4"/>
                    <a:pt x="226" y="0"/>
                    <a:pt x="223" y="1"/>
                  </a:cubicBezTo>
                  <a:cubicBezTo>
                    <a:pt x="221" y="1"/>
                    <a:pt x="220" y="2"/>
                    <a:pt x="219" y="5"/>
                  </a:cubicBezTo>
                  <a:cubicBezTo>
                    <a:pt x="211" y="17"/>
                    <a:pt x="202" y="20"/>
                    <a:pt x="199" y="20"/>
                  </a:cubicBezTo>
                  <a:cubicBezTo>
                    <a:pt x="186" y="26"/>
                    <a:pt x="186" y="26"/>
                    <a:pt x="186" y="26"/>
                  </a:cubicBezTo>
                  <a:cubicBezTo>
                    <a:pt x="186" y="40"/>
                    <a:pt x="186" y="40"/>
                    <a:pt x="186" y="40"/>
                  </a:cubicBezTo>
                  <a:cubicBezTo>
                    <a:pt x="160" y="38"/>
                    <a:pt x="160" y="38"/>
                    <a:pt x="160" y="38"/>
                  </a:cubicBezTo>
                  <a:cubicBezTo>
                    <a:pt x="134" y="28"/>
                    <a:pt x="134" y="28"/>
                    <a:pt x="134" y="28"/>
                  </a:cubicBezTo>
                  <a:cubicBezTo>
                    <a:pt x="132" y="30"/>
                    <a:pt x="130" y="33"/>
                    <a:pt x="130" y="38"/>
                  </a:cubicBezTo>
                  <a:cubicBezTo>
                    <a:pt x="130" y="43"/>
                    <a:pt x="139" y="55"/>
                    <a:pt x="145" y="61"/>
                  </a:cubicBezTo>
                  <a:cubicBezTo>
                    <a:pt x="147" y="63"/>
                    <a:pt x="147" y="63"/>
                    <a:pt x="147" y="63"/>
                  </a:cubicBezTo>
                  <a:cubicBezTo>
                    <a:pt x="138" y="83"/>
                    <a:pt x="138" y="83"/>
                    <a:pt x="138" y="83"/>
                  </a:cubicBezTo>
                  <a:cubicBezTo>
                    <a:pt x="99" y="83"/>
                    <a:pt x="99" y="83"/>
                    <a:pt x="99" y="83"/>
                  </a:cubicBezTo>
                  <a:cubicBezTo>
                    <a:pt x="82" y="97"/>
                    <a:pt x="82" y="97"/>
                    <a:pt x="82" y="97"/>
                  </a:cubicBezTo>
                  <a:cubicBezTo>
                    <a:pt x="77" y="104"/>
                    <a:pt x="63" y="111"/>
                    <a:pt x="48" y="107"/>
                  </a:cubicBezTo>
                  <a:cubicBezTo>
                    <a:pt x="26" y="100"/>
                    <a:pt x="17" y="100"/>
                    <a:pt x="16" y="101"/>
                  </a:cubicBezTo>
                  <a:cubicBezTo>
                    <a:pt x="14" y="102"/>
                    <a:pt x="7" y="107"/>
                    <a:pt x="0" y="111"/>
                  </a:cubicBezTo>
                  <a:cubicBezTo>
                    <a:pt x="5" y="115"/>
                    <a:pt x="10" y="122"/>
                    <a:pt x="9" y="127"/>
                  </a:cubicBezTo>
                  <a:cubicBezTo>
                    <a:pt x="9" y="129"/>
                    <a:pt x="7" y="131"/>
                    <a:pt x="5" y="133"/>
                  </a:cubicBezTo>
                  <a:cubicBezTo>
                    <a:pt x="5" y="133"/>
                    <a:pt x="4" y="133"/>
                    <a:pt x="4" y="133"/>
                  </a:cubicBezTo>
                  <a:cubicBezTo>
                    <a:pt x="4" y="133"/>
                    <a:pt x="4" y="134"/>
                    <a:pt x="6" y="135"/>
                  </a:cubicBezTo>
                  <a:cubicBezTo>
                    <a:pt x="7" y="138"/>
                    <a:pt x="11" y="140"/>
                    <a:pt x="14" y="140"/>
                  </a:cubicBezTo>
                  <a:cubicBezTo>
                    <a:pt x="16" y="140"/>
                    <a:pt x="19" y="138"/>
                    <a:pt x="22" y="136"/>
                  </a:cubicBezTo>
                  <a:cubicBezTo>
                    <a:pt x="25" y="133"/>
                    <a:pt x="29" y="130"/>
                    <a:pt x="34" y="131"/>
                  </a:cubicBezTo>
                  <a:cubicBezTo>
                    <a:pt x="37" y="131"/>
                    <a:pt x="40" y="134"/>
                    <a:pt x="42" y="138"/>
                  </a:cubicBezTo>
                  <a:cubicBezTo>
                    <a:pt x="48" y="151"/>
                    <a:pt x="44" y="164"/>
                    <a:pt x="40" y="173"/>
                  </a:cubicBezTo>
                  <a:cubicBezTo>
                    <a:pt x="40" y="175"/>
                    <a:pt x="39" y="178"/>
                    <a:pt x="39" y="179"/>
                  </a:cubicBezTo>
                  <a:cubicBezTo>
                    <a:pt x="39" y="183"/>
                    <a:pt x="42" y="202"/>
                    <a:pt x="44" y="214"/>
                  </a:cubicBezTo>
                  <a:cubicBezTo>
                    <a:pt x="44" y="215"/>
                    <a:pt x="44" y="215"/>
                    <a:pt x="44" y="215"/>
                  </a:cubicBezTo>
                  <a:cubicBezTo>
                    <a:pt x="44" y="215"/>
                    <a:pt x="44" y="215"/>
                    <a:pt x="44" y="215"/>
                  </a:cubicBezTo>
                  <a:cubicBezTo>
                    <a:pt x="44" y="215"/>
                    <a:pt x="41" y="234"/>
                    <a:pt x="41" y="252"/>
                  </a:cubicBezTo>
                  <a:cubicBezTo>
                    <a:pt x="41" y="253"/>
                    <a:pt x="41" y="254"/>
                    <a:pt x="41" y="255"/>
                  </a:cubicBezTo>
                  <a:cubicBezTo>
                    <a:pt x="85" y="238"/>
                    <a:pt x="85" y="238"/>
                    <a:pt x="85" y="238"/>
                  </a:cubicBezTo>
                  <a:cubicBezTo>
                    <a:pt x="87" y="239"/>
                    <a:pt x="87" y="239"/>
                    <a:pt x="87" y="239"/>
                  </a:cubicBezTo>
                  <a:cubicBezTo>
                    <a:pt x="87" y="239"/>
                    <a:pt x="113" y="254"/>
                    <a:pt x="118" y="256"/>
                  </a:cubicBezTo>
                  <a:cubicBezTo>
                    <a:pt x="121" y="258"/>
                    <a:pt x="127" y="253"/>
                    <a:pt x="130" y="251"/>
                  </a:cubicBezTo>
                  <a:cubicBezTo>
                    <a:pt x="132" y="250"/>
                    <a:pt x="134" y="249"/>
                    <a:pt x="135" y="248"/>
                  </a:cubicBezTo>
                  <a:cubicBezTo>
                    <a:pt x="139" y="245"/>
                    <a:pt x="153" y="235"/>
                    <a:pt x="158" y="231"/>
                  </a:cubicBezTo>
                  <a:cubicBezTo>
                    <a:pt x="157" y="225"/>
                    <a:pt x="156" y="214"/>
                    <a:pt x="161" y="209"/>
                  </a:cubicBezTo>
                  <a:cubicBezTo>
                    <a:pt x="164" y="208"/>
                    <a:pt x="167" y="206"/>
                    <a:pt x="174"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8" name="Freeform 5"/>
            <p:cNvSpPr/>
            <p:nvPr/>
          </p:nvSpPr>
          <p:spPr bwMode="auto">
            <a:xfrm>
              <a:off x="7108826" y="4684712"/>
              <a:ext cx="682624" cy="823913"/>
            </a:xfrm>
            <a:custGeom>
              <a:avLst/>
              <a:gdLst>
                <a:gd name="T0" fmla="*/ 215 w 275"/>
                <a:gd name="T1" fmla="*/ 281 h 332"/>
                <a:gd name="T2" fmla="*/ 255 w 275"/>
                <a:gd name="T3" fmla="*/ 281 h 332"/>
                <a:gd name="T4" fmla="*/ 264 w 275"/>
                <a:gd name="T5" fmla="*/ 283 h 332"/>
                <a:gd name="T6" fmla="*/ 268 w 275"/>
                <a:gd name="T7" fmla="*/ 283 h 332"/>
                <a:gd name="T8" fmla="*/ 275 w 275"/>
                <a:gd name="T9" fmla="*/ 240 h 332"/>
                <a:gd name="T10" fmla="*/ 275 w 275"/>
                <a:gd name="T11" fmla="*/ 211 h 332"/>
                <a:gd name="T12" fmla="*/ 271 w 275"/>
                <a:gd name="T13" fmla="*/ 202 h 332"/>
                <a:gd name="T14" fmla="*/ 268 w 275"/>
                <a:gd name="T15" fmla="*/ 174 h 332"/>
                <a:gd name="T16" fmla="*/ 243 w 275"/>
                <a:gd name="T17" fmla="*/ 145 h 332"/>
                <a:gd name="T18" fmla="*/ 260 w 275"/>
                <a:gd name="T19" fmla="*/ 114 h 332"/>
                <a:gd name="T20" fmla="*/ 275 w 275"/>
                <a:gd name="T21" fmla="*/ 79 h 332"/>
                <a:gd name="T22" fmla="*/ 263 w 275"/>
                <a:gd name="T23" fmla="*/ 66 h 332"/>
                <a:gd name="T24" fmla="*/ 245 w 275"/>
                <a:gd name="T25" fmla="*/ 66 h 332"/>
                <a:gd name="T26" fmla="*/ 243 w 275"/>
                <a:gd name="T27" fmla="*/ 31 h 332"/>
                <a:gd name="T28" fmla="*/ 230 w 275"/>
                <a:gd name="T29" fmla="*/ 31 h 332"/>
                <a:gd name="T30" fmla="*/ 208 w 275"/>
                <a:gd name="T31" fmla="*/ 54 h 332"/>
                <a:gd name="T32" fmla="*/ 208 w 275"/>
                <a:gd name="T33" fmla="*/ 25 h 332"/>
                <a:gd name="T34" fmla="*/ 182 w 275"/>
                <a:gd name="T35" fmla="*/ 25 h 332"/>
                <a:gd name="T36" fmla="*/ 125 w 275"/>
                <a:gd name="T37" fmla="*/ 12 h 332"/>
                <a:gd name="T38" fmla="*/ 78 w 275"/>
                <a:gd name="T39" fmla="*/ 3 h 332"/>
                <a:gd name="T40" fmla="*/ 78 w 275"/>
                <a:gd name="T41" fmla="*/ 7 h 332"/>
                <a:gd name="T42" fmla="*/ 77 w 275"/>
                <a:gd name="T43" fmla="*/ 34 h 332"/>
                <a:gd name="T44" fmla="*/ 74 w 275"/>
                <a:gd name="T45" fmla="*/ 39 h 332"/>
                <a:gd name="T46" fmla="*/ 71 w 275"/>
                <a:gd name="T47" fmla="*/ 35 h 332"/>
                <a:gd name="T48" fmla="*/ 52 w 275"/>
                <a:gd name="T49" fmla="*/ 31 h 332"/>
                <a:gd name="T50" fmla="*/ 24 w 275"/>
                <a:gd name="T51" fmla="*/ 62 h 332"/>
                <a:gd name="T52" fmla="*/ 25 w 275"/>
                <a:gd name="T53" fmla="*/ 96 h 332"/>
                <a:gd name="T54" fmla="*/ 24 w 275"/>
                <a:gd name="T55" fmla="*/ 132 h 332"/>
                <a:gd name="T56" fmla="*/ 24 w 275"/>
                <a:gd name="T57" fmla="*/ 158 h 332"/>
                <a:gd name="T58" fmla="*/ 25 w 275"/>
                <a:gd name="T59" fmla="*/ 160 h 332"/>
                <a:gd name="T60" fmla="*/ 0 w 275"/>
                <a:gd name="T61" fmla="*/ 177 h 332"/>
                <a:gd name="T62" fmla="*/ 0 w 275"/>
                <a:gd name="T63" fmla="*/ 179 h 332"/>
                <a:gd name="T64" fmla="*/ 18 w 275"/>
                <a:gd name="T65" fmla="*/ 181 h 332"/>
                <a:gd name="T66" fmla="*/ 33 w 275"/>
                <a:gd name="T67" fmla="*/ 193 h 332"/>
                <a:gd name="T68" fmla="*/ 23 w 275"/>
                <a:gd name="T69" fmla="*/ 217 h 332"/>
                <a:gd name="T70" fmla="*/ 26 w 275"/>
                <a:gd name="T71" fmla="*/ 257 h 332"/>
                <a:gd name="T72" fmla="*/ 32 w 275"/>
                <a:gd name="T73" fmla="*/ 257 h 332"/>
                <a:gd name="T74" fmla="*/ 40 w 275"/>
                <a:gd name="T75" fmla="*/ 224 h 332"/>
                <a:gd name="T76" fmla="*/ 46 w 275"/>
                <a:gd name="T77" fmla="*/ 229 h 332"/>
                <a:gd name="T78" fmla="*/ 61 w 275"/>
                <a:gd name="T79" fmla="*/ 240 h 332"/>
                <a:gd name="T80" fmla="*/ 75 w 275"/>
                <a:gd name="T81" fmla="*/ 226 h 332"/>
                <a:gd name="T82" fmla="*/ 81 w 275"/>
                <a:gd name="T83" fmla="*/ 228 h 332"/>
                <a:gd name="T84" fmla="*/ 105 w 275"/>
                <a:gd name="T85" fmla="*/ 227 h 332"/>
                <a:gd name="T86" fmla="*/ 108 w 275"/>
                <a:gd name="T87" fmla="*/ 226 h 332"/>
                <a:gd name="T88" fmla="*/ 109 w 275"/>
                <a:gd name="T89" fmla="*/ 228 h 332"/>
                <a:gd name="T90" fmla="*/ 121 w 275"/>
                <a:gd name="T91" fmla="*/ 255 h 332"/>
                <a:gd name="T92" fmla="*/ 112 w 275"/>
                <a:gd name="T93" fmla="*/ 288 h 332"/>
                <a:gd name="T94" fmla="*/ 104 w 275"/>
                <a:gd name="T95" fmla="*/ 305 h 332"/>
                <a:gd name="T96" fmla="*/ 120 w 275"/>
                <a:gd name="T97" fmla="*/ 298 h 332"/>
                <a:gd name="T98" fmla="*/ 128 w 275"/>
                <a:gd name="T99" fmla="*/ 323 h 332"/>
                <a:gd name="T100" fmla="*/ 138 w 275"/>
                <a:gd name="T101" fmla="*/ 318 h 332"/>
                <a:gd name="T102" fmla="*/ 154 w 275"/>
                <a:gd name="T103" fmla="*/ 329 h 332"/>
                <a:gd name="T104" fmla="*/ 154 w 275"/>
                <a:gd name="T105" fmla="*/ 330 h 332"/>
                <a:gd name="T106" fmla="*/ 155 w 275"/>
                <a:gd name="T107" fmla="*/ 331 h 332"/>
                <a:gd name="T108" fmla="*/ 155 w 275"/>
                <a:gd name="T109" fmla="*/ 332 h 332"/>
                <a:gd name="T110" fmla="*/ 169 w 275"/>
                <a:gd name="T111" fmla="*/ 317 h 332"/>
                <a:gd name="T112" fmla="*/ 180 w 275"/>
                <a:gd name="T113" fmla="*/ 294 h 332"/>
                <a:gd name="T114" fmla="*/ 192 w 275"/>
                <a:gd name="T115" fmla="*/ 295 h 332"/>
                <a:gd name="T116" fmla="*/ 209 w 275"/>
                <a:gd name="T117" fmla="*/ 307 h 332"/>
                <a:gd name="T118" fmla="*/ 210 w 275"/>
                <a:gd name="T119" fmla="*/ 285 h 332"/>
                <a:gd name="T120" fmla="*/ 215 w 275"/>
                <a:gd name="T121" fmla="*/ 28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5" h="332">
                  <a:moveTo>
                    <a:pt x="215" y="281"/>
                  </a:moveTo>
                  <a:cubicBezTo>
                    <a:pt x="225" y="279"/>
                    <a:pt x="238" y="279"/>
                    <a:pt x="255" y="281"/>
                  </a:cubicBezTo>
                  <a:cubicBezTo>
                    <a:pt x="260" y="281"/>
                    <a:pt x="263" y="282"/>
                    <a:pt x="264" y="283"/>
                  </a:cubicBezTo>
                  <a:cubicBezTo>
                    <a:pt x="265" y="283"/>
                    <a:pt x="266" y="283"/>
                    <a:pt x="268" y="283"/>
                  </a:cubicBezTo>
                  <a:cubicBezTo>
                    <a:pt x="275" y="240"/>
                    <a:pt x="275" y="240"/>
                    <a:pt x="275" y="240"/>
                  </a:cubicBezTo>
                  <a:cubicBezTo>
                    <a:pt x="275" y="211"/>
                    <a:pt x="275" y="211"/>
                    <a:pt x="275" y="211"/>
                  </a:cubicBezTo>
                  <a:cubicBezTo>
                    <a:pt x="271" y="202"/>
                    <a:pt x="271" y="202"/>
                    <a:pt x="271" y="202"/>
                  </a:cubicBezTo>
                  <a:cubicBezTo>
                    <a:pt x="268" y="174"/>
                    <a:pt x="268" y="174"/>
                    <a:pt x="268" y="174"/>
                  </a:cubicBezTo>
                  <a:cubicBezTo>
                    <a:pt x="256" y="164"/>
                    <a:pt x="243" y="151"/>
                    <a:pt x="243" y="145"/>
                  </a:cubicBezTo>
                  <a:cubicBezTo>
                    <a:pt x="243" y="139"/>
                    <a:pt x="255" y="122"/>
                    <a:pt x="260" y="114"/>
                  </a:cubicBezTo>
                  <a:cubicBezTo>
                    <a:pt x="275" y="79"/>
                    <a:pt x="275" y="79"/>
                    <a:pt x="275" y="79"/>
                  </a:cubicBezTo>
                  <a:cubicBezTo>
                    <a:pt x="274" y="76"/>
                    <a:pt x="272" y="66"/>
                    <a:pt x="263" y="66"/>
                  </a:cubicBezTo>
                  <a:cubicBezTo>
                    <a:pt x="245" y="66"/>
                    <a:pt x="245" y="66"/>
                    <a:pt x="245" y="66"/>
                  </a:cubicBezTo>
                  <a:cubicBezTo>
                    <a:pt x="243" y="31"/>
                    <a:pt x="243" y="31"/>
                    <a:pt x="243" y="31"/>
                  </a:cubicBezTo>
                  <a:cubicBezTo>
                    <a:pt x="230" y="31"/>
                    <a:pt x="230" y="31"/>
                    <a:pt x="230" y="31"/>
                  </a:cubicBezTo>
                  <a:cubicBezTo>
                    <a:pt x="208" y="54"/>
                    <a:pt x="208" y="54"/>
                    <a:pt x="208" y="54"/>
                  </a:cubicBezTo>
                  <a:cubicBezTo>
                    <a:pt x="208" y="25"/>
                    <a:pt x="208" y="25"/>
                    <a:pt x="208" y="25"/>
                  </a:cubicBezTo>
                  <a:cubicBezTo>
                    <a:pt x="182" y="25"/>
                    <a:pt x="182" y="25"/>
                    <a:pt x="182" y="25"/>
                  </a:cubicBezTo>
                  <a:cubicBezTo>
                    <a:pt x="181" y="25"/>
                    <a:pt x="153" y="21"/>
                    <a:pt x="125" y="12"/>
                  </a:cubicBezTo>
                  <a:cubicBezTo>
                    <a:pt x="91" y="0"/>
                    <a:pt x="81" y="1"/>
                    <a:pt x="78" y="3"/>
                  </a:cubicBezTo>
                  <a:cubicBezTo>
                    <a:pt x="78" y="4"/>
                    <a:pt x="77" y="5"/>
                    <a:pt x="78" y="7"/>
                  </a:cubicBezTo>
                  <a:cubicBezTo>
                    <a:pt x="82" y="25"/>
                    <a:pt x="78" y="33"/>
                    <a:pt x="77" y="34"/>
                  </a:cubicBezTo>
                  <a:cubicBezTo>
                    <a:pt x="74" y="39"/>
                    <a:pt x="74" y="39"/>
                    <a:pt x="74" y="39"/>
                  </a:cubicBezTo>
                  <a:cubicBezTo>
                    <a:pt x="71" y="35"/>
                    <a:pt x="71" y="35"/>
                    <a:pt x="71" y="35"/>
                  </a:cubicBezTo>
                  <a:cubicBezTo>
                    <a:pt x="71" y="35"/>
                    <a:pt x="66" y="31"/>
                    <a:pt x="52" y="31"/>
                  </a:cubicBezTo>
                  <a:cubicBezTo>
                    <a:pt x="37" y="31"/>
                    <a:pt x="26" y="43"/>
                    <a:pt x="24" y="62"/>
                  </a:cubicBezTo>
                  <a:cubicBezTo>
                    <a:pt x="24" y="72"/>
                    <a:pt x="24" y="84"/>
                    <a:pt x="25" y="96"/>
                  </a:cubicBezTo>
                  <a:cubicBezTo>
                    <a:pt x="26" y="111"/>
                    <a:pt x="27" y="124"/>
                    <a:pt x="24" y="132"/>
                  </a:cubicBezTo>
                  <a:cubicBezTo>
                    <a:pt x="21" y="144"/>
                    <a:pt x="24" y="158"/>
                    <a:pt x="24" y="158"/>
                  </a:cubicBezTo>
                  <a:cubicBezTo>
                    <a:pt x="25" y="160"/>
                    <a:pt x="25" y="160"/>
                    <a:pt x="25" y="160"/>
                  </a:cubicBezTo>
                  <a:cubicBezTo>
                    <a:pt x="0" y="177"/>
                    <a:pt x="0" y="177"/>
                    <a:pt x="0" y="177"/>
                  </a:cubicBezTo>
                  <a:cubicBezTo>
                    <a:pt x="0" y="179"/>
                    <a:pt x="0" y="179"/>
                    <a:pt x="0" y="179"/>
                  </a:cubicBezTo>
                  <a:cubicBezTo>
                    <a:pt x="18" y="181"/>
                    <a:pt x="18" y="181"/>
                    <a:pt x="18" y="181"/>
                  </a:cubicBezTo>
                  <a:cubicBezTo>
                    <a:pt x="33" y="193"/>
                    <a:pt x="33" y="193"/>
                    <a:pt x="33" y="193"/>
                  </a:cubicBezTo>
                  <a:cubicBezTo>
                    <a:pt x="23" y="217"/>
                    <a:pt x="23" y="217"/>
                    <a:pt x="23" y="217"/>
                  </a:cubicBezTo>
                  <a:cubicBezTo>
                    <a:pt x="26" y="257"/>
                    <a:pt x="26" y="257"/>
                    <a:pt x="26" y="257"/>
                  </a:cubicBezTo>
                  <a:cubicBezTo>
                    <a:pt x="32" y="257"/>
                    <a:pt x="32" y="257"/>
                    <a:pt x="32" y="257"/>
                  </a:cubicBezTo>
                  <a:cubicBezTo>
                    <a:pt x="33" y="225"/>
                    <a:pt x="37" y="225"/>
                    <a:pt x="40" y="224"/>
                  </a:cubicBezTo>
                  <a:cubicBezTo>
                    <a:pt x="42" y="224"/>
                    <a:pt x="45" y="224"/>
                    <a:pt x="46" y="229"/>
                  </a:cubicBezTo>
                  <a:cubicBezTo>
                    <a:pt x="50" y="237"/>
                    <a:pt x="57" y="239"/>
                    <a:pt x="61" y="240"/>
                  </a:cubicBezTo>
                  <a:cubicBezTo>
                    <a:pt x="64" y="235"/>
                    <a:pt x="69" y="226"/>
                    <a:pt x="75" y="226"/>
                  </a:cubicBezTo>
                  <a:cubicBezTo>
                    <a:pt x="77" y="225"/>
                    <a:pt x="79" y="226"/>
                    <a:pt x="81" y="228"/>
                  </a:cubicBezTo>
                  <a:cubicBezTo>
                    <a:pt x="83" y="230"/>
                    <a:pt x="95" y="229"/>
                    <a:pt x="105" y="227"/>
                  </a:cubicBezTo>
                  <a:cubicBezTo>
                    <a:pt x="108" y="226"/>
                    <a:pt x="108" y="226"/>
                    <a:pt x="108" y="226"/>
                  </a:cubicBezTo>
                  <a:cubicBezTo>
                    <a:pt x="109" y="228"/>
                    <a:pt x="109" y="228"/>
                    <a:pt x="109" y="228"/>
                  </a:cubicBezTo>
                  <a:cubicBezTo>
                    <a:pt x="111" y="231"/>
                    <a:pt x="121" y="247"/>
                    <a:pt x="121" y="255"/>
                  </a:cubicBezTo>
                  <a:cubicBezTo>
                    <a:pt x="121" y="263"/>
                    <a:pt x="113" y="286"/>
                    <a:pt x="112" y="288"/>
                  </a:cubicBezTo>
                  <a:cubicBezTo>
                    <a:pt x="104" y="305"/>
                    <a:pt x="104" y="305"/>
                    <a:pt x="104" y="305"/>
                  </a:cubicBezTo>
                  <a:cubicBezTo>
                    <a:pt x="120" y="298"/>
                    <a:pt x="120" y="298"/>
                    <a:pt x="120" y="298"/>
                  </a:cubicBezTo>
                  <a:cubicBezTo>
                    <a:pt x="128" y="323"/>
                    <a:pt x="128" y="323"/>
                    <a:pt x="128" y="323"/>
                  </a:cubicBezTo>
                  <a:cubicBezTo>
                    <a:pt x="130" y="320"/>
                    <a:pt x="134" y="318"/>
                    <a:pt x="138" y="318"/>
                  </a:cubicBezTo>
                  <a:cubicBezTo>
                    <a:pt x="145" y="318"/>
                    <a:pt x="152" y="327"/>
                    <a:pt x="154" y="329"/>
                  </a:cubicBezTo>
                  <a:cubicBezTo>
                    <a:pt x="154" y="330"/>
                    <a:pt x="154" y="330"/>
                    <a:pt x="154" y="330"/>
                  </a:cubicBezTo>
                  <a:cubicBezTo>
                    <a:pt x="155" y="331"/>
                    <a:pt x="155" y="331"/>
                    <a:pt x="155" y="331"/>
                  </a:cubicBezTo>
                  <a:cubicBezTo>
                    <a:pt x="155" y="331"/>
                    <a:pt x="155" y="332"/>
                    <a:pt x="155" y="332"/>
                  </a:cubicBezTo>
                  <a:cubicBezTo>
                    <a:pt x="163" y="326"/>
                    <a:pt x="169" y="319"/>
                    <a:pt x="169" y="317"/>
                  </a:cubicBezTo>
                  <a:cubicBezTo>
                    <a:pt x="169" y="311"/>
                    <a:pt x="172" y="298"/>
                    <a:pt x="180" y="294"/>
                  </a:cubicBezTo>
                  <a:cubicBezTo>
                    <a:pt x="183" y="291"/>
                    <a:pt x="188" y="292"/>
                    <a:pt x="192" y="295"/>
                  </a:cubicBezTo>
                  <a:cubicBezTo>
                    <a:pt x="197" y="298"/>
                    <a:pt x="204" y="303"/>
                    <a:pt x="209" y="307"/>
                  </a:cubicBezTo>
                  <a:cubicBezTo>
                    <a:pt x="207" y="299"/>
                    <a:pt x="207" y="290"/>
                    <a:pt x="210" y="285"/>
                  </a:cubicBezTo>
                  <a:cubicBezTo>
                    <a:pt x="211" y="283"/>
                    <a:pt x="213" y="281"/>
                    <a:pt x="215" y="2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9" name="Freeform 6"/>
            <p:cNvSpPr/>
            <p:nvPr/>
          </p:nvSpPr>
          <p:spPr bwMode="auto">
            <a:xfrm>
              <a:off x="4776789" y="3219449"/>
              <a:ext cx="1619250" cy="1093787"/>
            </a:xfrm>
            <a:custGeom>
              <a:avLst/>
              <a:gdLst>
                <a:gd name="T0" fmla="*/ 0 w 652"/>
                <a:gd name="T1" fmla="*/ 216 h 440"/>
                <a:gd name="T2" fmla="*/ 1 w 652"/>
                <a:gd name="T3" fmla="*/ 251 h 440"/>
                <a:gd name="T4" fmla="*/ 13 w 652"/>
                <a:gd name="T5" fmla="*/ 279 h 440"/>
                <a:gd name="T6" fmla="*/ 44 w 652"/>
                <a:gd name="T7" fmla="*/ 304 h 440"/>
                <a:gd name="T8" fmla="*/ 89 w 652"/>
                <a:gd name="T9" fmla="*/ 343 h 440"/>
                <a:gd name="T10" fmla="*/ 127 w 652"/>
                <a:gd name="T11" fmla="*/ 348 h 440"/>
                <a:gd name="T12" fmla="*/ 197 w 652"/>
                <a:gd name="T13" fmla="*/ 388 h 440"/>
                <a:gd name="T14" fmla="*/ 228 w 652"/>
                <a:gd name="T15" fmla="*/ 394 h 440"/>
                <a:gd name="T16" fmla="*/ 271 w 652"/>
                <a:gd name="T17" fmla="*/ 440 h 440"/>
                <a:gd name="T18" fmla="*/ 296 w 652"/>
                <a:gd name="T19" fmla="*/ 430 h 440"/>
                <a:gd name="T20" fmla="*/ 315 w 652"/>
                <a:gd name="T21" fmla="*/ 440 h 440"/>
                <a:gd name="T22" fmla="*/ 349 w 652"/>
                <a:gd name="T23" fmla="*/ 411 h 440"/>
                <a:gd name="T24" fmla="*/ 357 w 652"/>
                <a:gd name="T25" fmla="*/ 395 h 440"/>
                <a:gd name="T26" fmla="*/ 381 w 652"/>
                <a:gd name="T27" fmla="*/ 323 h 440"/>
                <a:gd name="T28" fmla="*/ 427 w 652"/>
                <a:gd name="T29" fmla="*/ 333 h 440"/>
                <a:gd name="T30" fmla="*/ 441 w 652"/>
                <a:gd name="T31" fmla="*/ 370 h 440"/>
                <a:gd name="T32" fmla="*/ 486 w 652"/>
                <a:gd name="T33" fmla="*/ 394 h 440"/>
                <a:gd name="T34" fmla="*/ 514 w 652"/>
                <a:gd name="T35" fmla="*/ 412 h 440"/>
                <a:gd name="T36" fmla="*/ 544 w 652"/>
                <a:gd name="T37" fmla="*/ 402 h 440"/>
                <a:gd name="T38" fmla="*/ 563 w 652"/>
                <a:gd name="T39" fmla="*/ 372 h 440"/>
                <a:gd name="T40" fmla="*/ 531 w 652"/>
                <a:gd name="T41" fmla="*/ 326 h 440"/>
                <a:gd name="T42" fmla="*/ 570 w 652"/>
                <a:gd name="T43" fmla="*/ 324 h 440"/>
                <a:gd name="T44" fmla="*/ 593 w 652"/>
                <a:gd name="T45" fmla="*/ 324 h 440"/>
                <a:gd name="T46" fmla="*/ 603 w 652"/>
                <a:gd name="T47" fmla="*/ 288 h 440"/>
                <a:gd name="T48" fmla="*/ 632 w 652"/>
                <a:gd name="T49" fmla="*/ 253 h 440"/>
                <a:gd name="T50" fmla="*/ 652 w 652"/>
                <a:gd name="T51" fmla="*/ 224 h 440"/>
                <a:gd name="T52" fmla="*/ 610 w 652"/>
                <a:gd name="T53" fmla="*/ 136 h 440"/>
                <a:gd name="T54" fmla="*/ 609 w 652"/>
                <a:gd name="T55" fmla="*/ 129 h 440"/>
                <a:gd name="T56" fmla="*/ 594 w 652"/>
                <a:gd name="T57" fmla="*/ 128 h 440"/>
                <a:gd name="T58" fmla="*/ 526 w 652"/>
                <a:gd name="T59" fmla="*/ 75 h 440"/>
                <a:gd name="T60" fmla="*/ 463 w 652"/>
                <a:gd name="T61" fmla="*/ 31 h 440"/>
                <a:gd name="T62" fmla="*/ 402 w 652"/>
                <a:gd name="T63" fmla="*/ 19 h 440"/>
                <a:gd name="T64" fmla="*/ 385 w 652"/>
                <a:gd name="T65" fmla="*/ 27 h 440"/>
                <a:gd name="T66" fmla="*/ 355 w 652"/>
                <a:gd name="T67" fmla="*/ 73 h 440"/>
                <a:gd name="T68" fmla="*/ 303 w 652"/>
                <a:gd name="T69" fmla="*/ 56 h 440"/>
                <a:gd name="T70" fmla="*/ 269 w 652"/>
                <a:gd name="T71" fmla="*/ 53 h 440"/>
                <a:gd name="T72" fmla="*/ 259 w 652"/>
                <a:gd name="T73" fmla="*/ 28 h 440"/>
                <a:gd name="T74" fmla="*/ 234 w 652"/>
                <a:gd name="T75" fmla="*/ 19 h 440"/>
                <a:gd name="T76" fmla="*/ 190 w 652"/>
                <a:gd name="T77" fmla="*/ 0 h 440"/>
                <a:gd name="T78" fmla="*/ 80 w 652"/>
                <a:gd name="T79" fmla="*/ 11 h 440"/>
                <a:gd name="T80" fmla="*/ 103 w 652"/>
                <a:gd name="T81" fmla="*/ 61 h 440"/>
                <a:gd name="T82" fmla="*/ 103 w 652"/>
                <a:gd name="T83" fmla="*/ 103 h 440"/>
                <a:gd name="T84" fmla="*/ 84 w 652"/>
                <a:gd name="T85" fmla="*/ 145 h 440"/>
                <a:gd name="T86" fmla="*/ 15 w 652"/>
                <a:gd name="T87" fmla="*/ 172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2" h="440">
                  <a:moveTo>
                    <a:pt x="0" y="195"/>
                  </a:moveTo>
                  <a:cubicBezTo>
                    <a:pt x="0" y="216"/>
                    <a:pt x="0" y="216"/>
                    <a:pt x="0" y="216"/>
                  </a:cubicBezTo>
                  <a:cubicBezTo>
                    <a:pt x="15" y="226"/>
                    <a:pt x="15" y="226"/>
                    <a:pt x="15" y="226"/>
                  </a:cubicBezTo>
                  <a:cubicBezTo>
                    <a:pt x="1" y="251"/>
                    <a:pt x="1" y="251"/>
                    <a:pt x="1" y="251"/>
                  </a:cubicBezTo>
                  <a:cubicBezTo>
                    <a:pt x="13" y="278"/>
                    <a:pt x="13" y="278"/>
                    <a:pt x="13" y="278"/>
                  </a:cubicBezTo>
                  <a:cubicBezTo>
                    <a:pt x="13" y="279"/>
                    <a:pt x="13" y="279"/>
                    <a:pt x="13" y="279"/>
                  </a:cubicBezTo>
                  <a:cubicBezTo>
                    <a:pt x="14" y="284"/>
                    <a:pt x="17" y="300"/>
                    <a:pt x="25" y="305"/>
                  </a:cubicBezTo>
                  <a:cubicBezTo>
                    <a:pt x="28" y="308"/>
                    <a:pt x="37" y="306"/>
                    <a:pt x="44" y="304"/>
                  </a:cubicBezTo>
                  <a:cubicBezTo>
                    <a:pt x="53" y="301"/>
                    <a:pt x="64" y="298"/>
                    <a:pt x="69" y="307"/>
                  </a:cubicBezTo>
                  <a:cubicBezTo>
                    <a:pt x="73" y="316"/>
                    <a:pt x="85" y="336"/>
                    <a:pt x="89" y="343"/>
                  </a:cubicBezTo>
                  <a:cubicBezTo>
                    <a:pt x="98" y="340"/>
                    <a:pt x="117" y="336"/>
                    <a:pt x="124" y="341"/>
                  </a:cubicBezTo>
                  <a:cubicBezTo>
                    <a:pt x="126" y="343"/>
                    <a:pt x="127" y="345"/>
                    <a:pt x="127" y="348"/>
                  </a:cubicBezTo>
                  <a:cubicBezTo>
                    <a:pt x="127" y="353"/>
                    <a:pt x="141" y="366"/>
                    <a:pt x="154" y="374"/>
                  </a:cubicBezTo>
                  <a:cubicBezTo>
                    <a:pt x="197" y="388"/>
                    <a:pt x="197" y="388"/>
                    <a:pt x="197" y="388"/>
                  </a:cubicBezTo>
                  <a:cubicBezTo>
                    <a:pt x="201" y="386"/>
                    <a:pt x="213" y="382"/>
                    <a:pt x="222" y="389"/>
                  </a:cubicBezTo>
                  <a:cubicBezTo>
                    <a:pt x="224" y="391"/>
                    <a:pt x="226" y="392"/>
                    <a:pt x="228" y="394"/>
                  </a:cubicBezTo>
                  <a:cubicBezTo>
                    <a:pt x="235" y="399"/>
                    <a:pt x="244" y="405"/>
                    <a:pt x="253" y="420"/>
                  </a:cubicBezTo>
                  <a:cubicBezTo>
                    <a:pt x="261" y="433"/>
                    <a:pt x="268" y="438"/>
                    <a:pt x="271" y="440"/>
                  </a:cubicBezTo>
                  <a:cubicBezTo>
                    <a:pt x="294" y="429"/>
                    <a:pt x="294" y="429"/>
                    <a:pt x="294" y="429"/>
                  </a:cubicBezTo>
                  <a:cubicBezTo>
                    <a:pt x="296" y="430"/>
                    <a:pt x="296" y="430"/>
                    <a:pt x="296" y="430"/>
                  </a:cubicBezTo>
                  <a:cubicBezTo>
                    <a:pt x="303" y="435"/>
                    <a:pt x="311" y="440"/>
                    <a:pt x="313" y="440"/>
                  </a:cubicBezTo>
                  <a:cubicBezTo>
                    <a:pt x="315" y="440"/>
                    <a:pt x="315" y="440"/>
                    <a:pt x="315" y="440"/>
                  </a:cubicBezTo>
                  <a:cubicBezTo>
                    <a:pt x="339" y="430"/>
                    <a:pt x="339" y="430"/>
                    <a:pt x="339" y="430"/>
                  </a:cubicBezTo>
                  <a:cubicBezTo>
                    <a:pt x="349" y="411"/>
                    <a:pt x="349" y="411"/>
                    <a:pt x="349" y="411"/>
                  </a:cubicBezTo>
                  <a:cubicBezTo>
                    <a:pt x="364" y="411"/>
                    <a:pt x="364" y="411"/>
                    <a:pt x="364" y="411"/>
                  </a:cubicBezTo>
                  <a:cubicBezTo>
                    <a:pt x="357" y="395"/>
                    <a:pt x="357" y="395"/>
                    <a:pt x="357" y="395"/>
                  </a:cubicBezTo>
                  <a:cubicBezTo>
                    <a:pt x="366" y="364"/>
                    <a:pt x="366" y="364"/>
                    <a:pt x="366" y="364"/>
                  </a:cubicBezTo>
                  <a:cubicBezTo>
                    <a:pt x="367" y="348"/>
                    <a:pt x="369" y="323"/>
                    <a:pt x="381" y="323"/>
                  </a:cubicBezTo>
                  <a:cubicBezTo>
                    <a:pt x="391" y="323"/>
                    <a:pt x="422" y="332"/>
                    <a:pt x="425" y="333"/>
                  </a:cubicBezTo>
                  <a:cubicBezTo>
                    <a:pt x="427" y="333"/>
                    <a:pt x="427" y="333"/>
                    <a:pt x="427" y="333"/>
                  </a:cubicBezTo>
                  <a:cubicBezTo>
                    <a:pt x="428" y="335"/>
                    <a:pt x="428" y="335"/>
                    <a:pt x="428" y="335"/>
                  </a:cubicBezTo>
                  <a:cubicBezTo>
                    <a:pt x="428" y="335"/>
                    <a:pt x="433" y="350"/>
                    <a:pt x="441" y="370"/>
                  </a:cubicBezTo>
                  <a:cubicBezTo>
                    <a:pt x="452" y="400"/>
                    <a:pt x="463" y="412"/>
                    <a:pt x="467" y="411"/>
                  </a:cubicBezTo>
                  <a:cubicBezTo>
                    <a:pt x="475" y="408"/>
                    <a:pt x="483" y="398"/>
                    <a:pt x="486" y="394"/>
                  </a:cubicBezTo>
                  <a:cubicBezTo>
                    <a:pt x="488" y="390"/>
                    <a:pt x="488" y="390"/>
                    <a:pt x="488" y="390"/>
                  </a:cubicBezTo>
                  <a:cubicBezTo>
                    <a:pt x="514" y="412"/>
                    <a:pt x="514" y="412"/>
                    <a:pt x="514" y="412"/>
                  </a:cubicBezTo>
                  <a:cubicBezTo>
                    <a:pt x="527" y="422"/>
                    <a:pt x="527" y="422"/>
                    <a:pt x="527" y="422"/>
                  </a:cubicBezTo>
                  <a:cubicBezTo>
                    <a:pt x="544" y="402"/>
                    <a:pt x="544" y="402"/>
                    <a:pt x="544" y="402"/>
                  </a:cubicBezTo>
                  <a:cubicBezTo>
                    <a:pt x="563" y="393"/>
                    <a:pt x="563" y="393"/>
                    <a:pt x="563" y="393"/>
                  </a:cubicBezTo>
                  <a:cubicBezTo>
                    <a:pt x="563" y="372"/>
                    <a:pt x="563" y="372"/>
                    <a:pt x="563" y="372"/>
                  </a:cubicBezTo>
                  <a:cubicBezTo>
                    <a:pt x="543" y="356"/>
                    <a:pt x="543" y="356"/>
                    <a:pt x="543" y="356"/>
                  </a:cubicBezTo>
                  <a:cubicBezTo>
                    <a:pt x="531" y="326"/>
                    <a:pt x="531" y="326"/>
                    <a:pt x="531" y="326"/>
                  </a:cubicBezTo>
                  <a:cubicBezTo>
                    <a:pt x="534" y="324"/>
                    <a:pt x="534" y="324"/>
                    <a:pt x="534" y="324"/>
                  </a:cubicBezTo>
                  <a:cubicBezTo>
                    <a:pt x="534" y="323"/>
                    <a:pt x="555" y="311"/>
                    <a:pt x="570" y="324"/>
                  </a:cubicBezTo>
                  <a:cubicBezTo>
                    <a:pt x="578" y="331"/>
                    <a:pt x="589" y="331"/>
                    <a:pt x="593" y="328"/>
                  </a:cubicBezTo>
                  <a:cubicBezTo>
                    <a:pt x="594" y="327"/>
                    <a:pt x="594" y="326"/>
                    <a:pt x="593" y="324"/>
                  </a:cubicBezTo>
                  <a:cubicBezTo>
                    <a:pt x="587" y="310"/>
                    <a:pt x="594" y="299"/>
                    <a:pt x="595" y="299"/>
                  </a:cubicBezTo>
                  <a:cubicBezTo>
                    <a:pt x="603" y="288"/>
                    <a:pt x="603" y="288"/>
                    <a:pt x="603" y="288"/>
                  </a:cubicBezTo>
                  <a:cubicBezTo>
                    <a:pt x="614" y="265"/>
                    <a:pt x="614" y="265"/>
                    <a:pt x="614" y="265"/>
                  </a:cubicBezTo>
                  <a:cubicBezTo>
                    <a:pt x="632" y="253"/>
                    <a:pt x="632" y="253"/>
                    <a:pt x="632" y="253"/>
                  </a:cubicBezTo>
                  <a:cubicBezTo>
                    <a:pt x="632" y="232"/>
                    <a:pt x="632" y="232"/>
                    <a:pt x="632" y="232"/>
                  </a:cubicBezTo>
                  <a:cubicBezTo>
                    <a:pt x="652" y="224"/>
                    <a:pt x="652" y="224"/>
                    <a:pt x="652" y="224"/>
                  </a:cubicBezTo>
                  <a:cubicBezTo>
                    <a:pt x="650" y="215"/>
                    <a:pt x="643" y="192"/>
                    <a:pt x="635" y="181"/>
                  </a:cubicBezTo>
                  <a:cubicBezTo>
                    <a:pt x="623" y="168"/>
                    <a:pt x="610" y="137"/>
                    <a:pt x="610" y="136"/>
                  </a:cubicBezTo>
                  <a:cubicBezTo>
                    <a:pt x="610" y="135"/>
                    <a:pt x="610" y="135"/>
                    <a:pt x="610" y="135"/>
                  </a:cubicBezTo>
                  <a:cubicBezTo>
                    <a:pt x="609" y="129"/>
                    <a:pt x="609" y="129"/>
                    <a:pt x="609" y="129"/>
                  </a:cubicBezTo>
                  <a:cubicBezTo>
                    <a:pt x="594" y="129"/>
                    <a:pt x="594" y="129"/>
                    <a:pt x="594" y="129"/>
                  </a:cubicBezTo>
                  <a:cubicBezTo>
                    <a:pt x="594" y="128"/>
                    <a:pt x="594" y="128"/>
                    <a:pt x="594" y="128"/>
                  </a:cubicBezTo>
                  <a:cubicBezTo>
                    <a:pt x="590" y="127"/>
                    <a:pt x="557" y="115"/>
                    <a:pt x="549" y="105"/>
                  </a:cubicBezTo>
                  <a:cubicBezTo>
                    <a:pt x="544" y="98"/>
                    <a:pt x="532" y="83"/>
                    <a:pt x="526" y="75"/>
                  </a:cubicBezTo>
                  <a:cubicBezTo>
                    <a:pt x="509" y="97"/>
                    <a:pt x="509" y="97"/>
                    <a:pt x="509" y="97"/>
                  </a:cubicBezTo>
                  <a:cubicBezTo>
                    <a:pt x="463" y="31"/>
                    <a:pt x="463" y="31"/>
                    <a:pt x="463" y="31"/>
                  </a:cubicBezTo>
                  <a:cubicBezTo>
                    <a:pt x="423" y="38"/>
                    <a:pt x="423" y="38"/>
                    <a:pt x="423" y="38"/>
                  </a:cubicBezTo>
                  <a:cubicBezTo>
                    <a:pt x="402" y="19"/>
                    <a:pt x="402" y="19"/>
                    <a:pt x="402" y="19"/>
                  </a:cubicBezTo>
                  <a:cubicBezTo>
                    <a:pt x="385" y="19"/>
                    <a:pt x="385" y="19"/>
                    <a:pt x="385" y="19"/>
                  </a:cubicBezTo>
                  <a:cubicBezTo>
                    <a:pt x="385" y="27"/>
                    <a:pt x="385" y="27"/>
                    <a:pt x="385" y="27"/>
                  </a:cubicBezTo>
                  <a:cubicBezTo>
                    <a:pt x="373" y="53"/>
                    <a:pt x="373" y="53"/>
                    <a:pt x="373" y="53"/>
                  </a:cubicBezTo>
                  <a:cubicBezTo>
                    <a:pt x="355" y="73"/>
                    <a:pt x="355" y="73"/>
                    <a:pt x="355" y="73"/>
                  </a:cubicBezTo>
                  <a:cubicBezTo>
                    <a:pt x="328" y="71"/>
                    <a:pt x="328" y="71"/>
                    <a:pt x="328" y="71"/>
                  </a:cubicBezTo>
                  <a:cubicBezTo>
                    <a:pt x="303" y="56"/>
                    <a:pt x="303" y="56"/>
                    <a:pt x="303" y="56"/>
                  </a:cubicBezTo>
                  <a:cubicBezTo>
                    <a:pt x="288" y="51"/>
                    <a:pt x="288" y="51"/>
                    <a:pt x="288" y="51"/>
                  </a:cubicBezTo>
                  <a:cubicBezTo>
                    <a:pt x="269" y="53"/>
                    <a:pt x="269" y="53"/>
                    <a:pt x="269" y="53"/>
                  </a:cubicBezTo>
                  <a:cubicBezTo>
                    <a:pt x="269" y="37"/>
                    <a:pt x="269" y="37"/>
                    <a:pt x="269" y="37"/>
                  </a:cubicBezTo>
                  <a:cubicBezTo>
                    <a:pt x="259" y="28"/>
                    <a:pt x="259" y="28"/>
                    <a:pt x="259" y="28"/>
                  </a:cubicBezTo>
                  <a:cubicBezTo>
                    <a:pt x="234" y="30"/>
                    <a:pt x="234" y="30"/>
                    <a:pt x="234" y="30"/>
                  </a:cubicBezTo>
                  <a:cubicBezTo>
                    <a:pt x="234" y="19"/>
                    <a:pt x="234" y="19"/>
                    <a:pt x="234" y="19"/>
                  </a:cubicBezTo>
                  <a:cubicBezTo>
                    <a:pt x="220" y="19"/>
                    <a:pt x="220" y="19"/>
                    <a:pt x="220" y="19"/>
                  </a:cubicBezTo>
                  <a:cubicBezTo>
                    <a:pt x="190" y="0"/>
                    <a:pt x="190" y="0"/>
                    <a:pt x="190" y="0"/>
                  </a:cubicBezTo>
                  <a:cubicBezTo>
                    <a:pt x="100" y="0"/>
                    <a:pt x="100" y="0"/>
                    <a:pt x="100" y="0"/>
                  </a:cubicBezTo>
                  <a:cubicBezTo>
                    <a:pt x="91" y="0"/>
                    <a:pt x="81" y="9"/>
                    <a:pt x="80" y="11"/>
                  </a:cubicBezTo>
                  <a:cubicBezTo>
                    <a:pt x="80" y="30"/>
                    <a:pt x="80" y="30"/>
                    <a:pt x="80" y="30"/>
                  </a:cubicBezTo>
                  <a:cubicBezTo>
                    <a:pt x="85" y="35"/>
                    <a:pt x="101" y="50"/>
                    <a:pt x="103" y="61"/>
                  </a:cubicBezTo>
                  <a:cubicBezTo>
                    <a:pt x="105" y="72"/>
                    <a:pt x="103" y="101"/>
                    <a:pt x="103" y="102"/>
                  </a:cubicBezTo>
                  <a:cubicBezTo>
                    <a:pt x="103" y="103"/>
                    <a:pt x="103" y="103"/>
                    <a:pt x="103" y="103"/>
                  </a:cubicBezTo>
                  <a:cubicBezTo>
                    <a:pt x="84" y="123"/>
                    <a:pt x="84" y="123"/>
                    <a:pt x="84" y="123"/>
                  </a:cubicBezTo>
                  <a:cubicBezTo>
                    <a:pt x="84" y="145"/>
                    <a:pt x="84" y="145"/>
                    <a:pt x="84" y="145"/>
                  </a:cubicBezTo>
                  <a:cubicBezTo>
                    <a:pt x="25" y="145"/>
                    <a:pt x="25" y="145"/>
                    <a:pt x="25" y="145"/>
                  </a:cubicBezTo>
                  <a:cubicBezTo>
                    <a:pt x="23" y="152"/>
                    <a:pt x="18" y="167"/>
                    <a:pt x="15" y="172"/>
                  </a:cubicBezTo>
                  <a:cubicBezTo>
                    <a:pt x="11" y="176"/>
                    <a:pt x="3" y="191"/>
                    <a:pt x="0"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0" name="Freeform 7"/>
            <p:cNvSpPr/>
            <p:nvPr/>
          </p:nvSpPr>
          <p:spPr bwMode="auto">
            <a:xfrm>
              <a:off x="7732713" y="4684712"/>
              <a:ext cx="603250" cy="814388"/>
            </a:xfrm>
            <a:custGeom>
              <a:avLst/>
              <a:gdLst>
                <a:gd name="T0" fmla="*/ 216 w 243"/>
                <a:gd name="T1" fmla="*/ 34 h 328"/>
                <a:gd name="T2" fmla="*/ 219 w 243"/>
                <a:gd name="T3" fmla="*/ 24 h 328"/>
                <a:gd name="T4" fmla="*/ 218 w 243"/>
                <a:gd name="T5" fmla="*/ 23 h 328"/>
                <a:gd name="T6" fmla="*/ 211 w 243"/>
                <a:gd name="T7" fmla="*/ 19 h 328"/>
                <a:gd name="T8" fmla="*/ 198 w 243"/>
                <a:gd name="T9" fmla="*/ 14 h 328"/>
                <a:gd name="T10" fmla="*/ 180 w 243"/>
                <a:gd name="T11" fmla="*/ 6 h 328"/>
                <a:gd name="T12" fmla="*/ 168 w 243"/>
                <a:gd name="T13" fmla="*/ 1 h 328"/>
                <a:gd name="T14" fmla="*/ 161 w 243"/>
                <a:gd name="T15" fmla="*/ 10 h 328"/>
                <a:gd name="T16" fmla="*/ 148 w 243"/>
                <a:gd name="T17" fmla="*/ 1 h 328"/>
                <a:gd name="T18" fmla="*/ 137 w 243"/>
                <a:gd name="T19" fmla="*/ 2 h 328"/>
                <a:gd name="T20" fmla="*/ 96 w 243"/>
                <a:gd name="T21" fmla="*/ 16 h 328"/>
                <a:gd name="T22" fmla="*/ 53 w 243"/>
                <a:gd name="T23" fmla="*/ 32 h 328"/>
                <a:gd name="T24" fmla="*/ 24 w 243"/>
                <a:gd name="T25" fmla="*/ 62 h 328"/>
                <a:gd name="T26" fmla="*/ 32 w 243"/>
                <a:gd name="T27" fmla="*/ 79 h 328"/>
                <a:gd name="T28" fmla="*/ 32 w 243"/>
                <a:gd name="T29" fmla="*/ 80 h 328"/>
                <a:gd name="T30" fmla="*/ 15 w 243"/>
                <a:gd name="T31" fmla="*/ 118 h 328"/>
                <a:gd name="T32" fmla="*/ 0 w 243"/>
                <a:gd name="T33" fmla="*/ 146 h 328"/>
                <a:gd name="T34" fmla="*/ 23 w 243"/>
                <a:gd name="T35" fmla="*/ 168 h 328"/>
                <a:gd name="T36" fmla="*/ 24 w 243"/>
                <a:gd name="T37" fmla="*/ 169 h 328"/>
                <a:gd name="T38" fmla="*/ 28 w 243"/>
                <a:gd name="T39" fmla="*/ 200 h 328"/>
                <a:gd name="T40" fmla="*/ 32 w 243"/>
                <a:gd name="T41" fmla="*/ 210 h 328"/>
                <a:gd name="T42" fmla="*/ 32 w 243"/>
                <a:gd name="T43" fmla="*/ 241 h 328"/>
                <a:gd name="T44" fmla="*/ 25 w 243"/>
                <a:gd name="T45" fmla="*/ 283 h 328"/>
                <a:gd name="T46" fmla="*/ 51 w 243"/>
                <a:gd name="T47" fmla="*/ 280 h 328"/>
                <a:gd name="T48" fmla="*/ 56 w 243"/>
                <a:gd name="T49" fmla="*/ 278 h 328"/>
                <a:gd name="T50" fmla="*/ 56 w 243"/>
                <a:gd name="T51" fmla="*/ 314 h 328"/>
                <a:gd name="T52" fmla="*/ 54 w 243"/>
                <a:gd name="T53" fmla="*/ 315 h 328"/>
                <a:gd name="T54" fmla="*/ 39 w 243"/>
                <a:gd name="T55" fmla="*/ 325 h 328"/>
                <a:gd name="T56" fmla="*/ 39 w 243"/>
                <a:gd name="T57" fmla="*/ 326 h 328"/>
                <a:gd name="T58" fmla="*/ 80 w 243"/>
                <a:gd name="T59" fmla="*/ 322 h 328"/>
                <a:gd name="T60" fmla="*/ 87 w 243"/>
                <a:gd name="T61" fmla="*/ 318 h 328"/>
                <a:gd name="T62" fmla="*/ 107 w 243"/>
                <a:gd name="T63" fmla="*/ 317 h 328"/>
                <a:gd name="T64" fmla="*/ 112 w 243"/>
                <a:gd name="T65" fmla="*/ 319 h 328"/>
                <a:gd name="T66" fmla="*/ 112 w 243"/>
                <a:gd name="T67" fmla="*/ 286 h 328"/>
                <a:gd name="T68" fmla="*/ 130 w 243"/>
                <a:gd name="T69" fmla="*/ 261 h 328"/>
                <a:gd name="T70" fmla="*/ 142 w 243"/>
                <a:gd name="T71" fmla="*/ 226 h 328"/>
                <a:gd name="T72" fmla="*/ 150 w 243"/>
                <a:gd name="T73" fmla="*/ 213 h 328"/>
                <a:gd name="T74" fmla="*/ 150 w 243"/>
                <a:gd name="T75" fmla="*/ 201 h 328"/>
                <a:gd name="T76" fmla="*/ 162 w 243"/>
                <a:gd name="T77" fmla="*/ 181 h 328"/>
                <a:gd name="T78" fmla="*/ 176 w 243"/>
                <a:gd name="T79" fmla="*/ 157 h 328"/>
                <a:gd name="T80" fmla="*/ 175 w 243"/>
                <a:gd name="T81" fmla="*/ 155 h 328"/>
                <a:gd name="T82" fmla="*/ 169 w 243"/>
                <a:gd name="T83" fmla="*/ 127 h 328"/>
                <a:gd name="T84" fmla="*/ 180 w 243"/>
                <a:gd name="T85" fmla="*/ 119 h 328"/>
                <a:gd name="T86" fmla="*/ 202 w 243"/>
                <a:gd name="T87" fmla="*/ 117 h 328"/>
                <a:gd name="T88" fmla="*/ 220 w 243"/>
                <a:gd name="T89" fmla="*/ 113 h 328"/>
                <a:gd name="T90" fmla="*/ 226 w 243"/>
                <a:gd name="T91" fmla="*/ 106 h 328"/>
                <a:gd name="T92" fmla="*/ 243 w 243"/>
                <a:gd name="T93" fmla="*/ 88 h 328"/>
                <a:gd name="T94" fmla="*/ 243 w 243"/>
                <a:gd name="T95" fmla="*/ 62 h 328"/>
                <a:gd name="T96" fmla="*/ 214 w 243"/>
                <a:gd name="T97" fmla="*/ 37 h 328"/>
                <a:gd name="T98" fmla="*/ 216 w 243"/>
                <a:gd name="T99"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328">
                  <a:moveTo>
                    <a:pt x="216" y="34"/>
                  </a:moveTo>
                  <a:cubicBezTo>
                    <a:pt x="217" y="31"/>
                    <a:pt x="219" y="26"/>
                    <a:pt x="219" y="24"/>
                  </a:cubicBezTo>
                  <a:cubicBezTo>
                    <a:pt x="218" y="23"/>
                    <a:pt x="218" y="23"/>
                    <a:pt x="218" y="23"/>
                  </a:cubicBezTo>
                  <a:cubicBezTo>
                    <a:pt x="215" y="21"/>
                    <a:pt x="213" y="20"/>
                    <a:pt x="211" y="19"/>
                  </a:cubicBezTo>
                  <a:cubicBezTo>
                    <a:pt x="208" y="17"/>
                    <a:pt x="206" y="15"/>
                    <a:pt x="198" y="14"/>
                  </a:cubicBezTo>
                  <a:cubicBezTo>
                    <a:pt x="192" y="13"/>
                    <a:pt x="185" y="9"/>
                    <a:pt x="180" y="6"/>
                  </a:cubicBezTo>
                  <a:cubicBezTo>
                    <a:pt x="176" y="4"/>
                    <a:pt x="170" y="0"/>
                    <a:pt x="168" y="1"/>
                  </a:cubicBezTo>
                  <a:cubicBezTo>
                    <a:pt x="161" y="10"/>
                    <a:pt x="161" y="10"/>
                    <a:pt x="161" y="10"/>
                  </a:cubicBezTo>
                  <a:cubicBezTo>
                    <a:pt x="148" y="1"/>
                    <a:pt x="148" y="1"/>
                    <a:pt x="148" y="1"/>
                  </a:cubicBezTo>
                  <a:cubicBezTo>
                    <a:pt x="137" y="2"/>
                    <a:pt x="137" y="2"/>
                    <a:pt x="137" y="2"/>
                  </a:cubicBezTo>
                  <a:cubicBezTo>
                    <a:pt x="133" y="3"/>
                    <a:pt x="108" y="12"/>
                    <a:pt x="96" y="16"/>
                  </a:cubicBezTo>
                  <a:cubicBezTo>
                    <a:pt x="84" y="19"/>
                    <a:pt x="58" y="30"/>
                    <a:pt x="53" y="32"/>
                  </a:cubicBezTo>
                  <a:cubicBezTo>
                    <a:pt x="24" y="62"/>
                    <a:pt x="24" y="62"/>
                    <a:pt x="24" y="62"/>
                  </a:cubicBezTo>
                  <a:cubicBezTo>
                    <a:pt x="29" y="67"/>
                    <a:pt x="31" y="74"/>
                    <a:pt x="32" y="79"/>
                  </a:cubicBezTo>
                  <a:cubicBezTo>
                    <a:pt x="32" y="80"/>
                    <a:pt x="32" y="80"/>
                    <a:pt x="32" y="80"/>
                  </a:cubicBezTo>
                  <a:cubicBezTo>
                    <a:pt x="15" y="118"/>
                    <a:pt x="15" y="118"/>
                    <a:pt x="15" y="118"/>
                  </a:cubicBezTo>
                  <a:cubicBezTo>
                    <a:pt x="8" y="129"/>
                    <a:pt x="0" y="143"/>
                    <a:pt x="0" y="146"/>
                  </a:cubicBezTo>
                  <a:cubicBezTo>
                    <a:pt x="1" y="148"/>
                    <a:pt x="13" y="160"/>
                    <a:pt x="23" y="168"/>
                  </a:cubicBezTo>
                  <a:cubicBezTo>
                    <a:pt x="24" y="169"/>
                    <a:pt x="24" y="169"/>
                    <a:pt x="24" y="169"/>
                  </a:cubicBezTo>
                  <a:cubicBezTo>
                    <a:pt x="28" y="200"/>
                    <a:pt x="28" y="200"/>
                    <a:pt x="28" y="200"/>
                  </a:cubicBezTo>
                  <a:cubicBezTo>
                    <a:pt x="32" y="210"/>
                    <a:pt x="32" y="210"/>
                    <a:pt x="32" y="210"/>
                  </a:cubicBezTo>
                  <a:cubicBezTo>
                    <a:pt x="32" y="241"/>
                    <a:pt x="32" y="241"/>
                    <a:pt x="32" y="241"/>
                  </a:cubicBezTo>
                  <a:cubicBezTo>
                    <a:pt x="25" y="283"/>
                    <a:pt x="25" y="283"/>
                    <a:pt x="25" y="283"/>
                  </a:cubicBezTo>
                  <a:cubicBezTo>
                    <a:pt x="40" y="282"/>
                    <a:pt x="51" y="280"/>
                    <a:pt x="51" y="280"/>
                  </a:cubicBezTo>
                  <a:cubicBezTo>
                    <a:pt x="56" y="278"/>
                    <a:pt x="56" y="278"/>
                    <a:pt x="56" y="278"/>
                  </a:cubicBezTo>
                  <a:cubicBezTo>
                    <a:pt x="56" y="314"/>
                    <a:pt x="56" y="314"/>
                    <a:pt x="56" y="314"/>
                  </a:cubicBezTo>
                  <a:cubicBezTo>
                    <a:pt x="54" y="315"/>
                    <a:pt x="54" y="315"/>
                    <a:pt x="54" y="315"/>
                  </a:cubicBezTo>
                  <a:cubicBezTo>
                    <a:pt x="47" y="318"/>
                    <a:pt x="41" y="323"/>
                    <a:pt x="39" y="325"/>
                  </a:cubicBezTo>
                  <a:cubicBezTo>
                    <a:pt x="39" y="326"/>
                    <a:pt x="39" y="326"/>
                    <a:pt x="39" y="326"/>
                  </a:cubicBezTo>
                  <a:cubicBezTo>
                    <a:pt x="52" y="327"/>
                    <a:pt x="69" y="328"/>
                    <a:pt x="80" y="322"/>
                  </a:cubicBezTo>
                  <a:cubicBezTo>
                    <a:pt x="83" y="321"/>
                    <a:pt x="85" y="320"/>
                    <a:pt x="87" y="318"/>
                  </a:cubicBezTo>
                  <a:cubicBezTo>
                    <a:pt x="93" y="315"/>
                    <a:pt x="99" y="311"/>
                    <a:pt x="107" y="317"/>
                  </a:cubicBezTo>
                  <a:cubicBezTo>
                    <a:pt x="108" y="318"/>
                    <a:pt x="110" y="319"/>
                    <a:pt x="112" y="319"/>
                  </a:cubicBezTo>
                  <a:cubicBezTo>
                    <a:pt x="112" y="286"/>
                    <a:pt x="112" y="286"/>
                    <a:pt x="112" y="286"/>
                  </a:cubicBezTo>
                  <a:cubicBezTo>
                    <a:pt x="130" y="261"/>
                    <a:pt x="130" y="261"/>
                    <a:pt x="130" y="261"/>
                  </a:cubicBezTo>
                  <a:cubicBezTo>
                    <a:pt x="142" y="226"/>
                    <a:pt x="142" y="226"/>
                    <a:pt x="142" y="226"/>
                  </a:cubicBezTo>
                  <a:cubicBezTo>
                    <a:pt x="150" y="213"/>
                    <a:pt x="150" y="213"/>
                    <a:pt x="150" y="213"/>
                  </a:cubicBezTo>
                  <a:cubicBezTo>
                    <a:pt x="150" y="201"/>
                    <a:pt x="150" y="201"/>
                    <a:pt x="150" y="201"/>
                  </a:cubicBezTo>
                  <a:cubicBezTo>
                    <a:pt x="151" y="199"/>
                    <a:pt x="153" y="186"/>
                    <a:pt x="162" y="181"/>
                  </a:cubicBezTo>
                  <a:cubicBezTo>
                    <a:pt x="167" y="179"/>
                    <a:pt x="175" y="162"/>
                    <a:pt x="176" y="157"/>
                  </a:cubicBezTo>
                  <a:cubicBezTo>
                    <a:pt x="176" y="157"/>
                    <a:pt x="176" y="156"/>
                    <a:pt x="175" y="155"/>
                  </a:cubicBezTo>
                  <a:cubicBezTo>
                    <a:pt x="171" y="149"/>
                    <a:pt x="164" y="136"/>
                    <a:pt x="169" y="127"/>
                  </a:cubicBezTo>
                  <a:cubicBezTo>
                    <a:pt x="170" y="124"/>
                    <a:pt x="173" y="120"/>
                    <a:pt x="180" y="119"/>
                  </a:cubicBezTo>
                  <a:cubicBezTo>
                    <a:pt x="188" y="118"/>
                    <a:pt x="195" y="117"/>
                    <a:pt x="202" y="117"/>
                  </a:cubicBezTo>
                  <a:cubicBezTo>
                    <a:pt x="210" y="116"/>
                    <a:pt x="218" y="115"/>
                    <a:pt x="220" y="113"/>
                  </a:cubicBezTo>
                  <a:cubicBezTo>
                    <a:pt x="222" y="112"/>
                    <a:pt x="224" y="109"/>
                    <a:pt x="226" y="106"/>
                  </a:cubicBezTo>
                  <a:cubicBezTo>
                    <a:pt x="231" y="99"/>
                    <a:pt x="236" y="91"/>
                    <a:pt x="243" y="88"/>
                  </a:cubicBezTo>
                  <a:cubicBezTo>
                    <a:pt x="243" y="62"/>
                    <a:pt x="243" y="62"/>
                    <a:pt x="243" y="62"/>
                  </a:cubicBezTo>
                  <a:cubicBezTo>
                    <a:pt x="214" y="37"/>
                    <a:pt x="214" y="37"/>
                    <a:pt x="214" y="37"/>
                  </a:cubicBezTo>
                  <a:lnTo>
                    <a:pt x="21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1" name="Freeform 8"/>
            <p:cNvSpPr/>
            <p:nvPr/>
          </p:nvSpPr>
          <p:spPr bwMode="auto">
            <a:xfrm>
              <a:off x="7254876" y="3135312"/>
              <a:ext cx="482600" cy="892176"/>
            </a:xfrm>
            <a:custGeom>
              <a:avLst/>
              <a:gdLst>
                <a:gd name="T0" fmla="*/ 150 w 194"/>
                <a:gd name="T1" fmla="*/ 35 h 359"/>
                <a:gd name="T2" fmla="*/ 145 w 194"/>
                <a:gd name="T3" fmla="*/ 34 h 359"/>
                <a:gd name="T4" fmla="*/ 128 w 194"/>
                <a:gd name="T5" fmla="*/ 34 h 359"/>
                <a:gd name="T6" fmla="*/ 89 w 194"/>
                <a:gd name="T7" fmla="*/ 35 h 359"/>
                <a:gd name="T8" fmla="*/ 66 w 194"/>
                <a:gd name="T9" fmla="*/ 71 h 359"/>
                <a:gd name="T10" fmla="*/ 50 w 194"/>
                <a:gd name="T11" fmla="*/ 80 h 359"/>
                <a:gd name="T12" fmla="*/ 48 w 194"/>
                <a:gd name="T13" fmla="*/ 127 h 359"/>
                <a:gd name="T14" fmla="*/ 33 w 194"/>
                <a:gd name="T15" fmla="*/ 138 h 359"/>
                <a:gd name="T16" fmla="*/ 19 w 194"/>
                <a:gd name="T17" fmla="*/ 148 h 359"/>
                <a:gd name="T18" fmla="*/ 24 w 194"/>
                <a:gd name="T19" fmla="*/ 153 h 359"/>
                <a:gd name="T20" fmla="*/ 37 w 194"/>
                <a:gd name="T21" fmla="*/ 176 h 359"/>
                <a:gd name="T22" fmla="*/ 28 w 194"/>
                <a:gd name="T23" fmla="*/ 205 h 359"/>
                <a:gd name="T24" fmla="*/ 28 w 194"/>
                <a:gd name="T25" fmla="*/ 205 h 359"/>
                <a:gd name="T26" fmla="*/ 28 w 194"/>
                <a:gd name="T27" fmla="*/ 206 h 359"/>
                <a:gd name="T28" fmla="*/ 19 w 194"/>
                <a:gd name="T29" fmla="*/ 226 h 359"/>
                <a:gd name="T30" fmla="*/ 19 w 194"/>
                <a:gd name="T31" fmla="*/ 253 h 359"/>
                <a:gd name="T32" fmla="*/ 19 w 194"/>
                <a:gd name="T33" fmla="*/ 273 h 359"/>
                <a:gd name="T34" fmla="*/ 19 w 194"/>
                <a:gd name="T35" fmla="*/ 275 h 359"/>
                <a:gd name="T36" fmla="*/ 18 w 194"/>
                <a:gd name="T37" fmla="*/ 310 h 359"/>
                <a:gd name="T38" fmla="*/ 4 w 194"/>
                <a:gd name="T39" fmla="*/ 359 h 359"/>
                <a:gd name="T40" fmla="*/ 18 w 194"/>
                <a:gd name="T41" fmla="*/ 357 h 359"/>
                <a:gd name="T42" fmla="*/ 42 w 194"/>
                <a:gd name="T43" fmla="*/ 351 h 359"/>
                <a:gd name="T44" fmla="*/ 90 w 194"/>
                <a:gd name="T45" fmla="*/ 334 h 359"/>
                <a:gd name="T46" fmla="*/ 113 w 194"/>
                <a:gd name="T47" fmla="*/ 316 h 359"/>
                <a:gd name="T48" fmla="*/ 121 w 194"/>
                <a:gd name="T49" fmla="*/ 313 h 359"/>
                <a:gd name="T50" fmla="*/ 159 w 194"/>
                <a:gd name="T51" fmla="*/ 291 h 359"/>
                <a:gd name="T52" fmla="*/ 171 w 194"/>
                <a:gd name="T53" fmla="*/ 248 h 359"/>
                <a:gd name="T54" fmla="*/ 162 w 194"/>
                <a:gd name="T55" fmla="*/ 219 h 359"/>
                <a:gd name="T56" fmla="*/ 167 w 194"/>
                <a:gd name="T57" fmla="*/ 200 h 359"/>
                <a:gd name="T58" fmla="*/ 171 w 194"/>
                <a:gd name="T59" fmla="*/ 184 h 359"/>
                <a:gd name="T60" fmla="*/ 176 w 194"/>
                <a:gd name="T61" fmla="*/ 174 h 359"/>
                <a:gd name="T62" fmla="*/ 172 w 194"/>
                <a:gd name="T63" fmla="*/ 154 h 359"/>
                <a:gd name="T64" fmla="*/ 156 w 194"/>
                <a:gd name="T65" fmla="*/ 110 h 359"/>
                <a:gd name="T66" fmla="*/ 156 w 194"/>
                <a:gd name="T67" fmla="*/ 108 h 359"/>
                <a:gd name="T68" fmla="*/ 158 w 194"/>
                <a:gd name="T69" fmla="*/ 107 h 359"/>
                <a:gd name="T70" fmla="*/ 180 w 194"/>
                <a:gd name="T71" fmla="*/ 91 h 359"/>
                <a:gd name="T72" fmla="*/ 182 w 194"/>
                <a:gd name="T73" fmla="*/ 89 h 359"/>
                <a:gd name="T74" fmla="*/ 194 w 194"/>
                <a:gd name="T75" fmla="*/ 69 h 359"/>
                <a:gd name="T76" fmla="*/ 186 w 194"/>
                <a:gd name="T77" fmla="*/ 53 h 359"/>
                <a:gd name="T78" fmla="*/ 183 w 194"/>
                <a:gd name="T79" fmla="*/ 54 h 359"/>
                <a:gd name="T80" fmla="*/ 175 w 194"/>
                <a:gd name="T81" fmla="*/ 42 h 359"/>
                <a:gd name="T82" fmla="*/ 173 w 194"/>
                <a:gd name="T83" fmla="*/ 33 h 359"/>
                <a:gd name="T84" fmla="*/ 181 w 194"/>
                <a:gd name="T85" fmla="*/ 38 h 359"/>
                <a:gd name="T86" fmla="*/ 182 w 194"/>
                <a:gd name="T87" fmla="*/ 39 h 359"/>
                <a:gd name="T88" fmla="*/ 182 w 194"/>
                <a:gd name="T89" fmla="*/ 30 h 359"/>
                <a:gd name="T90" fmla="*/ 179 w 194"/>
                <a:gd name="T91" fmla="*/ 0 h 359"/>
                <a:gd name="T92" fmla="*/ 174 w 194"/>
                <a:gd name="T93" fmla="*/ 1 h 359"/>
                <a:gd name="T94" fmla="*/ 174 w 194"/>
                <a:gd name="T95" fmla="*/ 1 h 359"/>
                <a:gd name="T96" fmla="*/ 150 w 194"/>
                <a:gd name="T97" fmla="*/ 10 h 359"/>
                <a:gd name="T98" fmla="*/ 150 w 194"/>
                <a:gd name="T99" fmla="*/ 3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4" h="359">
                  <a:moveTo>
                    <a:pt x="150" y="35"/>
                  </a:moveTo>
                  <a:cubicBezTo>
                    <a:pt x="145" y="34"/>
                    <a:pt x="145" y="34"/>
                    <a:pt x="145" y="34"/>
                  </a:cubicBezTo>
                  <a:cubicBezTo>
                    <a:pt x="145" y="34"/>
                    <a:pt x="136" y="33"/>
                    <a:pt x="128" y="34"/>
                  </a:cubicBezTo>
                  <a:cubicBezTo>
                    <a:pt x="120" y="36"/>
                    <a:pt x="97" y="35"/>
                    <a:pt x="89" y="35"/>
                  </a:cubicBezTo>
                  <a:cubicBezTo>
                    <a:pt x="86" y="42"/>
                    <a:pt x="78" y="61"/>
                    <a:pt x="66" y="71"/>
                  </a:cubicBezTo>
                  <a:cubicBezTo>
                    <a:pt x="61" y="75"/>
                    <a:pt x="55" y="78"/>
                    <a:pt x="50" y="80"/>
                  </a:cubicBezTo>
                  <a:cubicBezTo>
                    <a:pt x="53" y="90"/>
                    <a:pt x="60" y="117"/>
                    <a:pt x="48" y="127"/>
                  </a:cubicBezTo>
                  <a:cubicBezTo>
                    <a:pt x="43" y="131"/>
                    <a:pt x="38" y="134"/>
                    <a:pt x="33" y="138"/>
                  </a:cubicBezTo>
                  <a:cubicBezTo>
                    <a:pt x="28" y="141"/>
                    <a:pt x="20" y="146"/>
                    <a:pt x="19" y="148"/>
                  </a:cubicBezTo>
                  <a:cubicBezTo>
                    <a:pt x="20" y="150"/>
                    <a:pt x="22" y="152"/>
                    <a:pt x="24" y="153"/>
                  </a:cubicBezTo>
                  <a:cubicBezTo>
                    <a:pt x="30" y="159"/>
                    <a:pt x="39" y="167"/>
                    <a:pt x="37" y="176"/>
                  </a:cubicBezTo>
                  <a:cubicBezTo>
                    <a:pt x="34" y="188"/>
                    <a:pt x="29" y="204"/>
                    <a:pt x="28" y="205"/>
                  </a:cubicBezTo>
                  <a:cubicBezTo>
                    <a:pt x="28" y="205"/>
                    <a:pt x="28" y="205"/>
                    <a:pt x="28" y="205"/>
                  </a:cubicBezTo>
                  <a:cubicBezTo>
                    <a:pt x="28" y="206"/>
                    <a:pt x="28" y="206"/>
                    <a:pt x="28" y="206"/>
                  </a:cubicBezTo>
                  <a:cubicBezTo>
                    <a:pt x="25" y="209"/>
                    <a:pt x="19" y="219"/>
                    <a:pt x="19" y="226"/>
                  </a:cubicBezTo>
                  <a:cubicBezTo>
                    <a:pt x="19" y="230"/>
                    <a:pt x="19" y="242"/>
                    <a:pt x="19" y="253"/>
                  </a:cubicBezTo>
                  <a:cubicBezTo>
                    <a:pt x="19" y="262"/>
                    <a:pt x="19" y="271"/>
                    <a:pt x="19" y="273"/>
                  </a:cubicBezTo>
                  <a:cubicBezTo>
                    <a:pt x="19" y="273"/>
                    <a:pt x="19" y="274"/>
                    <a:pt x="19" y="275"/>
                  </a:cubicBezTo>
                  <a:cubicBezTo>
                    <a:pt x="21" y="282"/>
                    <a:pt x="25" y="299"/>
                    <a:pt x="18" y="310"/>
                  </a:cubicBezTo>
                  <a:cubicBezTo>
                    <a:pt x="10" y="322"/>
                    <a:pt x="0" y="355"/>
                    <a:pt x="4" y="359"/>
                  </a:cubicBezTo>
                  <a:cubicBezTo>
                    <a:pt x="11" y="359"/>
                    <a:pt x="12" y="359"/>
                    <a:pt x="18" y="357"/>
                  </a:cubicBezTo>
                  <a:cubicBezTo>
                    <a:pt x="23" y="356"/>
                    <a:pt x="29" y="354"/>
                    <a:pt x="42" y="351"/>
                  </a:cubicBezTo>
                  <a:cubicBezTo>
                    <a:pt x="89" y="341"/>
                    <a:pt x="90" y="334"/>
                    <a:pt x="90" y="334"/>
                  </a:cubicBezTo>
                  <a:cubicBezTo>
                    <a:pt x="89" y="324"/>
                    <a:pt x="98" y="321"/>
                    <a:pt x="113" y="316"/>
                  </a:cubicBezTo>
                  <a:cubicBezTo>
                    <a:pt x="121" y="313"/>
                    <a:pt x="121" y="313"/>
                    <a:pt x="121" y="313"/>
                  </a:cubicBezTo>
                  <a:cubicBezTo>
                    <a:pt x="136" y="309"/>
                    <a:pt x="153" y="303"/>
                    <a:pt x="159" y="291"/>
                  </a:cubicBezTo>
                  <a:cubicBezTo>
                    <a:pt x="165" y="279"/>
                    <a:pt x="170" y="254"/>
                    <a:pt x="171" y="248"/>
                  </a:cubicBezTo>
                  <a:cubicBezTo>
                    <a:pt x="168" y="243"/>
                    <a:pt x="158" y="228"/>
                    <a:pt x="162" y="219"/>
                  </a:cubicBezTo>
                  <a:cubicBezTo>
                    <a:pt x="164" y="213"/>
                    <a:pt x="166" y="207"/>
                    <a:pt x="167" y="200"/>
                  </a:cubicBezTo>
                  <a:cubicBezTo>
                    <a:pt x="169" y="194"/>
                    <a:pt x="170" y="189"/>
                    <a:pt x="171" y="184"/>
                  </a:cubicBezTo>
                  <a:cubicBezTo>
                    <a:pt x="173" y="180"/>
                    <a:pt x="174" y="176"/>
                    <a:pt x="176" y="174"/>
                  </a:cubicBezTo>
                  <a:cubicBezTo>
                    <a:pt x="179" y="167"/>
                    <a:pt x="181" y="164"/>
                    <a:pt x="172" y="154"/>
                  </a:cubicBezTo>
                  <a:cubicBezTo>
                    <a:pt x="157" y="136"/>
                    <a:pt x="156" y="111"/>
                    <a:pt x="156" y="110"/>
                  </a:cubicBezTo>
                  <a:cubicBezTo>
                    <a:pt x="156" y="108"/>
                    <a:pt x="156" y="108"/>
                    <a:pt x="156" y="108"/>
                  </a:cubicBezTo>
                  <a:cubicBezTo>
                    <a:pt x="158" y="107"/>
                    <a:pt x="158" y="107"/>
                    <a:pt x="158" y="107"/>
                  </a:cubicBezTo>
                  <a:cubicBezTo>
                    <a:pt x="166" y="102"/>
                    <a:pt x="177" y="93"/>
                    <a:pt x="180" y="91"/>
                  </a:cubicBezTo>
                  <a:cubicBezTo>
                    <a:pt x="181" y="90"/>
                    <a:pt x="181" y="89"/>
                    <a:pt x="182" y="89"/>
                  </a:cubicBezTo>
                  <a:cubicBezTo>
                    <a:pt x="187" y="85"/>
                    <a:pt x="192" y="80"/>
                    <a:pt x="194" y="69"/>
                  </a:cubicBezTo>
                  <a:cubicBezTo>
                    <a:pt x="194" y="63"/>
                    <a:pt x="190" y="57"/>
                    <a:pt x="186" y="53"/>
                  </a:cubicBezTo>
                  <a:cubicBezTo>
                    <a:pt x="185" y="53"/>
                    <a:pt x="184" y="54"/>
                    <a:pt x="183" y="54"/>
                  </a:cubicBezTo>
                  <a:cubicBezTo>
                    <a:pt x="179" y="54"/>
                    <a:pt x="177" y="51"/>
                    <a:pt x="175" y="42"/>
                  </a:cubicBezTo>
                  <a:cubicBezTo>
                    <a:pt x="173" y="33"/>
                    <a:pt x="173" y="33"/>
                    <a:pt x="173" y="33"/>
                  </a:cubicBezTo>
                  <a:cubicBezTo>
                    <a:pt x="181" y="38"/>
                    <a:pt x="181" y="38"/>
                    <a:pt x="181" y="38"/>
                  </a:cubicBezTo>
                  <a:cubicBezTo>
                    <a:pt x="181" y="38"/>
                    <a:pt x="181" y="38"/>
                    <a:pt x="182" y="39"/>
                  </a:cubicBezTo>
                  <a:cubicBezTo>
                    <a:pt x="182" y="36"/>
                    <a:pt x="182" y="34"/>
                    <a:pt x="182" y="30"/>
                  </a:cubicBezTo>
                  <a:cubicBezTo>
                    <a:pt x="184" y="8"/>
                    <a:pt x="180" y="1"/>
                    <a:pt x="179" y="0"/>
                  </a:cubicBezTo>
                  <a:cubicBezTo>
                    <a:pt x="174" y="1"/>
                    <a:pt x="174" y="1"/>
                    <a:pt x="174" y="1"/>
                  </a:cubicBezTo>
                  <a:cubicBezTo>
                    <a:pt x="174" y="1"/>
                    <a:pt x="174" y="1"/>
                    <a:pt x="174" y="1"/>
                  </a:cubicBezTo>
                  <a:cubicBezTo>
                    <a:pt x="150" y="10"/>
                    <a:pt x="150" y="10"/>
                    <a:pt x="150" y="10"/>
                  </a:cubicBezTo>
                  <a:lnTo>
                    <a:pt x="15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2" name="Freeform 9"/>
            <p:cNvSpPr/>
            <p:nvPr/>
          </p:nvSpPr>
          <p:spPr bwMode="auto">
            <a:xfrm>
              <a:off x="8037514" y="3935412"/>
              <a:ext cx="690563" cy="577850"/>
            </a:xfrm>
            <a:custGeom>
              <a:avLst/>
              <a:gdLst>
                <a:gd name="T0" fmla="*/ 105 w 278"/>
                <a:gd name="T1" fmla="*/ 14 h 232"/>
                <a:gd name="T2" fmla="*/ 88 w 278"/>
                <a:gd name="T3" fmla="*/ 39 h 232"/>
                <a:gd name="T4" fmla="*/ 85 w 278"/>
                <a:gd name="T5" fmla="*/ 37 h 232"/>
                <a:gd name="T6" fmla="*/ 72 w 278"/>
                <a:gd name="T7" fmla="*/ 23 h 232"/>
                <a:gd name="T8" fmla="*/ 71 w 278"/>
                <a:gd name="T9" fmla="*/ 22 h 232"/>
                <a:gd name="T10" fmla="*/ 49 w 278"/>
                <a:gd name="T11" fmla="*/ 36 h 232"/>
                <a:gd name="T12" fmla="*/ 41 w 278"/>
                <a:gd name="T13" fmla="*/ 40 h 232"/>
                <a:gd name="T14" fmla="*/ 41 w 278"/>
                <a:gd name="T15" fmla="*/ 40 h 232"/>
                <a:gd name="T16" fmla="*/ 31 w 278"/>
                <a:gd name="T17" fmla="*/ 31 h 232"/>
                <a:gd name="T18" fmla="*/ 27 w 278"/>
                <a:gd name="T19" fmla="*/ 25 h 232"/>
                <a:gd name="T20" fmla="*/ 17 w 278"/>
                <a:gd name="T21" fmla="*/ 21 h 232"/>
                <a:gd name="T22" fmla="*/ 0 w 278"/>
                <a:gd name="T23" fmla="*/ 14 h 232"/>
                <a:gd name="T24" fmla="*/ 15 w 278"/>
                <a:gd name="T25" fmla="*/ 38 h 232"/>
                <a:gd name="T26" fmla="*/ 51 w 278"/>
                <a:gd name="T27" fmla="*/ 52 h 232"/>
                <a:gd name="T28" fmla="*/ 52 w 278"/>
                <a:gd name="T29" fmla="*/ 53 h 232"/>
                <a:gd name="T30" fmla="*/ 80 w 278"/>
                <a:gd name="T31" fmla="*/ 67 h 232"/>
                <a:gd name="T32" fmla="*/ 80 w 278"/>
                <a:gd name="T33" fmla="*/ 70 h 232"/>
                <a:gd name="T34" fmla="*/ 80 w 278"/>
                <a:gd name="T35" fmla="*/ 94 h 232"/>
                <a:gd name="T36" fmla="*/ 100 w 278"/>
                <a:gd name="T37" fmla="*/ 126 h 232"/>
                <a:gd name="T38" fmla="*/ 116 w 278"/>
                <a:gd name="T39" fmla="*/ 126 h 232"/>
                <a:gd name="T40" fmla="*/ 134 w 278"/>
                <a:gd name="T41" fmla="*/ 110 h 232"/>
                <a:gd name="T42" fmla="*/ 139 w 278"/>
                <a:gd name="T43" fmla="*/ 117 h 232"/>
                <a:gd name="T44" fmla="*/ 125 w 278"/>
                <a:gd name="T45" fmla="*/ 144 h 232"/>
                <a:gd name="T46" fmla="*/ 118 w 278"/>
                <a:gd name="T47" fmla="*/ 158 h 232"/>
                <a:gd name="T48" fmla="*/ 103 w 278"/>
                <a:gd name="T49" fmla="*/ 166 h 232"/>
                <a:gd name="T50" fmla="*/ 102 w 278"/>
                <a:gd name="T51" fmla="*/ 166 h 232"/>
                <a:gd name="T52" fmla="*/ 103 w 278"/>
                <a:gd name="T53" fmla="*/ 174 h 232"/>
                <a:gd name="T54" fmla="*/ 119 w 278"/>
                <a:gd name="T55" fmla="*/ 192 h 232"/>
                <a:gd name="T56" fmla="*/ 126 w 278"/>
                <a:gd name="T57" fmla="*/ 199 h 232"/>
                <a:gd name="T58" fmla="*/ 128 w 278"/>
                <a:gd name="T59" fmla="*/ 205 h 232"/>
                <a:gd name="T60" fmla="*/ 139 w 278"/>
                <a:gd name="T61" fmla="*/ 212 h 232"/>
                <a:gd name="T62" fmla="*/ 147 w 278"/>
                <a:gd name="T63" fmla="*/ 215 h 232"/>
                <a:gd name="T64" fmla="*/ 175 w 278"/>
                <a:gd name="T65" fmla="*/ 213 h 232"/>
                <a:gd name="T66" fmla="*/ 184 w 278"/>
                <a:gd name="T67" fmla="*/ 206 h 232"/>
                <a:gd name="T68" fmla="*/ 194 w 278"/>
                <a:gd name="T69" fmla="*/ 214 h 232"/>
                <a:gd name="T70" fmla="*/ 219 w 278"/>
                <a:gd name="T71" fmla="*/ 232 h 232"/>
                <a:gd name="T72" fmla="*/ 235 w 278"/>
                <a:gd name="T73" fmla="*/ 224 h 232"/>
                <a:gd name="T74" fmla="*/ 251 w 278"/>
                <a:gd name="T75" fmla="*/ 194 h 232"/>
                <a:gd name="T76" fmla="*/ 255 w 278"/>
                <a:gd name="T77" fmla="*/ 196 h 232"/>
                <a:gd name="T78" fmla="*/ 233 w 278"/>
                <a:gd name="T79" fmla="*/ 178 h 232"/>
                <a:gd name="T80" fmla="*/ 246 w 278"/>
                <a:gd name="T81" fmla="*/ 167 h 232"/>
                <a:gd name="T82" fmla="*/ 266 w 278"/>
                <a:gd name="T83" fmla="*/ 176 h 232"/>
                <a:gd name="T84" fmla="*/ 267 w 278"/>
                <a:gd name="T85" fmla="*/ 166 h 232"/>
                <a:gd name="T86" fmla="*/ 245 w 278"/>
                <a:gd name="T87" fmla="*/ 146 h 232"/>
                <a:gd name="T88" fmla="*/ 233 w 278"/>
                <a:gd name="T89" fmla="*/ 123 h 232"/>
                <a:gd name="T90" fmla="*/ 214 w 278"/>
                <a:gd name="T91" fmla="*/ 123 h 232"/>
                <a:gd name="T92" fmla="*/ 214 w 278"/>
                <a:gd name="T93" fmla="*/ 103 h 232"/>
                <a:gd name="T94" fmla="*/ 196 w 278"/>
                <a:gd name="T95" fmla="*/ 89 h 232"/>
                <a:gd name="T96" fmla="*/ 189 w 278"/>
                <a:gd name="T97" fmla="*/ 68 h 232"/>
                <a:gd name="T98" fmla="*/ 151 w 278"/>
                <a:gd name="T99" fmla="*/ 21 h 232"/>
                <a:gd name="T100" fmla="*/ 118 w 278"/>
                <a:gd name="T101" fmla="*/ 0 h 232"/>
                <a:gd name="T102" fmla="*/ 120 w 278"/>
                <a:gd name="T103" fmla="*/ 3 h 232"/>
                <a:gd name="T104" fmla="*/ 105 w 278"/>
                <a:gd name="T105" fmla="*/ 1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232">
                  <a:moveTo>
                    <a:pt x="105" y="14"/>
                  </a:moveTo>
                  <a:cubicBezTo>
                    <a:pt x="88" y="39"/>
                    <a:pt x="88" y="39"/>
                    <a:pt x="88" y="39"/>
                  </a:cubicBezTo>
                  <a:cubicBezTo>
                    <a:pt x="85" y="37"/>
                    <a:pt x="85" y="37"/>
                    <a:pt x="85" y="37"/>
                  </a:cubicBezTo>
                  <a:cubicBezTo>
                    <a:pt x="84" y="36"/>
                    <a:pt x="77" y="31"/>
                    <a:pt x="72" y="23"/>
                  </a:cubicBezTo>
                  <a:cubicBezTo>
                    <a:pt x="72" y="22"/>
                    <a:pt x="72" y="22"/>
                    <a:pt x="71" y="22"/>
                  </a:cubicBezTo>
                  <a:cubicBezTo>
                    <a:pt x="67" y="22"/>
                    <a:pt x="57" y="27"/>
                    <a:pt x="49" y="36"/>
                  </a:cubicBezTo>
                  <a:cubicBezTo>
                    <a:pt x="48" y="37"/>
                    <a:pt x="45" y="40"/>
                    <a:pt x="41" y="40"/>
                  </a:cubicBezTo>
                  <a:cubicBezTo>
                    <a:pt x="41" y="40"/>
                    <a:pt x="41" y="40"/>
                    <a:pt x="41" y="40"/>
                  </a:cubicBezTo>
                  <a:cubicBezTo>
                    <a:pt x="36" y="40"/>
                    <a:pt x="33" y="35"/>
                    <a:pt x="31" y="31"/>
                  </a:cubicBezTo>
                  <a:cubicBezTo>
                    <a:pt x="30" y="29"/>
                    <a:pt x="28" y="25"/>
                    <a:pt x="27" y="25"/>
                  </a:cubicBezTo>
                  <a:cubicBezTo>
                    <a:pt x="24" y="24"/>
                    <a:pt x="20" y="22"/>
                    <a:pt x="17" y="21"/>
                  </a:cubicBezTo>
                  <a:cubicBezTo>
                    <a:pt x="12" y="18"/>
                    <a:pt x="6" y="16"/>
                    <a:pt x="0" y="14"/>
                  </a:cubicBezTo>
                  <a:cubicBezTo>
                    <a:pt x="6" y="25"/>
                    <a:pt x="12" y="36"/>
                    <a:pt x="15" y="38"/>
                  </a:cubicBezTo>
                  <a:cubicBezTo>
                    <a:pt x="19" y="40"/>
                    <a:pt x="39" y="48"/>
                    <a:pt x="51" y="52"/>
                  </a:cubicBezTo>
                  <a:cubicBezTo>
                    <a:pt x="52" y="53"/>
                    <a:pt x="52" y="53"/>
                    <a:pt x="52" y="53"/>
                  </a:cubicBezTo>
                  <a:cubicBezTo>
                    <a:pt x="80" y="67"/>
                    <a:pt x="80" y="67"/>
                    <a:pt x="80" y="67"/>
                  </a:cubicBezTo>
                  <a:cubicBezTo>
                    <a:pt x="80" y="70"/>
                    <a:pt x="80" y="70"/>
                    <a:pt x="80" y="70"/>
                  </a:cubicBezTo>
                  <a:cubicBezTo>
                    <a:pt x="80" y="70"/>
                    <a:pt x="78" y="86"/>
                    <a:pt x="80" y="94"/>
                  </a:cubicBezTo>
                  <a:cubicBezTo>
                    <a:pt x="81" y="101"/>
                    <a:pt x="95" y="122"/>
                    <a:pt x="100" y="126"/>
                  </a:cubicBezTo>
                  <a:cubicBezTo>
                    <a:pt x="102" y="126"/>
                    <a:pt x="107" y="125"/>
                    <a:pt x="116" y="126"/>
                  </a:cubicBezTo>
                  <a:cubicBezTo>
                    <a:pt x="123" y="114"/>
                    <a:pt x="129" y="109"/>
                    <a:pt x="134" y="110"/>
                  </a:cubicBezTo>
                  <a:cubicBezTo>
                    <a:pt x="136" y="110"/>
                    <a:pt x="139" y="112"/>
                    <a:pt x="139" y="117"/>
                  </a:cubicBezTo>
                  <a:cubicBezTo>
                    <a:pt x="141" y="130"/>
                    <a:pt x="141" y="141"/>
                    <a:pt x="125" y="144"/>
                  </a:cubicBezTo>
                  <a:cubicBezTo>
                    <a:pt x="126" y="148"/>
                    <a:pt x="124" y="152"/>
                    <a:pt x="118" y="158"/>
                  </a:cubicBezTo>
                  <a:cubicBezTo>
                    <a:pt x="112" y="163"/>
                    <a:pt x="107" y="165"/>
                    <a:pt x="103" y="166"/>
                  </a:cubicBezTo>
                  <a:cubicBezTo>
                    <a:pt x="103" y="166"/>
                    <a:pt x="102" y="166"/>
                    <a:pt x="102" y="166"/>
                  </a:cubicBezTo>
                  <a:cubicBezTo>
                    <a:pt x="102" y="167"/>
                    <a:pt x="102" y="169"/>
                    <a:pt x="103" y="174"/>
                  </a:cubicBezTo>
                  <a:cubicBezTo>
                    <a:pt x="109" y="190"/>
                    <a:pt x="113" y="191"/>
                    <a:pt x="119" y="192"/>
                  </a:cubicBezTo>
                  <a:cubicBezTo>
                    <a:pt x="124" y="193"/>
                    <a:pt x="126" y="195"/>
                    <a:pt x="126" y="199"/>
                  </a:cubicBezTo>
                  <a:cubicBezTo>
                    <a:pt x="126" y="201"/>
                    <a:pt x="127" y="202"/>
                    <a:pt x="128" y="205"/>
                  </a:cubicBezTo>
                  <a:cubicBezTo>
                    <a:pt x="130" y="209"/>
                    <a:pt x="133" y="210"/>
                    <a:pt x="139" y="212"/>
                  </a:cubicBezTo>
                  <a:cubicBezTo>
                    <a:pt x="141" y="212"/>
                    <a:pt x="144" y="213"/>
                    <a:pt x="147" y="215"/>
                  </a:cubicBezTo>
                  <a:cubicBezTo>
                    <a:pt x="150" y="216"/>
                    <a:pt x="163" y="215"/>
                    <a:pt x="175" y="213"/>
                  </a:cubicBezTo>
                  <a:cubicBezTo>
                    <a:pt x="177" y="208"/>
                    <a:pt x="180" y="206"/>
                    <a:pt x="184" y="206"/>
                  </a:cubicBezTo>
                  <a:cubicBezTo>
                    <a:pt x="189" y="206"/>
                    <a:pt x="193" y="211"/>
                    <a:pt x="194" y="214"/>
                  </a:cubicBezTo>
                  <a:cubicBezTo>
                    <a:pt x="204" y="222"/>
                    <a:pt x="216" y="232"/>
                    <a:pt x="219" y="232"/>
                  </a:cubicBezTo>
                  <a:cubicBezTo>
                    <a:pt x="222" y="232"/>
                    <a:pt x="229" y="228"/>
                    <a:pt x="235" y="224"/>
                  </a:cubicBezTo>
                  <a:cubicBezTo>
                    <a:pt x="251" y="194"/>
                    <a:pt x="251" y="194"/>
                    <a:pt x="251" y="194"/>
                  </a:cubicBezTo>
                  <a:cubicBezTo>
                    <a:pt x="255" y="196"/>
                    <a:pt x="255" y="196"/>
                    <a:pt x="255" y="196"/>
                  </a:cubicBezTo>
                  <a:cubicBezTo>
                    <a:pt x="247" y="191"/>
                    <a:pt x="237" y="183"/>
                    <a:pt x="233" y="178"/>
                  </a:cubicBezTo>
                  <a:cubicBezTo>
                    <a:pt x="228" y="171"/>
                    <a:pt x="236" y="163"/>
                    <a:pt x="246" y="167"/>
                  </a:cubicBezTo>
                  <a:cubicBezTo>
                    <a:pt x="256" y="171"/>
                    <a:pt x="266" y="176"/>
                    <a:pt x="266" y="176"/>
                  </a:cubicBezTo>
                  <a:cubicBezTo>
                    <a:pt x="266" y="176"/>
                    <a:pt x="278" y="178"/>
                    <a:pt x="267" y="166"/>
                  </a:cubicBezTo>
                  <a:cubicBezTo>
                    <a:pt x="256" y="155"/>
                    <a:pt x="247" y="150"/>
                    <a:pt x="245" y="146"/>
                  </a:cubicBezTo>
                  <a:cubicBezTo>
                    <a:pt x="242" y="142"/>
                    <a:pt x="243" y="123"/>
                    <a:pt x="233" y="123"/>
                  </a:cubicBezTo>
                  <a:cubicBezTo>
                    <a:pt x="224" y="123"/>
                    <a:pt x="214" y="123"/>
                    <a:pt x="214" y="123"/>
                  </a:cubicBezTo>
                  <a:cubicBezTo>
                    <a:pt x="214" y="123"/>
                    <a:pt x="215" y="107"/>
                    <a:pt x="214" y="103"/>
                  </a:cubicBezTo>
                  <a:cubicBezTo>
                    <a:pt x="213" y="99"/>
                    <a:pt x="196" y="89"/>
                    <a:pt x="196" y="89"/>
                  </a:cubicBezTo>
                  <a:cubicBezTo>
                    <a:pt x="196" y="89"/>
                    <a:pt x="189" y="78"/>
                    <a:pt x="189" y="68"/>
                  </a:cubicBezTo>
                  <a:cubicBezTo>
                    <a:pt x="189" y="58"/>
                    <a:pt x="169" y="36"/>
                    <a:pt x="151" y="21"/>
                  </a:cubicBezTo>
                  <a:cubicBezTo>
                    <a:pt x="133" y="5"/>
                    <a:pt x="118" y="0"/>
                    <a:pt x="118" y="0"/>
                  </a:cubicBezTo>
                  <a:cubicBezTo>
                    <a:pt x="120" y="3"/>
                    <a:pt x="120" y="3"/>
                    <a:pt x="120" y="3"/>
                  </a:cubicBezTo>
                  <a:lnTo>
                    <a:pt x="10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3" name="Freeform 10"/>
            <p:cNvSpPr/>
            <p:nvPr/>
          </p:nvSpPr>
          <p:spPr bwMode="auto">
            <a:xfrm>
              <a:off x="5868988" y="1184274"/>
              <a:ext cx="2859087" cy="2401887"/>
            </a:xfrm>
            <a:custGeom>
              <a:avLst/>
              <a:gdLst>
                <a:gd name="T0" fmla="*/ 1 w 1151"/>
                <a:gd name="T1" fmla="*/ 704 h 966"/>
                <a:gd name="T2" fmla="*/ 37 w 1151"/>
                <a:gd name="T3" fmla="*/ 755 h 966"/>
                <a:gd name="T4" fmla="*/ 103 w 1151"/>
                <a:gd name="T5" fmla="*/ 760 h 966"/>
                <a:gd name="T6" fmla="*/ 101 w 1151"/>
                <a:gd name="T7" fmla="*/ 823 h 966"/>
                <a:gd name="T8" fmla="*/ 155 w 1151"/>
                <a:gd name="T9" fmla="*/ 875 h 966"/>
                <a:gd name="T10" fmla="*/ 217 w 1151"/>
                <a:gd name="T11" fmla="*/ 856 h 966"/>
                <a:gd name="T12" fmla="*/ 273 w 1151"/>
                <a:gd name="T13" fmla="*/ 883 h 966"/>
                <a:gd name="T14" fmla="*/ 252 w 1151"/>
                <a:gd name="T15" fmla="*/ 956 h 966"/>
                <a:gd name="T16" fmla="*/ 345 w 1151"/>
                <a:gd name="T17" fmla="*/ 946 h 966"/>
                <a:gd name="T18" fmla="*/ 364 w 1151"/>
                <a:gd name="T19" fmla="*/ 887 h 966"/>
                <a:gd name="T20" fmla="*/ 401 w 1151"/>
                <a:gd name="T21" fmla="*/ 880 h 966"/>
                <a:gd name="T22" fmla="*/ 437 w 1151"/>
                <a:gd name="T23" fmla="*/ 957 h 966"/>
                <a:gd name="T24" fmla="*/ 480 w 1151"/>
                <a:gd name="T25" fmla="*/ 960 h 966"/>
                <a:gd name="T26" fmla="*/ 570 w 1151"/>
                <a:gd name="T27" fmla="*/ 860 h 966"/>
                <a:gd name="T28" fmla="*/ 640 w 1151"/>
                <a:gd name="T29" fmla="*/ 814 h 966"/>
                <a:gd name="T30" fmla="*/ 684 w 1151"/>
                <a:gd name="T31" fmla="*/ 811 h 966"/>
                <a:gd name="T32" fmla="*/ 723 w 1151"/>
                <a:gd name="T33" fmla="*/ 781 h 966"/>
                <a:gd name="T34" fmla="*/ 752 w 1151"/>
                <a:gd name="T35" fmla="*/ 690 h 966"/>
                <a:gd name="T36" fmla="*/ 806 w 1151"/>
                <a:gd name="T37" fmla="*/ 700 h 966"/>
                <a:gd name="T38" fmla="*/ 849 w 1151"/>
                <a:gd name="T39" fmla="*/ 665 h 966"/>
                <a:gd name="T40" fmla="*/ 916 w 1151"/>
                <a:gd name="T41" fmla="*/ 705 h 966"/>
                <a:gd name="T42" fmla="*/ 950 w 1151"/>
                <a:gd name="T43" fmla="*/ 727 h 966"/>
                <a:gd name="T44" fmla="*/ 953 w 1151"/>
                <a:gd name="T45" fmla="*/ 666 h 966"/>
                <a:gd name="T46" fmla="*/ 1130 w 1151"/>
                <a:gd name="T47" fmla="*/ 595 h 966"/>
                <a:gd name="T48" fmla="*/ 1110 w 1151"/>
                <a:gd name="T49" fmla="*/ 536 h 966"/>
                <a:gd name="T50" fmla="*/ 1057 w 1151"/>
                <a:gd name="T51" fmla="*/ 521 h 966"/>
                <a:gd name="T52" fmla="*/ 1027 w 1151"/>
                <a:gd name="T53" fmla="*/ 462 h 966"/>
                <a:gd name="T54" fmla="*/ 1075 w 1151"/>
                <a:gd name="T55" fmla="*/ 432 h 966"/>
                <a:gd name="T56" fmla="*/ 1094 w 1151"/>
                <a:gd name="T57" fmla="*/ 382 h 966"/>
                <a:gd name="T58" fmla="*/ 1062 w 1151"/>
                <a:gd name="T59" fmla="*/ 369 h 966"/>
                <a:gd name="T60" fmla="*/ 1096 w 1151"/>
                <a:gd name="T61" fmla="*/ 302 h 966"/>
                <a:gd name="T62" fmla="*/ 1132 w 1151"/>
                <a:gd name="T63" fmla="*/ 164 h 966"/>
                <a:gd name="T64" fmla="*/ 1040 w 1151"/>
                <a:gd name="T65" fmla="*/ 115 h 966"/>
                <a:gd name="T66" fmla="*/ 977 w 1151"/>
                <a:gd name="T67" fmla="*/ 71 h 966"/>
                <a:gd name="T68" fmla="*/ 974 w 1151"/>
                <a:gd name="T69" fmla="*/ 2 h 966"/>
                <a:gd name="T70" fmla="*/ 925 w 1151"/>
                <a:gd name="T71" fmla="*/ 29 h 966"/>
                <a:gd name="T72" fmla="*/ 927 w 1151"/>
                <a:gd name="T73" fmla="*/ 115 h 966"/>
                <a:gd name="T74" fmla="*/ 897 w 1151"/>
                <a:gd name="T75" fmla="*/ 194 h 966"/>
                <a:gd name="T76" fmla="*/ 837 w 1151"/>
                <a:gd name="T77" fmla="*/ 248 h 966"/>
                <a:gd name="T78" fmla="*/ 777 w 1151"/>
                <a:gd name="T79" fmla="*/ 302 h 966"/>
                <a:gd name="T80" fmla="*/ 818 w 1151"/>
                <a:gd name="T81" fmla="*/ 355 h 966"/>
                <a:gd name="T82" fmla="*/ 918 w 1151"/>
                <a:gd name="T83" fmla="*/ 366 h 966"/>
                <a:gd name="T84" fmla="*/ 892 w 1151"/>
                <a:gd name="T85" fmla="*/ 406 h 966"/>
                <a:gd name="T86" fmla="*/ 832 w 1151"/>
                <a:gd name="T87" fmla="*/ 432 h 966"/>
                <a:gd name="T88" fmla="*/ 793 w 1151"/>
                <a:gd name="T89" fmla="*/ 486 h 966"/>
                <a:gd name="T90" fmla="*/ 731 w 1151"/>
                <a:gd name="T91" fmla="*/ 507 h 966"/>
                <a:gd name="T92" fmla="*/ 621 w 1151"/>
                <a:gd name="T93" fmla="*/ 530 h 966"/>
                <a:gd name="T94" fmla="*/ 621 w 1151"/>
                <a:gd name="T95" fmla="*/ 609 h 966"/>
                <a:gd name="T96" fmla="*/ 568 w 1151"/>
                <a:gd name="T97" fmla="*/ 648 h 966"/>
                <a:gd name="T98" fmla="*/ 475 w 1151"/>
                <a:gd name="T99" fmla="*/ 684 h 966"/>
                <a:gd name="T100" fmla="*/ 296 w 1151"/>
                <a:gd name="T101" fmla="*/ 712 h 966"/>
                <a:gd name="T102" fmla="*/ 206 w 1151"/>
                <a:gd name="T103" fmla="*/ 679 h 966"/>
                <a:gd name="T104" fmla="*/ 59 w 1151"/>
                <a:gd name="T105" fmla="*/ 640 h 966"/>
                <a:gd name="T106" fmla="*/ 0 w 1151"/>
                <a:gd name="T107" fmla="*/ 669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1" h="966">
                  <a:moveTo>
                    <a:pt x="0" y="669"/>
                  </a:moveTo>
                  <a:cubicBezTo>
                    <a:pt x="13" y="687"/>
                    <a:pt x="13" y="687"/>
                    <a:pt x="13" y="687"/>
                  </a:cubicBezTo>
                  <a:cubicBezTo>
                    <a:pt x="1" y="704"/>
                    <a:pt x="1" y="704"/>
                    <a:pt x="1" y="704"/>
                  </a:cubicBezTo>
                  <a:cubicBezTo>
                    <a:pt x="12" y="732"/>
                    <a:pt x="12" y="732"/>
                    <a:pt x="12" y="732"/>
                  </a:cubicBezTo>
                  <a:cubicBezTo>
                    <a:pt x="30" y="755"/>
                    <a:pt x="30" y="755"/>
                    <a:pt x="30" y="755"/>
                  </a:cubicBezTo>
                  <a:cubicBezTo>
                    <a:pt x="31" y="756"/>
                    <a:pt x="34" y="758"/>
                    <a:pt x="37" y="755"/>
                  </a:cubicBezTo>
                  <a:cubicBezTo>
                    <a:pt x="44" y="748"/>
                    <a:pt x="75" y="739"/>
                    <a:pt x="86" y="743"/>
                  </a:cubicBezTo>
                  <a:cubicBezTo>
                    <a:pt x="88" y="744"/>
                    <a:pt x="90" y="744"/>
                    <a:pt x="92" y="744"/>
                  </a:cubicBezTo>
                  <a:cubicBezTo>
                    <a:pt x="100" y="745"/>
                    <a:pt x="103" y="748"/>
                    <a:pt x="103" y="760"/>
                  </a:cubicBezTo>
                  <a:cubicBezTo>
                    <a:pt x="103" y="772"/>
                    <a:pt x="94" y="785"/>
                    <a:pt x="87" y="795"/>
                  </a:cubicBezTo>
                  <a:cubicBezTo>
                    <a:pt x="85" y="798"/>
                    <a:pt x="82" y="803"/>
                    <a:pt x="81" y="804"/>
                  </a:cubicBezTo>
                  <a:cubicBezTo>
                    <a:pt x="82" y="807"/>
                    <a:pt x="92" y="816"/>
                    <a:pt x="101" y="823"/>
                  </a:cubicBezTo>
                  <a:cubicBezTo>
                    <a:pt x="119" y="833"/>
                    <a:pt x="119" y="833"/>
                    <a:pt x="119" y="833"/>
                  </a:cubicBezTo>
                  <a:cubicBezTo>
                    <a:pt x="130" y="866"/>
                    <a:pt x="130" y="866"/>
                    <a:pt x="130" y="866"/>
                  </a:cubicBezTo>
                  <a:cubicBezTo>
                    <a:pt x="155" y="875"/>
                    <a:pt x="155" y="875"/>
                    <a:pt x="155" y="875"/>
                  </a:cubicBezTo>
                  <a:cubicBezTo>
                    <a:pt x="158" y="869"/>
                    <a:pt x="167" y="857"/>
                    <a:pt x="182" y="852"/>
                  </a:cubicBezTo>
                  <a:cubicBezTo>
                    <a:pt x="195" y="848"/>
                    <a:pt x="204" y="852"/>
                    <a:pt x="210" y="854"/>
                  </a:cubicBezTo>
                  <a:cubicBezTo>
                    <a:pt x="212" y="855"/>
                    <a:pt x="215" y="856"/>
                    <a:pt x="217" y="856"/>
                  </a:cubicBezTo>
                  <a:cubicBezTo>
                    <a:pt x="219" y="856"/>
                    <a:pt x="226" y="853"/>
                    <a:pt x="231" y="850"/>
                  </a:cubicBezTo>
                  <a:cubicBezTo>
                    <a:pt x="244" y="844"/>
                    <a:pt x="259" y="836"/>
                    <a:pt x="266" y="845"/>
                  </a:cubicBezTo>
                  <a:cubicBezTo>
                    <a:pt x="272" y="852"/>
                    <a:pt x="285" y="869"/>
                    <a:pt x="273" y="883"/>
                  </a:cubicBezTo>
                  <a:cubicBezTo>
                    <a:pt x="265" y="893"/>
                    <a:pt x="250" y="907"/>
                    <a:pt x="245" y="911"/>
                  </a:cubicBezTo>
                  <a:cubicBezTo>
                    <a:pt x="245" y="934"/>
                    <a:pt x="245" y="934"/>
                    <a:pt x="245" y="934"/>
                  </a:cubicBezTo>
                  <a:cubicBezTo>
                    <a:pt x="247" y="944"/>
                    <a:pt x="250" y="954"/>
                    <a:pt x="252" y="956"/>
                  </a:cubicBezTo>
                  <a:cubicBezTo>
                    <a:pt x="255" y="956"/>
                    <a:pt x="261" y="957"/>
                    <a:pt x="272" y="960"/>
                  </a:cubicBezTo>
                  <a:cubicBezTo>
                    <a:pt x="283" y="962"/>
                    <a:pt x="297" y="966"/>
                    <a:pt x="308" y="966"/>
                  </a:cubicBezTo>
                  <a:cubicBezTo>
                    <a:pt x="327" y="966"/>
                    <a:pt x="342" y="953"/>
                    <a:pt x="345" y="946"/>
                  </a:cubicBezTo>
                  <a:cubicBezTo>
                    <a:pt x="348" y="937"/>
                    <a:pt x="363" y="889"/>
                    <a:pt x="363" y="889"/>
                  </a:cubicBezTo>
                  <a:cubicBezTo>
                    <a:pt x="363" y="888"/>
                    <a:pt x="363" y="888"/>
                    <a:pt x="363" y="888"/>
                  </a:cubicBezTo>
                  <a:cubicBezTo>
                    <a:pt x="364" y="887"/>
                    <a:pt x="364" y="887"/>
                    <a:pt x="364" y="887"/>
                  </a:cubicBezTo>
                  <a:cubicBezTo>
                    <a:pt x="366" y="884"/>
                    <a:pt x="381" y="865"/>
                    <a:pt x="392" y="867"/>
                  </a:cubicBezTo>
                  <a:cubicBezTo>
                    <a:pt x="395" y="868"/>
                    <a:pt x="399" y="870"/>
                    <a:pt x="401" y="878"/>
                  </a:cubicBezTo>
                  <a:cubicBezTo>
                    <a:pt x="401" y="880"/>
                    <a:pt x="401" y="880"/>
                    <a:pt x="401" y="880"/>
                  </a:cubicBezTo>
                  <a:cubicBezTo>
                    <a:pt x="406" y="901"/>
                    <a:pt x="408" y="908"/>
                    <a:pt x="400" y="920"/>
                  </a:cubicBezTo>
                  <a:cubicBezTo>
                    <a:pt x="399" y="922"/>
                    <a:pt x="400" y="927"/>
                    <a:pt x="405" y="934"/>
                  </a:cubicBezTo>
                  <a:cubicBezTo>
                    <a:pt x="416" y="948"/>
                    <a:pt x="431" y="958"/>
                    <a:pt x="437" y="957"/>
                  </a:cubicBezTo>
                  <a:cubicBezTo>
                    <a:pt x="443" y="955"/>
                    <a:pt x="452" y="957"/>
                    <a:pt x="460" y="959"/>
                  </a:cubicBezTo>
                  <a:cubicBezTo>
                    <a:pt x="467" y="961"/>
                    <a:pt x="477" y="964"/>
                    <a:pt x="479" y="962"/>
                  </a:cubicBezTo>
                  <a:cubicBezTo>
                    <a:pt x="480" y="962"/>
                    <a:pt x="480" y="961"/>
                    <a:pt x="480" y="960"/>
                  </a:cubicBezTo>
                  <a:cubicBezTo>
                    <a:pt x="482" y="944"/>
                    <a:pt x="493" y="929"/>
                    <a:pt x="494" y="928"/>
                  </a:cubicBezTo>
                  <a:cubicBezTo>
                    <a:pt x="526" y="887"/>
                    <a:pt x="526" y="887"/>
                    <a:pt x="526" y="887"/>
                  </a:cubicBezTo>
                  <a:cubicBezTo>
                    <a:pt x="570" y="860"/>
                    <a:pt x="570" y="860"/>
                    <a:pt x="570" y="860"/>
                  </a:cubicBezTo>
                  <a:cubicBezTo>
                    <a:pt x="592" y="860"/>
                    <a:pt x="592" y="860"/>
                    <a:pt x="592" y="860"/>
                  </a:cubicBezTo>
                  <a:cubicBezTo>
                    <a:pt x="592" y="860"/>
                    <a:pt x="607" y="860"/>
                    <a:pt x="619" y="850"/>
                  </a:cubicBezTo>
                  <a:cubicBezTo>
                    <a:pt x="631" y="839"/>
                    <a:pt x="640" y="814"/>
                    <a:pt x="640" y="814"/>
                  </a:cubicBezTo>
                  <a:cubicBezTo>
                    <a:pt x="641" y="811"/>
                    <a:pt x="641" y="811"/>
                    <a:pt x="641" y="811"/>
                  </a:cubicBezTo>
                  <a:cubicBezTo>
                    <a:pt x="644" y="811"/>
                    <a:pt x="644" y="811"/>
                    <a:pt x="644" y="811"/>
                  </a:cubicBezTo>
                  <a:cubicBezTo>
                    <a:pt x="653" y="812"/>
                    <a:pt x="677" y="813"/>
                    <a:pt x="684" y="811"/>
                  </a:cubicBezTo>
                  <a:cubicBezTo>
                    <a:pt x="690" y="810"/>
                    <a:pt x="696" y="810"/>
                    <a:pt x="700" y="811"/>
                  </a:cubicBezTo>
                  <a:cubicBezTo>
                    <a:pt x="700" y="789"/>
                    <a:pt x="700" y="789"/>
                    <a:pt x="700" y="789"/>
                  </a:cubicBezTo>
                  <a:cubicBezTo>
                    <a:pt x="723" y="781"/>
                    <a:pt x="723" y="781"/>
                    <a:pt x="723" y="781"/>
                  </a:cubicBezTo>
                  <a:cubicBezTo>
                    <a:pt x="714" y="739"/>
                    <a:pt x="714" y="739"/>
                    <a:pt x="714" y="739"/>
                  </a:cubicBezTo>
                  <a:cubicBezTo>
                    <a:pt x="715" y="737"/>
                    <a:pt x="715" y="737"/>
                    <a:pt x="715" y="737"/>
                  </a:cubicBezTo>
                  <a:cubicBezTo>
                    <a:pt x="725" y="720"/>
                    <a:pt x="743" y="690"/>
                    <a:pt x="752" y="690"/>
                  </a:cubicBezTo>
                  <a:cubicBezTo>
                    <a:pt x="754" y="690"/>
                    <a:pt x="756" y="691"/>
                    <a:pt x="757" y="692"/>
                  </a:cubicBezTo>
                  <a:cubicBezTo>
                    <a:pt x="761" y="698"/>
                    <a:pt x="766" y="708"/>
                    <a:pt x="769" y="714"/>
                  </a:cubicBezTo>
                  <a:cubicBezTo>
                    <a:pt x="806" y="700"/>
                    <a:pt x="806" y="700"/>
                    <a:pt x="806" y="700"/>
                  </a:cubicBezTo>
                  <a:cubicBezTo>
                    <a:pt x="810" y="698"/>
                    <a:pt x="830" y="689"/>
                    <a:pt x="839" y="695"/>
                  </a:cubicBezTo>
                  <a:cubicBezTo>
                    <a:pt x="842" y="692"/>
                    <a:pt x="846" y="680"/>
                    <a:pt x="848" y="668"/>
                  </a:cubicBezTo>
                  <a:cubicBezTo>
                    <a:pt x="849" y="665"/>
                    <a:pt x="849" y="665"/>
                    <a:pt x="849" y="665"/>
                  </a:cubicBezTo>
                  <a:cubicBezTo>
                    <a:pt x="893" y="655"/>
                    <a:pt x="893" y="655"/>
                    <a:pt x="893" y="655"/>
                  </a:cubicBezTo>
                  <a:cubicBezTo>
                    <a:pt x="908" y="682"/>
                    <a:pt x="908" y="682"/>
                    <a:pt x="908" y="682"/>
                  </a:cubicBezTo>
                  <a:cubicBezTo>
                    <a:pt x="916" y="705"/>
                    <a:pt x="916" y="705"/>
                    <a:pt x="916" y="705"/>
                  </a:cubicBezTo>
                  <a:cubicBezTo>
                    <a:pt x="909" y="711"/>
                    <a:pt x="909" y="711"/>
                    <a:pt x="909" y="711"/>
                  </a:cubicBezTo>
                  <a:cubicBezTo>
                    <a:pt x="923" y="721"/>
                    <a:pt x="923" y="721"/>
                    <a:pt x="923" y="721"/>
                  </a:cubicBezTo>
                  <a:cubicBezTo>
                    <a:pt x="928" y="725"/>
                    <a:pt x="944" y="734"/>
                    <a:pt x="950" y="727"/>
                  </a:cubicBezTo>
                  <a:cubicBezTo>
                    <a:pt x="952" y="724"/>
                    <a:pt x="948" y="712"/>
                    <a:pt x="946" y="703"/>
                  </a:cubicBezTo>
                  <a:cubicBezTo>
                    <a:pt x="942" y="690"/>
                    <a:pt x="938" y="677"/>
                    <a:pt x="943" y="671"/>
                  </a:cubicBezTo>
                  <a:cubicBezTo>
                    <a:pt x="944" y="669"/>
                    <a:pt x="947" y="666"/>
                    <a:pt x="953" y="666"/>
                  </a:cubicBezTo>
                  <a:cubicBezTo>
                    <a:pt x="972" y="666"/>
                    <a:pt x="984" y="685"/>
                    <a:pt x="989" y="694"/>
                  </a:cubicBezTo>
                  <a:cubicBezTo>
                    <a:pt x="1006" y="681"/>
                    <a:pt x="1072" y="633"/>
                    <a:pt x="1114" y="620"/>
                  </a:cubicBezTo>
                  <a:cubicBezTo>
                    <a:pt x="1130" y="595"/>
                    <a:pt x="1130" y="595"/>
                    <a:pt x="1130" y="595"/>
                  </a:cubicBezTo>
                  <a:cubicBezTo>
                    <a:pt x="1114" y="577"/>
                    <a:pt x="1114" y="577"/>
                    <a:pt x="1114" y="577"/>
                  </a:cubicBezTo>
                  <a:cubicBezTo>
                    <a:pt x="1114" y="575"/>
                    <a:pt x="1114" y="575"/>
                    <a:pt x="1114" y="575"/>
                  </a:cubicBezTo>
                  <a:cubicBezTo>
                    <a:pt x="1115" y="562"/>
                    <a:pt x="1115" y="541"/>
                    <a:pt x="1110" y="536"/>
                  </a:cubicBezTo>
                  <a:cubicBezTo>
                    <a:pt x="1109" y="535"/>
                    <a:pt x="1109" y="535"/>
                    <a:pt x="1109" y="535"/>
                  </a:cubicBezTo>
                  <a:cubicBezTo>
                    <a:pt x="1082" y="535"/>
                    <a:pt x="1082" y="535"/>
                    <a:pt x="1082" y="535"/>
                  </a:cubicBezTo>
                  <a:cubicBezTo>
                    <a:pt x="1057" y="521"/>
                    <a:pt x="1057" y="521"/>
                    <a:pt x="1057" y="521"/>
                  </a:cubicBezTo>
                  <a:cubicBezTo>
                    <a:pt x="1049" y="490"/>
                    <a:pt x="1049" y="490"/>
                    <a:pt x="1049" y="490"/>
                  </a:cubicBezTo>
                  <a:cubicBezTo>
                    <a:pt x="1049" y="479"/>
                    <a:pt x="1049" y="479"/>
                    <a:pt x="1049" y="479"/>
                  </a:cubicBezTo>
                  <a:cubicBezTo>
                    <a:pt x="1027" y="462"/>
                    <a:pt x="1027" y="462"/>
                    <a:pt x="1027" y="462"/>
                  </a:cubicBezTo>
                  <a:cubicBezTo>
                    <a:pt x="1029" y="438"/>
                    <a:pt x="1029" y="438"/>
                    <a:pt x="1029" y="438"/>
                  </a:cubicBezTo>
                  <a:cubicBezTo>
                    <a:pt x="1074" y="438"/>
                    <a:pt x="1074" y="438"/>
                    <a:pt x="1074" y="438"/>
                  </a:cubicBezTo>
                  <a:cubicBezTo>
                    <a:pt x="1075" y="432"/>
                    <a:pt x="1075" y="432"/>
                    <a:pt x="1075" y="432"/>
                  </a:cubicBezTo>
                  <a:cubicBezTo>
                    <a:pt x="1081" y="397"/>
                    <a:pt x="1081" y="397"/>
                    <a:pt x="1081" y="397"/>
                  </a:cubicBezTo>
                  <a:cubicBezTo>
                    <a:pt x="1082" y="396"/>
                    <a:pt x="1082" y="396"/>
                    <a:pt x="1082" y="396"/>
                  </a:cubicBezTo>
                  <a:cubicBezTo>
                    <a:pt x="1087" y="391"/>
                    <a:pt x="1092" y="385"/>
                    <a:pt x="1094" y="382"/>
                  </a:cubicBezTo>
                  <a:cubicBezTo>
                    <a:pt x="1094" y="382"/>
                    <a:pt x="1093" y="382"/>
                    <a:pt x="1093" y="382"/>
                  </a:cubicBezTo>
                  <a:cubicBezTo>
                    <a:pt x="1076" y="386"/>
                    <a:pt x="1066" y="375"/>
                    <a:pt x="1062" y="369"/>
                  </a:cubicBezTo>
                  <a:cubicBezTo>
                    <a:pt x="1062" y="369"/>
                    <a:pt x="1062" y="369"/>
                    <a:pt x="1062" y="369"/>
                  </a:cubicBezTo>
                  <a:cubicBezTo>
                    <a:pt x="1046" y="312"/>
                    <a:pt x="1046" y="312"/>
                    <a:pt x="1046" y="312"/>
                  </a:cubicBezTo>
                  <a:cubicBezTo>
                    <a:pt x="1052" y="313"/>
                    <a:pt x="1052" y="313"/>
                    <a:pt x="1052" y="313"/>
                  </a:cubicBezTo>
                  <a:cubicBezTo>
                    <a:pt x="1052" y="313"/>
                    <a:pt x="1086" y="318"/>
                    <a:pt x="1096" y="302"/>
                  </a:cubicBezTo>
                  <a:cubicBezTo>
                    <a:pt x="1105" y="286"/>
                    <a:pt x="1117" y="279"/>
                    <a:pt x="1122" y="277"/>
                  </a:cubicBezTo>
                  <a:cubicBezTo>
                    <a:pt x="1131" y="241"/>
                    <a:pt x="1131" y="241"/>
                    <a:pt x="1131" y="241"/>
                  </a:cubicBezTo>
                  <a:cubicBezTo>
                    <a:pt x="1128" y="231"/>
                    <a:pt x="1117" y="179"/>
                    <a:pt x="1132" y="164"/>
                  </a:cubicBezTo>
                  <a:cubicBezTo>
                    <a:pt x="1141" y="155"/>
                    <a:pt x="1151" y="126"/>
                    <a:pt x="1143" y="112"/>
                  </a:cubicBezTo>
                  <a:cubicBezTo>
                    <a:pt x="1139" y="105"/>
                    <a:pt x="1130" y="102"/>
                    <a:pt x="1117" y="105"/>
                  </a:cubicBezTo>
                  <a:cubicBezTo>
                    <a:pt x="1067" y="117"/>
                    <a:pt x="1041" y="115"/>
                    <a:pt x="1040" y="115"/>
                  </a:cubicBezTo>
                  <a:cubicBezTo>
                    <a:pt x="1038" y="115"/>
                    <a:pt x="1038" y="115"/>
                    <a:pt x="1038" y="115"/>
                  </a:cubicBezTo>
                  <a:cubicBezTo>
                    <a:pt x="1005" y="66"/>
                    <a:pt x="1005" y="66"/>
                    <a:pt x="1005" y="66"/>
                  </a:cubicBezTo>
                  <a:cubicBezTo>
                    <a:pt x="999" y="69"/>
                    <a:pt x="985" y="75"/>
                    <a:pt x="977" y="71"/>
                  </a:cubicBezTo>
                  <a:cubicBezTo>
                    <a:pt x="975" y="69"/>
                    <a:pt x="972" y="67"/>
                    <a:pt x="971" y="61"/>
                  </a:cubicBezTo>
                  <a:cubicBezTo>
                    <a:pt x="970" y="55"/>
                    <a:pt x="972" y="46"/>
                    <a:pt x="973" y="37"/>
                  </a:cubicBezTo>
                  <a:cubicBezTo>
                    <a:pt x="974" y="26"/>
                    <a:pt x="977" y="5"/>
                    <a:pt x="974" y="2"/>
                  </a:cubicBezTo>
                  <a:cubicBezTo>
                    <a:pt x="973" y="2"/>
                    <a:pt x="972" y="2"/>
                    <a:pt x="969" y="4"/>
                  </a:cubicBezTo>
                  <a:cubicBezTo>
                    <a:pt x="967" y="0"/>
                    <a:pt x="967" y="0"/>
                    <a:pt x="967" y="0"/>
                  </a:cubicBezTo>
                  <a:cubicBezTo>
                    <a:pt x="947" y="8"/>
                    <a:pt x="934" y="20"/>
                    <a:pt x="925" y="29"/>
                  </a:cubicBezTo>
                  <a:cubicBezTo>
                    <a:pt x="913" y="42"/>
                    <a:pt x="922" y="44"/>
                    <a:pt x="931" y="51"/>
                  </a:cubicBezTo>
                  <a:cubicBezTo>
                    <a:pt x="939" y="58"/>
                    <a:pt x="955" y="79"/>
                    <a:pt x="948" y="88"/>
                  </a:cubicBezTo>
                  <a:cubicBezTo>
                    <a:pt x="941" y="96"/>
                    <a:pt x="929" y="106"/>
                    <a:pt x="927" y="115"/>
                  </a:cubicBezTo>
                  <a:cubicBezTo>
                    <a:pt x="924" y="125"/>
                    <a:pt x="918" y="138"/>
                    <a:pt x="917" y="142"/>
                  </a:cubicBezTo>
                  <a:cubicBezTo>
                    <a:pt x="915" y="146"/>
                    <a:pt x="902" y="162"/>
                    <a:pt x="902" y="166"/>
                  </a:cubicBezTo>
                  <a:cubicBezTo>
                    <a:pt x="902" y="170"/>
                    <a:pt x="897" y="194"/>
                    <a:pt x="897" y="194"/>
                  </a:cubicBezTo>
                  <a:cubicBezTo>
                    <a:pt x="897" y="194"/>
                    <a:pt x="911" y="202"/>
                    <a:pt x="902" y="206"/>
                  </a:cubicBezTo>
                  <a:cubicBezTo>
                    <a:pt x="892" y="210"/>
                    <a:pt x="876" y="213"/>
                    <a:pt x="872" y="220"/>
                  </a:cubicBezTo>
                  <a:cubicBezTo>
                    <a:pt x="868" y="227"/>
                    <a:pt x="837" y="248"/>
                    <a:pt x="837" y="248"/>
                  </a:cubicBezTo>
                  <a:cubicBezTo>
                    <a:pt x="837" y="248"/>
                    <a:pt x="832" y="242"/>
                    <a:pt x="815" y="240"/>
                  </a:cubicBezTo>
                  <a:cubicBezTo>
                    <a:pt x="798" y="237"/>
                    <a:pt x="805" y="242"/>
                    <a:pt x="797" y="255"/>
                  </a:cubicBezTo>
                  <a:cubicBezTo>
                    <a:pt x="789" y="267"/>
                    <a:pt x="779" y="295"/>
                    <a:pt x="777" y="302"/>
                  </a:cubicBezTo>
                  <a:cubicBezTo>
                    <a:pt x="776" y="309"/>
                    <a:pt x="759" y="325"/>
                    <a:pt x="762" y="333"/>
                  </a:cubicBezTo>
                  <a:cubicBezTo>
                    <a:pt x="765" y="341"/>
                    <a:pt x="783" y="361"/>
                    <a:pt x="790" y="360"/>
                  </a:cubicBezTo>
                  <a:cubicBezTo>
                    <a:pt x="797" y="358"/>
                    <a:pt x="807" y="357"/>
                    <a:pt x="818" y="355"/>
                  </a:cubicBezTo>
                  <a:cubicBezTo>
                    <a:pt x="829" y="354"/>
                    <a:pt x="840" y="369"/>
                    <a:pt x="844" y="360"/>
                  </a:cubicBezTo>
                  <a:cubicBezTo>
                    <a:pt x="849" y="350"/>
                    <a:pt x="844" y="350"/>
                    <a:pt x="867" y="350"/>
                  </a:cubicBezTo>
                  <a:cubicBezTo>
                    <a:pt x="889" y="350"/>
                    <a:pt x="906" y="346"/>
                    <a:pt x="918" y="366"/>
                  </a:cubicBezTo>
                  <a:cubicBezTo>
                    <a:pt x="931" y="387"/>
                    <a:pt x="959" y="400"/>
                    <a:pt x="945" y="407"/>
                  </a:cubicBezTo>
                  <a:cubicBezTo>
                    <a:pt x="931" y="414"/>
                    <a:pt x="936" y="419"/>
                    <a:pt x="921" y="414"/>
                  </a:cubicBezTo>
                  <a:cubicBezTo>
                    <a:pt x="906" y="408"/>
                    <a:pt x="892" y="406"/>
                    <a:pt x="892" y="406"/>
                  </a:cubicBezTo>
                  <a:cubicBezTo>
                    <a:pt x="868" y="414"/>
                    <a:pt x="868" y="414"/>
                    <a:pt x="868" y="414"/>
                  </a:cubicBezTo>
                  <a:cubicBezTo>
                    <a:pt x="868" y="414"/>
                    <a:pt x="849" y="415"/>
                    <a:pt x="847" y="419"/>
                  </a:cubicBezTo>
                  <a:cubicBezTo>
                    <a:pt x="846" y="424"/>
                    <a:pt x="832" y="432"/>
                    <a:pt x="832" y="432"/>
                  </a:cubicBezTo>
                  <a:cubicBezTo>
                    <a:pt x="816" y="438"/>
                    <a:pt x="816" y="438"/>
                    <a:pt x="816" y="438"/>
                  </a:cubicBezTo>
                  <a:cubicBezTo>
                    <a:pt x="816" y="438"/>
                    <a:pt x="797" y="465"/>
                    <a:pt x="797" y="470"/>
                  </a:cubicBezTo>
                  <a:cubicBezTo>
                    <a:pt x="797" y="474"/>
                    <a:pt x="793" y="486"/>
                    <a:pt x="793" y="486"/>
                  </a:cubicBezTo>
                  <a:cubicBezTo>
                    <a:pt x="777" y="489"/>
                    <a:pt x="777" y="489"/>
                    <a:pt x="777" y="489"/>
                  </a:cubicBezTo>
                  <a:cubicBezTo>
                    <a:pt x="757" y="503"/>
                    <a:pt x="757" y="503"/>
                    <a:pt x="757" y="503"/>
                  </a:cubicBezTo>
                  <a:cubicBezTo>
                    <a:pt x="731" y="507"/>
                    <a:pt x="731" y="507"/>
                    <a:pt x="731" y="507"/>
                  </a:cubicBezTo>
                  <a:cubicBezTo>
                    <a:pt x="697" y="537"/>
                    <a:pt x="697" y="537"/>
                    <a:pt x="697" y="537"/>
                  </a:cubicBezTo>
                  <a:cubicBezTo>
                    <a:pt x="652" y="537"/>
                    <a:pt x="652" y="537"/>
                    <a:pt x="652" y="537"/>
                  </a:cubicBezTo>
                  <a:cubicBezTo>
                    <a:pt x="652" y="537"/>
                    <a:pt x="630" y="524"/>
                    <a:pt x="621" y="530"/>
                  </a:cubicBezTo>
                  <a:cubicBezTo>
                    <a:pt x="613" y="535"/>
                    <a:pt x="602" y="559"/>
                    <a:pt x="602" y="564"/>
                  </a:cubicBezTo>
                  <a:cubicBezTo>
                    <a:pt x="602" y="570"/>
                    <a:pt x="613" y="583"/>
                    <a:pt x="616" y="587"/>
                  </a:cubicBezTo>
                  <a:cubicBezTo>
                    <a:pt x="618" y="591"/>
                    <a:pt x="621" y="609"/>
                    <a:pt x="621" y="609"/>
                  </a:cubicBezTo>
                  <a:cubicBezTo>
                    <a:pt x="621" y="609"/>
                    <a:pt x="613" y="623"/>
                    <a:pt x="609" y="623"/>
                  </a:cubicBezTo>
                  <a:cubicBezTo>
                    <a:pt x="605" y="623"/>
                    <a:pt x="588" y="630"/>
                    <a:pt x="588" y="630"/>
                  </a:cubicBezTo>
                  <a:cubicBezTo>
                    <a:pt x="588" y="630"/>
                    <a:pt x="571" y="640"/>
                    <a:pt x="568" y="648"/>
                  </a:cubicBezTo>
                  <a:cubicBezTo>
                    <a:pt x="564" y="657"/>
                    <a:pt x="561" y="665"/>
                    <a:pt x="547" y="669"/>
                  </a:cubicBezTo>
                  <a:cubicBezTo>
                    <a:pt x="533" y="673"/>
                    <a:pt x="545" y="663"/>
                    <a:pt x="533" y="673"/>
                  </a:cubicBezTo>
                  <a:cubicBezTo>
                    <a:pt x="522" y="683"/>
                    <a:pt x="493" y="683"/>
                    <a:pt x="475" y="684"/>
                  </a:cubicBezTo>
                  <a:cubicBezTo>
                    <a:pt x="457" y="686"/>
                    <a:pt x="401" y="691"/>
                    <a:pt x="383" y="697"/>
                  </a:cubicBezTo>
                  <a:cubicBezTo>
                    <a:pt x="365" y="703"/>
                    <a:pt x="348" y="726"/>
                    <a:pt x="323" y="723"/>
                  </a:cubicBezTo>
                  <a:cubicBezTo>
                    <a:pt x="298" y="721"/>
                    <a:pt x="316" y="714"/>
                    <a:pt x="296" y="712"/>
                  </a:cubicBezTo>
                  <a:cubicBezTo>
                    <a:pt x="277" y="711"/>
                    <a:pt x="273" y="718"/>
                    <a:pt x="259" y="711"/>
                  </a:cubicBezTo>
                  <a:cubicBezTo>
                    <a:pt x="245" y="704"/>
                    <a:pt x="242" y="700"/>
                    <a:pt x="234" y="693"/>
                  </a:cubicBezTo>
                  <a:cubicBezTo>
                    <a:pt x="225" y="686"/>
                    <a:pt x="225" y="679"/>
                    <a:pt x="206" y="679"/>
                  </a:cubicBezTo>
                  <a:cubicBezTo>
                    <a:pt x="186" y="679"/>
                    <a:pt x="174" y="662"/>
                    <a:pt x="174" y="662"/>
                  </a:cubicBezTo>
                  <a:cubicBezTo>
                    <a:pt x="174" y="662"/>
                    <a:pt x="164" y="644"/>
                    <a:pt x="123" y="644"/>
                  </a:cubicBezTo>
                  <a:cubicBezTo>
                    <a:pt x="83" y="644"/>
                    <a:pt x="77" y="647"/>
                    <a:pt x="59" y="640"/>
                  </a:cubicBezTo>
                  <a:cubicBezTo>
                    <a:pt x="41" y="633"/>
                    <a:pt x="22" y="626"/>
                    <a:pt x="5" y="624"/>
                  </a:cubicBezTo>
                  <a:cubicBezTo>
                    <a:pt x="4" y="624"/>
                    <a:pt x="2" y="624"/>
                    <a:pt x="0" y="624"/>
                  </a:cubicBezTo>
                  <a:lnTo>
                    <a:pt x="0" y="66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4" name="Freeform 11"/>
            <p:cNvSpPr/>
            <p:nvPr/>
          </p:nvSpPr>
          <p:spPr bwMode="auto">
            <a:xfrm>
              <a:off x="7842251" y="3998912"/>
              <a:ext cx="622300" cy="730250"/>
            </a:xfrm>
            <a:custGeom>
              <a:avLst/>
              <a:gdLst>
                <a:gd name="T0" fmla="*/ 47 w 251"/>
                <a:gd name="T1" fmla="*/ 171 h 294"/>
                <a:gd name="T2" fmla="*/ 42 w 251"/>
                <a:gd name="T3" fmla="*/ 168 h 294"/>
                <a:gd name="T4" fmla="*/ 35 w 251"/>
                <a:gd name="T5" fmla="*/ 195 h 294"/>
                <a:gd name="T6" fmla="*/ 58 w 251"/>
                <a:gd name="T7" fmla="*/ 200 h 294"/>
                <a:gd name="T8" fmla="*/ 75 w 251"/>
                <a:gd name="T9" fmla="*/ 222 h 294"/>
                <a:gd name="T10" fmla="*/ 54 w 251"/>
                <a:gd name="T11" fmla="*/ 231 h 294"/>
                <a:gd name="T12" fmla="*/ 58 w 251"/>
                <a:gd name="T13" fmla="*/ 236 h 294"/>
                <a:gd name="T14" fmla="*/ 77 w 251"/>
                <a:gd name="T15" fmla="*/ 275 h 294"/>
                <a:gd name="T16" fmla="*/ 91 w 251"/>
                <a:gd name="T17" fmla="*/ 270 h 294"/>
                <a:gd name="T18" fmla="*/ 115 w 251"/>
                <a:gd name="T19" fmla="*/ 275 h 294"/>
                <a:gd name="T20" fmla="*/ 140 w 251"/>
                <a:gd name="T21" fmla="*/ 275 h 294"/>
                <a:gd name="T22" fmla="*/ 172 w 251"/>
                <a:gd name="T23" fmla="*/ 288 h 294"/>
                <a:gd name="T24" fmla="*/ 180 w 251"/>
                <a:gd name="T25" fmla="*/ 294 h 294"/>
                <a:gd name="T26" fmla="*/ 212 w 251"/>
                <a:gd name="T27" fmla="*/ 261 h 294"/>
                <a:gd name="T28" fmla="*/ 213 w 251"/>
                <a:gd name="T29" fmla="*/ 243 h 294"/>
                <a:gd name="T30" fmla="*/ 242 w 251"/>
                <a:gd name="T31" fmla="*/ 239 h 294"/>
                <a:gd name="T32" fmla="*/ 238 w 251"/>
                <a:gd name="T33" fmla="*/ 235 h 294"/>
                <a:gd name="T34" fmla="*/ 251 w 251"/>
                <a:gd name="T35" fmla="*/ 196 h 294"/>
                <a:gd name="T36" fmla="*/ 222 w 251"/>
                <a:gd name="T37" fmla="*/ 196 h 294"/>
                <a:gd name="T38" fmla="*/ 200 w 251"/>
                <a:gd name="T39" fmla="*/ 183 h 294"/>
                <a:gd name="T40" fmla="*/ 197 w 251"/>
                <a:gd name="T41" fmla="*/ 175 h 294"/>
                <a:gd name="T42" fmla="*/ 175 w 251"/>
                <a:gd name="T43" fmla="*/ 151 h 294"/>
                <a:gd name="T44" fmla="*/ 180 w 251"/>
                <a:gd name="T45" fmla="*/ 133 h 294"/>
                <a:gd name="T46" fmla="*/ 196 w 251"/>
                <a:gd name="T47" fmla="*/ 119 h 294"/>
                <a:gd name="T48" fmla="*/ 203 w 251"/>
                <a:gd name="T49" fmla="*/ 111 h 294"/>
                <a:gd name="T50" fmla="*/ 200 w 251"/>
                <a:gd name="T51" fmla="*/ 107 h 294"/>
                <a:gd name="T52" fmla="*/ 196 w 251"/>
                <a:gd name="T53" fmla="*/ 109 h 294"/>
                <a:gd name="T54" fmla="*/ 177 w 251"/>
                <a:gd name="T55" fmla="*/ 109 h 294"/>
                <a:gd name="T56" fmla="*/ 150 w 251"/>
                <a:gd name="T57" fmla="*/ 46 h 294"/>
                <a:gd name="T58" fmla="*/ 89 w 251"/>
                <a:gd name="T59" fmla="*/ 20 h 294"/>
                <a:gd name="T60" fmla="*/ 71 w 251"/>
                <a:gd name="T61" fmla="*/ 4 h 294"/>
                <a:gd name="T62" fmla="*/ 78 w 251"/>
                <a:gd name="T63" fmla="*/ 16 h 294"/>
                <a:gd name="T64" fmla="*/ 75 w 251"/>
                <a:gd name="T65" fmla="*/ 49 h 294"/>
                <a:gd name="T66" fmla="*/ 45 w 251"/>
                <a:gd name="T67" fmla="*/ 42 h 294"/>
                <a:gd name="T68" fmla="*/ 40 w 251"/>
                <a:gd name="T69" fmla="*/ 58 h 294"/>
                <a:gd name="T70" fmla="*/ 35 w 251"/>
                <a:gd name="T71" fmla="*/ 82 h 294"/>
                <a:gd name="T72" fmla="*/ 22 w 251"/>
                <a:gd name="T73" fmla="*/ 97 h 294"/>
                <a:gd name="T74" fmla="*/ 0 w 251"/>
                <a:gd name="T75" fmla="*/ 101 h 294"/>
                <a:gd name="T76" fmla="*/ 37 w 251"/>
                <a:gd name="T77" fmla="*/ 124 h 294"/>
                <a:gd name="T78" fmla="*/ 66 w 251"/>
                <a:gd name="T79" fmla="*/ 146 h 294"/>
                <a:gd name="T80" fmla="*/ 61 w 251"/>
                <a:gd name="T81" fmla="*/ 17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1" h="294">
                  <a:moveTo>
                    <a:pt x="61" y="175"/>
                  </a:moveTo>
                  <a:cubicBezTo>
                    <a:pt x="56" y="176"/>
                    <a:pt x="51" y="173"/>
                    <a:pt x="47" y="171"/>
                  </a:cubicBezTo>
                  <a:cubicBezTo>
                    <a:pt x="45" y="170"/>
                    <a:pt x="43" y="168"/>
                    <a:pt x="42" y="168"/>
                  </a:cubicBezTo>
                  <a:cubicBezTo>
                    <a:pt x="42" y="168"/>
                    <a:pt x="42" y="168"/>
                    <a:pt x="42" y="168"/>
                  </a:cubicBezTo>
                  <a:cubicBezTo>
                    <a:pt x="42" y="168"/>
                    <a:pt x="41" y="169"/>
                    <a:pt x="41" y="172"/>
                  </a:cubicBezTo>
                  <a:cubicBezTo>
                    <a:pt x="39" y="181"/>
                    <a:pt x="37" y="190"/>
                    <a:pt x="35" y="195"/>
                  </a:cubicBezTo>
                  <a:cubicBezTo>
                    <a:pt x="40" y="194"/>
                    <a:pt x="47" y="194"/>
                    <a:pt x="51" y="197"/>
                  </a:cubicBezTo>
                  <a:cubicBezTo>
                    <a:pt x="52" y="198"/>
                    <a:pt x="55" y="199"/>
                    <a:pt x="58" y="200"/>
                  </a:cubicBezTo>
                  <a:cubicBezTo>
                    <a:pt x="69" y="205"/>
                    <a:pt x="77" y="209"/>
                    <a:pt x="78" y="215"/>
                  </a:cubicBezTo>
                  <a:cubicBezTo>
                    <a:pt x="78" y="216"/>
                    <a:pt x="78" y="219"/>
                    <a:pt x="75" y="222"/>
                  </a:cubicBezTo>
                  <a:cubicBezTo>
                    <a:pt x="71" y="225"/>
                    <a:pt x="66" y="227"/>
                    <a:pt x="62" y="228"/>
                  </a:cubicBezTo>
                  <a:cubicBezTo>
                    <a:pt x="59" y="229"/>
                    <a:pt x="55" y="230"/>
                    <a:pt x="54" y="231"/>
                  </a:cubicBezTo>
                  <a:cubicBezTo>
                    <a:pt x="54" y="232"/>
                    <a:pt x="55" y="232"/>
                    <a:pt x="56" y="233"/>
                  </a:cubicBezTo>
                  <a:cubicBezTo>
                    <a:pt x="58" y="236"/>
                    <a:pt x="58" y="236"/>
                    <a:pt x="58" y="236"/>
                  </a:cubicBezTo>
                  <a:cubicBezTo>
                    <a:pt x="69" y="249"/>
                    <a:pt x="76" y="257"/>
                    <a:pt x="76" y="263"/>
                  </a:cubicBezTo>
                  <a:cubicBezTo>
                    <a:pt x="77" y="266"/>
                    <a:pt x="77" y="271"/>
                    <a:pt x="77" y="275"/>
                  </a:cubicBezTo>
                  <a:cubicBezTo>
                    <a:pt x="84" y="272"/>
                    <a:pt x="90" y="270"/>
                    <a:pt x="90" y="270"/>
                  </a:cubicBezTo>
                  <a:cubicBezTo>
                    <a:pt x="91" y="270"/>
                    <a:pt x="91" y="270"/>
                    <a:pt x="91" y="270"/>
                  </a:cubicBezTo>
                  <a:cubicBezTo>
                    <a:pt x="106" y="268"/>
                    <a:pt x="106" y="268"/>
                    <a:pt x="106" y="268"/>
                  </a:cubicBezTo>
                  <a:cubicBezTo>
                    <a:pt x="115" y="275"/>
                    <a:pt x="115" y="275"/>
                    <a:pt x="115" y="275"/>
                  </a:cubicBezTo>
                  <a:cubicBezTo>
                    <a:pt x="118" y="271"/>
                    <a:pt x="118" y="271"/>
                    <a:pt x="118" y="271"/>
                  </a:cubicBezTo>
                  <a:cubicBezTo>
                    <a:pt x="124" y="265"/>
                    <a:pt x="132" y="270"/>
                    <a:pt x="140" y="275"/>
                  </a:cubicBezTo>
                  <a:cubicBezTo>
                    <a:pt x="145" y="278"/>
                    <a:pt x="150" y="281"/>
                    <a:pt x="155" y="282"/>
                  </a:cubicBezTo>
                  <a:cubicBezTo>
                    <a:pt x="165" y="283"/>
                    <a:pt x="169" y="286"/>
                    <a:pt x="172" y="288"/>
                  </a:cubicBezTo>
                  <a:cubicBezTo>
                    <a:pt x="174" y="289"/>
                    <a:pt x="175" y="290"/>
                    <a:pt x="177" y="292"/>
                  </a:cubicBezTo>
                  <a:cubicBezTo>
                    <a:pt x="179" y="292"/>
                    <a:pt x="180" y="293"/>
                    <a:pt x="180" y="294"/>
                  </a:cubicBezTo>
                  <a:cubicBezTo>
                    <a:pt x="200" y="279"/>
                    <a:pt x="200" y="279"/>
                    <a:pt x="200" y="279"/>
                  </a:cubicBezTo>
                  <a:cubicBezTo>
                    <a:pt x="212" y="261"/>
                    <a:pt x="212" y="261"/>
                    <a:pt x="212" y="261"/>
                  </a:cubicBezTo>
                  <a:cubicBezTo>
                    <a:pt x="210" y="251"/>
                    <a:pt x="210" y="251"/>
                    <a:pt x="210" y="251"/>
                  </a:cubicBezTo>
                  <a:cubicBezTo>
                    <a:pt x="210" y="247"/>
                    <a:pt x="211" y="244"/>
                    <a:pt x="213" y="243"/>
                  </a:cubicBezTo>
                  <a:cubicBezTo>
                    <a:pt x="217" y="238"/>
                    <a:pt x="226" y="238"/>
                    <a:pt x="235" y="239"/>
                  </a:cubicBezTo>
                  <a:cubicBezTo>
                    <a:pt x="238" y="239"/>
                    <a:pt x="240" y="239"/>
                    <a:pt x="242" y="239"/>
                  </a:cubicBezTo>
                  <a:cubicBezTo>
                    <a:pt x="241" y="238"/>
                    <a:pt x="241" y="237"/>
                    <a:pt x="240" y="237"/>
                  </a:cubicBezTo>
                  <a:cubicBezTo>
                    <a:pt x="238" y="235"/>
                    <a:pt x="238" y="235"/>
                    <a:pt x="238" y="235"/>
                  </a:cubicBezTo>
                  <a:cubicBezTo>
                    <a:pt x="239" y="232"/>
                    <a:pt x="239" y="232"/>
                    <a:pt x="239" y="232"/>
                  </a:cubicBezTo>
                  <a:cubicBezTo>
                    <a:pt x="239" y="232"/>
                    <a:pt x="246" y="211"/>
                    <a:pt x="251" y="196"/>
                  </a:cubicBezTo>
                  <a:cubicBezTo>
                    <a:pt x="245" y="197"/>
                    <a:pt x="238" y="198"/>
                    <a:pt x="232" y="198"/>
                  </a:cubicBezTo>
                  <a:cubicBezTo>
                    <a:pt x="227" y="198"/>
                    <a:pt x="224" y="198"/>
                    <a:pt x="222" y="196"/>
                  </a:cubicBezTo>
                  <a:cubicBezTo>
                    <a:pt x="220" y="196"/>
                    <a:pt x="218" y="195"/>
                    <a:pt x="216" y="194"/>
                  </a:cubicBezTo>
                  <a:cubicBezTo>
                    <a:pt x="210" y="193"/>
                    <a:pt x="203" y="191"/>
                    <a:pt x="200" y="183"/>
                  </a:cubicBezTo>
                  <a:cubicBezTo>
                    <a:pt x="198" y="180"/>
                    <a:pt x="198" y="177"/>
                    <a:pt x="197" y="175"/>
                  </a:cubicBezTo>
                  <a:cubicBezTo>
                    <a:pt x="197" y="175"/>
                    <a:pt x="197" y="175"/>
                    <a:pt x="197" y="175"/>
                  </a:cubicBezTo>
                  <a:cubicBezTo>
                    <a:pt x="197" y="175"/>
                    <a:pt x="197" y="175"/>
                    <a:pt x="196" y="175"/>
                  </a:cubicBezTo>
                  <a:cubicBezTo>
                    <a:pt x="188" y="173"/>
                    <a:pt x="181" y="171"/>
                    <a:pt x="175" y="151"/>
                  </a:cubicBezTo>
                  <a:cubicBezTo>
                    <a:pt x="173" y="145"/>
                    <a:pt x="172" y="141"/>
                    <a:pt x="174" y="138"/>
                  </a:cubicBezTo>
                  <a:cubicBezTo>
                    <a:pt x="175" y="135"/>
                    <a:pt x="178" y="134"/>
                    <a:pt x="180" y="133"/>
                  </a:cubicBezTo>
                  <a:cubicBezTo>
                    <a:pt x="183" y="132"/>
                    <a:pt x="187" y="131"/>
                    <a:pt x="192" y="127"/>
                  </a:cubicBezTo>
                  <a:cubicBezTo>
                    <a:pt x="197" y="122"/>
                    <a:pt x="196" y="120"/>
                    <a:pt x="196" y="119"/>
                  </a:cubicBezTo>
                  <a:cubicBezTo>
                    <a:pt x="196" y="119"/>
                    <a:pt x="194" y="117"/>
                    <a:pt x="195" y="114"/>
                  </a:cubicBezTo>
                  <a:cubicBezTo>
                    <a:pt x="197" y="112"/>
                    <a:pt x="200" y="111"/>
                    <a:pt x="203" y="111"/>
                  </a:cubicBezTo>
                  <a:cubicBezTo>
                    <a:pt x="210" y="110"/>
                    <a:pt x="212" y="108"/>
                    <a:pt x="210" y="94"/>
                  </a:cubicBezTo>
                  <a:cubicBezTo>
                    <a:pt x="208" y="96"/>
                    <a:pt x="204" y="102"/>
                    <a:pt x="200" y="107"/>
                  </a:cubicBezTo>
                  <a:cubicBezTo>
                    <a:pt x="199" y="110"/>
                    <a:pt x="199" y="110"/>
                    <a:pt x="199" y="110"/>
                  </a:cubicBezTo>
                  <a:cubicBezTo>
                    <a:pt x="196" y="109"/>
                    <a:pt x="196" y="109"/>
                    <a:pt x="196" y="109"/>
                  </a:cubicBezTo>
                  <a:cubicBezTo>
                    <a:pt x="190" y="109"/>
                    <a:pt x="183" y="108"/>
                    <a:pt x="181" y="109"/>
                  </a:cubicBezTo>
                  <a:cubicBezTo>
                    <a:pt x="180" y="110"/>
                    <a:pt x="178" y="110"/>
                    <a:pt x="177" y="109"/>
                  </a:cubicBezTo>
                  <a:cubicBezTo>
                    <a:pt x="171" y="107"/>
                    <a:pt x="153" y="80"/>
                    <a:pt x="151" y="71"/>
                  </a:cubicBezTo>
                  <a:cubicBezTo>
                    <a:pt x="149" y="63"/>
                    <a:pt x="150" y="52"/>
                    <a:pt x="150" y="46"/>
                  </a:cubicBezTo>
                  <a:cubicBezTo>
                    <a:pt x="127" y="35"/>
                    <a:pt x="127" y="35"/>
                    <a:pt x="127" y="35"/>
                  </a:cubicBezTo>
                  <a:cubicBezTo>
                    <a:pt x="123" y="33"/>
                    <a:pt x="95" y="23"/>
                    <a:pt x="89" y="20"/>
                  </a:cubicBezTo>
                  <a:cubicBezTo>
                    <a:pt x="85" y="17"/>
                    <a:pt x="80" y="8"/>
                    <a:pt x="76" y="0"/>
                  </a:cubicBezTo>
                  <a:cubicBezTo>
                    <a:pt x="74" y="1"/>
                    <a:pt x="72" y="3"/>
                    <a:pt x="71" y="4"/>
                  </a:cubicBezTo>
                  <a:cubicBezTo>
                    <a:pt x="71" y="4"/>
                    <a:pt x="72" y="5"/>
                    <a:pt x="72" y="5"/>
                  </a:cubicBezTo>
                  <a:cubicBezTo>
                    <a:pt x="75" y="7"/>
                    <a:pt x="77" y="10"/>
                    <a:pt x="78" y="16"/>
                  </a:cubicBezTo>
                  <a:cubicBezTo>
                    <a:pt x="79" y="19"/>
                    <a:pt x="79" y="19"/>
                    <a:pt x="79" y="19"/>
                  </a:cubicBezTo>
                  <a:cubicBezTo>
                    <a:pt x="81" y="33"/>
                    <a:pt x="83" y="42"/>
                    <a:pt x="75" y="49"/>
                  </a:cubicBezTo>
                  <a:cubicBezTo>
                    <a:pt x="66" y="57"/>
                    <a:pt x="66" y="57"/>
                    <a:pt x="66" y="57"/>
                  </a:cubicBezTo>
                  <a:cubicBezTo>
                    <a:pt x="45" y="42"/>
                    <a:pt x="45" y="42"/>
                    <a:pt x="45" y="42"/>
                  </a:cubicBezTo>
                  <a:cubicBezTo>
                    <a:pt x="41" y="46"/>
                    <a:pt x="38" y="50"/>
                    <a:pt x="38" y="52"/>
                  </a:cubicBezTo>
                  <a:cubicBezTo>
                    <a:pt x="38" y="52"/>
                    <a:pt x="39" y="55"/>
                    <a:pt x="40" y="58"/>
                  </a:cubicBezTo>
                  <a:cubicBezTo>
                    <a:pt x="42" y="64"/>
                    <a:pt x="45" y="72"/>
                    <a:pt x="42" y="77"/>
                  </a:cubicBezTo>
                  <a:cubicBezTo>
                    <a:pt x="41" y="79"/>
                    <a:pt x="39" y="81"/>
                    <a:pt x="35" y="82"/>
                  </a:cubicBezTo>
                  <a:cubicBezTo>
                    <a:pt x="26" y="83"/>
                    <a:pt x="23" y="94"/>
                    <a:pt x="23" y="94"/>
                  </a:cubicBezTo>
                  <a:cubicBezTo>
                    <a:pt x="22" y="97"/>
                    <a:pt x="22" y="97"/>
                    <a:pt x="22" y="97"/>
                  </a:cubicBezTo>
                  <a:cubicBezTo>
                    <a:pt x="19" y="97"/>
                    <a:pt x="19" y="97"/>
                    <a:pt x="19" y="97"/>
                  </a:cubicBezTo>
                  <a:cubicBezTo>
                    <a:pt x="10" y="97"/>
                    <a:pt x="1" y="99"/>
                    <a:pt x="0" y="101"/>
                  </a:cubicBezTo>
                  <a:cubicBezTo>
                    <a:pt x="0" y="101"/>
                    <a:pt x="0" y="101"/>
                    <a:pt x="2" y="103"/>
                  </a:cubicBezTo>
                  <a:cubicBezTo>
                    <a:pt x="11" y="114"/>
                    <a:pt x="34" y="123"/>
                    <a:pt x="37" y="124"/>
                  </a:cubicBezTo>
                  <a:cubicBezTo>
                    <a:pt x="46" y="125"/>
                    <a:pt x="64" y="127"/>
                    <a:pt x="64" y="137"/>
                  </a:cubicBezTo>
                  <a:cubicBezTo>
                    <a:pt x="64" y="139"/>
                    <a:pt x="65" y="143"/>
                    <a:pt x="66" y="146"/>
                  </a:cubicBezTo>
                  <a:cubicBezTo>
                    <a:pt x="68" y="158"/>
                    <a:pt x="70" y="167"/>
                    <a:pt x="66" y="172"/>
                  </a:cubicBezTo>
                  <a:cubicBezTo>
                    <a:pt x="65" y="174"/>
                    <a:pt x="63" y="175"/>
                    <a:pt x="61"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5" name="Freeform 12"/>
            <p:cNvSpPr/>
            <p:nvPr/>
          </p:nvSpPr>
          <p:spPr bwMode="auto">
            <a:xfrm>
              <a:off x="5683250" y="4027488"/>
              <a:ext cx="2332038" cy="1211262"/>
            </a:xfrm>
            <a:custGeom>
              <a:avLst/>
              <a:gdLst>
                <a:gd name="T0" fmla="*/ 620 w 939"/>
                <a:gd name="T1" fmla="*/ 90 h 487"/>
                <a:gd name="T2" fmla="*/ 606 w 939"/>
                <a:gd name="T3" fmla="*/ 130 h 487"/>
                <a:gd name="T4" fmla="*/ 642 w 939"/>
                <a:gd name="T5" fmla="*/ 217 h 487"/>
                <a:gd name="T6" fmla="*/ 570 w 939"/>
                <a:gd name="T7" fmla="*/ 246 h 487"/>
                <a:gd name="T8" fmla="*/ 564 w 939"/>
                <a:gd name="T9" fmla="*/ 285 h 487"/>
                <a:gd name="T10" fmla="*/ 567 w 939"/>
                <a:gd name="T11" fmla="*/ 307 h 487"/>
                <a:gd name="T12" fmla="*/ 544 w 939"/>
                <a:gd name="T13" fmla="*/ 259 h 487"/>
                <a:gd name="T14" fmla="*/ 632 w 939"/>
                <a:gd name="T15" fmla="*/ 216 h 487"/>
                <a:gd name="T16" fmla="*/ 552 w 939"/>
                <a:gd name="T17" fmla="*/ 144 h 487"/>
                <a:gd name="T18" fmla="*/ 526 w 939"/>
                <a:gd name="T19" fmla="*/ 213 h 487"/>
                <a:gd name="T20" fmla="*/ 499 w 939"/>
                <a:gd name="T21" fmla="*/ 254 h 487"/>
                <a:gd name="T22" fmla="*/ 430 w 939"/>
                <a:gd name="T23" fmla="*/ 270 h 487"/>
                <a:gd name="T24" fmla="*/ 408 w 939"/>
                <a:gd name="T25" fmla="*/ 264 h 487"/>
                <a:gd name="T26" fmla="*/ 401 w 939"/>
                <a:gd name="T27" fmla="*/ 308 h 487"/>
                <a:gd name="T28" fmla="*/ 408 w 939"/>
                <a:gd name="T29" fmla="*/ 324 h 487"/>
                <a:gd name="T30" fmla="*/ 401 w 939"/>
                <a:gd name="T31" fmla="*/ 275 h 487"/>
                <a:gd name="T32" fmla="*/ 427 w 939"/>
                <a:gd name="T33" fmla="*/ 258 h 487"/>
                <a:gd name="T34" fmla="*/ 460 w 939"/>
                <a:gd name="T35" fmla="*/ 248 h 487"/>
                <a:gd name="T36" fmla="*/ 492 w 939"/>
                <a:gd name="T37" fmla="*/ 222 h 487"/>
                <a:gd name="T38" fmla="*/ 544 w 939"/>
                <a:gd name="T39" fmla="*/ 174 h 487"/>
                <a:gd name="T40" fmla="*/ 473 w 939"/>
                <a:gd name="T41" fmla="*/ 117 h 487"/>
                <a:gd name="T42" fmla="*/ 382 w 939"/>
                <a:gd name="T43" fmla="*/ 107 h 487"/>
                <a:gd name="T44" fmla="*/ 344 w 939"/>
                <a:gd name="T45" fmla="*/ 81 h 487"/>
                <a:gd name="T46" fmla="*/ 288 w 939"/>
                <a:gd name="T47" fmla="*/ 35 h 487"/>
                <a:gd name="T48" fmla="*/ 269 w 939"/>
                <a:gd name="T49" fmla="*/ 0 h 487"/>
                <a:gd name="T50" fmla="*/ 245 w 939"/>
                <a:gd name="T51" fmla="*/ 53 h 487"/>
                <a:gd name="T52" fmla="*/ 206 w 939"/>
                <a:gd name="T53" fmla="*/ 74 h 487"/>
                <a:gd name="T54" fmla="*/ 125 w 939"/>
                <a:gd name="T55" fmla="*/ 77 h 487"/>
                <a:gd name="T56" fmla="*/ 16 w 939"/>
                <a:gd name="T57" fmla="*/ 6 h 487"/>
                <a:gd name="T58" fmla="*/ 8 w 939"/>
                <a:gd name="T59" fmla="*/ 86 h 487"/>
                <a:gd name="T60" fmla="*/ 66 w 939"/>
                <a:gd name="T61" fmla="*/ 164 h 487"/>
                <a:gd name="T62" fmla="*/ 63 w 939"/>
                <a:gd name="T63" fmla="*/ 231 h 487"/>
                <a:gd name="T64" fmla="*/ 59 w 939"/>
                <a:gd name="T65" fmla="*/ 337 h 487"/>
                <a:gd name="T66" fmla="*/ 109 w 939"/>
                <a:gd name="T67" fmla="*/ 360 h 487"/>
                <a:gd name="T68" fmla="*/ 130 w 939"/>
                <a:gd name="T69" fmla="*/ 376 h 487"/>
                <a:gd name="T70" fmla="*/ 194 w 939"/>
                <a:gd name="T71" fmla="*/ 487 h 487"/>
                <a:gd name="T72" fmla="*/ 242 w 939"/>
                <a:gd name="T73" fmla="*/ 413 h 487"/>
                <a:gd name="T74" fmla="*/ 272 w 939"/>
                <a:gd name="T75" fmla="*/ 363 h 487"/>
                <a:gd name="T76" fmla="*/ 319 w 939"/>
                <a:gd name="T77" fmla="*/ 346 h 487"/>
                <a:gd name="T78" fmla="*/ 362 w 939"/>
                <a:gd name="T79" fmla="*/ 379 h 487"/>
                <a:gd name="T80" fmla="*/ 412 w 939"/>
                <a:gd name="T81" fmla="*/ 402 h 487"/>
                <a:gd name="T82" fmla="*/ 412 w 939"/>
                <a:gd name="T83" fmla="*/ 346 h 487"/>
                <a:gd name="T84" fmla="*/ 477 w 939"/>
                <a:gd name="T85" fmla="*/ 340 h 487"/>
                <a:gd name="T86" fmla="*/ 539 w 939"/>
                <a:gd name="T87" fmla="*/ 326 h 487"/>
                <a:gd name="T88" fmla="*/ 592 w 939"/>
                <a:gd name="T89" fmla="*/ 374 h 487"/>
                <a:gd name="T90" fmla="*/ 645 w 939"/>
                <a:gd name="T91" fmla="*/ 290 h 487"/>
                <a:gd name="T92" fmla="*/ 756 w 939"/>
                <a:gd name="T93" fmla="*/ 281 h 487"/>
                <a:gd name="T94" fmla="*/ 825 w 939"/>
                <a:gd name="T95" fmla="*/ 287 h 487"/>
                <a:gd name="T96" fmla="*/ 843 w 939"/>
                <a:gd name="T97" fmla="*/ 321 h 487"/>
                <a:gd name="T98" fmla="*/ 938 w 939"/>
                <a:gd name="T99" fmla="*/ 266 h 487"/>
                <a:gd name="T100" fmla="*/ 916 w 939"/>
                <a:gd name="T101" fmla="*/ 217 h 487"/>
                <a:gd name="T102" fmla="*/ 924 w 939"/>
                <a:gd name="T103" fmla="*/ 196 h 487"/>
                <a:gd name="T104" fmla="*/ 896 w 939"/>
                <a:gd name="T105" fmla="*/ 192 h 487"/>
                <a:gd name="T106" fmla="*/ 812 w 939"/>
                <a:gd name="T107" fmla="*/ 141 h 487"/>
                <a:gd name="T108" fmla="*/ 711 w 939"/>
                <a:gd name="T109" fmla="*/ 12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39" h="487">
                  <a:moveTo>
                    <a:pt x="626" y="83"/>
                  </a:moveTo>
                  <a:cubicBezTo>
                    <a:pt x="623" y="84"/>
                    <a:pt x="620" y="84"/>
                    <a:pt x="617" y="84"/>
                  </a:cubicBezTo>
                  <a:cubicBezTo>
                    <a:pt x="616" y="84"/>
                    <a:pt x="614" y="84"/>
                    <a:pt x="612" y="84"/>
                  </a:cubicBezTo>
                  <a:cubicBezTo>
                    <a:pt x="620" y="90"/>
                    <a:pt x="620" y="90"/>
                    <a:pt x="620" y="90"/>
                  </a:cubicBezTo>
                  <a:cubicBezTo>
                    <a:pt x="636" y="100"/>
                    <a:pt x="636" y="100"/>
                    <a:pt x="636" y="100"/>
                  </a:cubicBezTo>
                  <a:cubicBezTo>
                    <a:pt x="636" y="102"/>
                    <a:pt x="636" y="102"/>
                    <a:pt x="636" y="102"/>
                  </a:cubicBezTo>
                  <a:cubicBezTo>
                    <a:pt x="638" y="113"/>
                    <a:pt x="636" y="115"/>
                    <a:pt x="636" y="116"/>
                  </a:cubicBezTo>
                  <a:cubicBezTo>
                    <a:pt x="635" y="117"/>
                    <a:pt x="634" y="119"/>
                    <a:pt x="606" y="130"/>
                  </a:cubicBezTo>
                  <a:cubicBezTo>
                    <a:pt x="606" y="155"/>
                    <a:pt x="606" y="155"/>
                    <a:pt x="606" y="155"/>
                  </a:cubicBezTo>
                  <a:cubicBezTo>
                    <a:pt x="621" y="159"/>
                    <a:pt x="621" y="159"/>
                    <a:pt x="621" y="159"/>
                  </a:cubicBezTo>
                  <a:cubicBezTo>
                    <a:pt x="621" y="185"/>
                    <a:pt x="621" y="185"/>
                    <a:pt x="621" y="185"/>
                  </a:cubicBezTo>
                  <a:cubicBezTo>
                    <a:pt x="642" y="217"/>
                    <a:pt x="642" y="217"/>
                    <a:pt x="642" y="217"/>
                  </a:cubicBezTo>
                  <a:cubicBezTo>
                    <a:pt x="640" y="219"/>
                    <a:pt x="640" y="219"/>
                    <a:pt x="640" y="219"/>
                  </a:cubicBezTo>
                  <a:cubicBezTo>
                    <a:pt x="638" y="221"/>
                    <a:pt x="617" y="242"/>
                    <a:pt x="605" y="246"/>
                  </a:cubicBezTo>
                  <a:cubicBezTo>
                    <a:pt x="597" y="249"/>
                    <a:pt x="591" y="248"/>
                    <a:pt x="584" y="247"/>
                  </a:cubicBezTo>
                  <a:cubicBezTo>
                    <a:pt x="580" y="247"/>
                    <a:pt x="576" y="246"/>
                    <a:pt x="570" y="246"/>
                  </a:cubicBezTo>
                  <a:cubicBezTo>
                    <a:pt x="560" y="246"/>
                    <a:pt x="553" y="258"/>
                    <a:pt x="552" y="261"/>
                  </a:cubicBezTo>
                  <a:cubicBezTo>
                    <a:pt x="552" y="277"/>
                    <a:pt x="552" y="277"/>
                    <a:pt x="552" y="277"/>
                  </a:cubicBezTo>
                  <a:cubicBezTo>
                    <a:pt x="564" y="284"/>
                    <a:pt x="564" y="284"/>
                    <a:pt x="564" y="284"/>
                  </a:cubicBezTo>
                  <a:cubicBezTo>
                    <a:pt x="564" y="285"/>
                    <a:pt x="564" y="285"/>
                    <a:pt x="564" y="285"/>
                  </a:cubicBezTo>
                  <a:cubicBezTo>
                    <a:pt x="569" y="291"/>
                    <a:pt x="576" y="303"/>
                    <a:pt x="574" y="309"/>
                  </a:cubicBezTo>
                  <a:cubicBezTo>
                    <a:pt x="575" y="311"/>
                    <a:pt x="581" y="317"/>
                    <a:pt x="587" y="320"/>
                  </a:cubicBezTo>
                  <a:cubicBezTo>
                    <a:pt x="583" y="327"/>
                    <a:pt x="583" y="327"/>
                    <a:pt x="583" y="327"/>
                  </a:cubicBezTo>
                  <a:cubicBezTo>
                    <a:pt x="570" y="319"/>
                    <a:pt x="565" y="312"/>
                    <a:pt x="567" y="307"/>
                  </a:cubicBezTo>
                  <a:cubicBezTo>
                    <a:pt x="567" y="305"/>
                    <a:pt x="563" y="297"/>
                    <a:pt x="558" y="290"/>
                  </a:cubicBezTo>
                  <a:cubicBezTo>
                    <a:pt x="544" y="282"/>
                    <a:pt x="544" y="282"/>
                    <a:pt x="544" y="282"/>
                  </a:cubicBezTo>
                  <a:cubicBezTo>
                    <a:pt x="544" y="260"/>
                    <a:pt x="544" y="260"/>
                    <a:pt x="544" y="260"/>
                  </a:cubicBezTo>
                  <a:cubicBezTo>
                    <a:pt x="544" y="259"/>
                    <a:pt x="544" y="259"/>
                    <a:pt x="544" y="259"/>
                  </a:cubicBezTo>
                  <a:cubicBezTo>
                    <a:pt x="545" y="258"/>
                    <a:pt x="553" y="238"/>
                    <a:pt x="570" y="238"/>
                  </a:cubicBezTo>
                  <a:cubicBezTo>
                    <a:pt x="576" y="238"/>
                    <a:pt x="581" y="239"/>
                    <a:pt x="585" y="239"/>
                  </a:cubicBezTo>
                  <a:cubicBezTo>
                    <a:pt x="591" y="240"/>
                    <a:pt x="596" y="240"/>
                    <a:pt x="602" y="238"/>
                  </a:cubicBezTo>
                  <a:cubicBezTo>
                    <a:pt x="610" y="236"/>
                    <a:pt x="625" y="223"/>
                    <a:pt x="632" y="216"/>
                  </a:cubicBezTo>
                  <a:cubicBezTo>
                    <a:pt x="613" y="188"/>
                    <a:pt x="613" y="188"/>
                    <a:pt x="613" y="188"/>
                  </a:cubicBezTo>
                  <a:cubicBezTo>
                    <a:pt x="613" y="165"/>
                    <a:pt x="613" y="165"/>
                    <a:pt x="613" y="165"/>
                  </a:cubicBezTo>
                  <a:cubicBezTo>
                    <a:pt x="591" y="159"/>
                    <a:pt x="591" y="159"/>
                    <a:pt x="591" y="159"/>
                  </a:cubicBezTo>
                  <a:cubicBezTo>
                    <a:pt x="552" y="144"/>
                    <a:pt x="552" y="144"/>
                    <a:pt x="552" y="144"/>
                  </a:cubicBezTo>
                  <a:cubicBezTo>
                    <a:pt x="552" y="176"/>
                    <a:pt x="552" y="176"/>
                    <a:pt x="552" y="176"/>
                  </a:cubicBezTo>
                  <a:cubicBezTo>
                    <a:pt x="542" y="195"/>
                    <a:pt x="542" y="195"/>
                    <a:pt x="542" y="195"/>
                  </a:cubicBezTo>
                  <a:cubicBezTo>
                    <a:pt x="541" y="195"/>
                    <a:pt x="541" y="195"/>
                    <a:pt x="541" y="195"/>
                  </a:cubicBezTo>
                  <a:cubicBezTo>
                    <a:pt x="533" y="202"/>
                    <a:pt x="525" y="211"/>
                    <a:pt x="526" y="213"/>
                  </a:cubicBezTo>
                  <a:cubicBezTo>
                    <a:pt x="526" y="215"/>
                    <a:pt x="526" y="217"/>
                    <a:pt x="524" y="219"/>
                  </a:cubicBezTo>
                  <a:cubicBezTo>
                    <a:pt x="521" y="225"/>
                    <a:pt x="507" y="228"/>
                    <a:pt x="500" y="229"/>
                  </a:cubicBezTo>
                  <a:cubicBezTo>
                    <a:pt x="500" y="253"/>
                    <a:pt x="500" y="253"/>
                    <a:pt x="500" y="253"/>
                  </a:cubicBezTo>
                  <a:cubicBezTo>
                    <a:pt x="499" y="254"/>
                    <a:pt x="499" y="254"/>
                    <a:pt x="499" y="254"/>
                  </a:cubicBezTo>
                  <a:cubicBezTo>
                    <a:pt x="494" y="259"/>
                    <a:pt x="483" y="269"/>
                    <a:pt x="476" y="266"/>
                  </a:cubicBezTo>
                  <a:cubicBezTo>
                    <a:pt x="470" y="263"/>
                    <a:pt x="461" y="257"/>
                    <a:pt x="457" y="255"/>
                  </a:cubicBezTo>
                  <a:cubicBezTo>
                    <a:pt x="454" y="255"/>
                    <a:pt x="440" y="255"/>
                    <a:pt x="436" y="264"/>
                  </a:cubicBezTo>
                  <a:cubicBezTo>
                    <a:pt x="435" y="266"/>
                    <a:pt x="433" y="269"/>
                    <a:pt x="430" y="270"/>
                  </a:cubicBezTo>
                  <a:cubicBezTo>
                    <a:pt x="426" y="270"/>
                    <a:pt x="423" y="267"/>
                    <a:pt x="421" y="263"/>
                  </a:cubicBezTo>
                  <a:cubicBezTo>
                    <a:pt x="418" y="260"/>
                    <a:pt x="415" y="255"/>
                    <a:pt x="411" y="255"/>
                  </a:cubicBezTo>
                  <a:cubicBezTo>
                    <a:pt x="409" y="255"/>
                    <a:pt x="408" y="256"/>
                    <a:pt x="408" y="256"/>
                  </a:cubicBezTo>
                  <a:cubicBezTo>
                    <a:pt x="408" y="257"/>
                    <a:pt x="408" y="261"/>
                    <a:pt x="408" y="264"/>
                  </a:cubicBezTo>
                  <a:cubicBezTo>
                    <a:pt x="409" y="267"/>
                    <a:pt x="409" y="272"/>
                    <a:pt x="409" y="276"/>
                  </a:cubicBezTo>
                  <a:cubicBezTo>
                    <a:pt x="407" y="283"/>
                    <a:pt x="404" y="286"/>
                    <a:pt x="401" y="288"/>
                  </a:cubicBezTo>
                  <a:cubicBezTo>
                    <a:pt x="399" y="290"/>
                    <a:pt x="396" y="293"/>
                    <a:pt x="394" y="299"/>
                  </a:cubicBezTo>
                  <a:cubicBezTo>
                    <a:pt x="392" y="303"/>
                    <a:pt x="393" y="304"/>
                    <a:pt x="401" y="308"/>
                  </a:cubicBezTo>
                  <a:cubicBezTo>
                    <a:pt x="408" y="310"/>
                    <a:pt x="416" y="314"/>
                    <a:pt x="416" y="324"/>
                  </a:cubicBezTo>
                  <a:cubicBezTo>
                    <a:pt x="416" y="335"/>
                    <a:pt x="434" y="340"/>
                    <a:pt x="434" y="340"/>
                  </a:cubicBezTo>
                  <a:cubicBezTo>
                    <a:pt x="432" y="347"/>
                    <a:pt x="432" y="347"/>
                    <a:pt x="432" y="347"/>
                  </a:cubicBezTo>
                  <a:cubicBezTo>
                    <a:pt x="431" y="347"/>
                    <a:pt x="408" y="341"/>
                    <a:pt x="408" y="324"/>
                  </a:cubicBezTo>
                  <a:cubicBezTo>
                    <a:pt x="408" y="320"/>
                    <a:pt x="405" y="318"/>
                    <a:pt x="398" y="315"/>
                  </a:cubicBezTo>
                  <a:cubicBezTo>
                    <a:pt x="392" y="312"/>
                    <a:pt x="382" y="308"/>
                    <a:pt x="386" y="297"/>
                  </a:cubicBezTo>
                  <a:cubicBezTo>
                    <a:pt x="389" y="288"/>
                    <a:pt x="393" y="285"/>
                    <a:pt x="396" y="282"/>
                  </a:cubicBezTo>
                  <a:cubicBezTo>
                    <a:pt x="399" y="280"/>
                    <a:pt x="400" y="279"/>
                    <a:pt x="401" y="275"/>
                  </a:cubicBezTo>
                  <a:cubicBezTo>
                    <a:pt x="401" y="272"/>
                    <a:pt x="401" y="268"/>
                    <a:pt x="400" y="265"/>
                  </a:cubicBezTo>
                  <a:cubicBezTo>
                    <a:pt x="400" y="259"/>
                    <a:pt x="399" y="254"/>
                    <a:pt x="402" y="251"/>
                  </a:cubicBezTo>
                  <a:cubicBezTo>
                    <a:pt x="404" y="249"/>
                    <a:pt x="407" y="247"/>
                    <a:pt x="411" y="247"/>
                  </a:cubicBezTo>
                  <a:cubicBezTo>
                    <a:pt x="419" y="247"/>
                    <a:pt x="424" y="254"/>
                    <a:pt x="427" y="258"/>
                  </a:cubicBezTo>
                  <a:cubicBezTo>
                    <a:pt x="428" y="259"/>
                    <a:pt x="428" y="260"/>
                    <a:pt x="429" y="261"/>
                  </a:cubicBezTo>
                  <a:cubicBezTo>
                    <a:pt x="429" y="261"/>
                    <a:pt x="429" y="260"/>
                    <a:pt x="429" y="260"/>
                  </a:cubicBezTo>
                  <a:cubicBezTo>
                    <a:pt x="436" y="246"/>
                    <a:pt x="458" y="247"/>
                    <a:pt x="459" y="247"/>
                  </a:cubicBezTo>
                  <a:cubicBezTo>
                    <a:pt x="460" y="248"/>
                    <a:pt x="460" y="248"/>
                    <a:pt x="460" y="248"/>
                  </a:cubicBezTo>
                  <a:cubicBezTo>
                    <a:pt x="461" y="248"/>
                    <a:pt x="461" y="248"/>
                    <a:pt x="461" y="248"/>
                  </a:cubicBezTo>
                  <a:cubicBezTo>
                    <a:pt x="461" y="248"/>
                    <a:pt x="473" y="256"/>
                    <a:pt x="479" y="258"/>
                  </a:cubicBezTo>
                  <a:cubicBezTo>
                    <a:pt x="480" y="259"/>
                    <a:pt x="487" y="255"/>
                    <a:pt x="492" y="250"/>
                  </a:cubicBezTo>
                  <a:cubicBezTo>
                    <a:pt x="492" y="222"/>
                    <a:pt x="492" y="222"/>
                    <a:pt x="492" y="222"/>
                  </a:cubicBezTo>
                  <a:cubicBezTo>
                    <a:pt x="495" y="221"/>
                    <a:pt x="495" y="221"/>
                    <a:pt x="495" y="221"/>
                  </a:cubicBezTo>
                  <a:cubicBezTo>
                    <a:pt x="506" y="220"/>
                    <a:pt x="516" y="217"/>
                    <a:pt x="518" y="215"/>
                  </a:cubicBezTo>
                  <a:cubicBezTo>
                    <a:pt x="516" y="206"/>
                    <a:pt x="529" y="195"/>
                    <a:pt x="536" y="189"/>
                  </a:cubicBezTo>
                  <a:cubicBezTo>
                    <a:pt x="544" y="174"/>
                    <a:pt x="544" y="174"/>
                    <a:pt x="544" y="174"/>
                  </a:cubicBezTo>
                  <a:cubicBezTo>
                    <a:pt x="544" y="142"/>
                    <a:pt x="544" y="142"/>
                    <a:pt x="544" y="142"/>
                  </a:cubicBezTo>
                  <a:cubicBezTo>
                    <a:pt x="521" y="142"/>
                    <a:pt x="521" y="142"/>
                    <a:pt x="521" y="142"/>
                  </a:cubicBezTo>
                  <a:cubicBezTo>
                    <a:pt x="520" y="142"/>
                    <a:pt x="520" y="142"/>
                    <a:pt x="520" y="142"/>
                  </a:cubicBezTo>
                  <a:cubicBezTo>
                    <a:pt x="500" y="135"/>
                    <a:pt x="476" y="125"/>
                    <a:pt x="473" y="117"/>
                  </a:cubicBezTo>
                  <a:cubicBezTo>
                    <a:pt x="471" y="115"/>
                    <a:pt x="457" y="113"/>
                    <a:pt x="449" y="112"/>
                  </a:cubicBezTo>
                  <a:cubicBezTo>
                    <a:pt x="439" y="110"/>
                    <a:pt x="429" y="109"/>
                    <a:pt x="423" y="106"/>
                  </a:cubicBezTo>
                  <a:cubicBezTo>
                    <a:pt x="418" y="103"/>
                    <a:pt x="408" y="105"/>
                    <a:pt x="399" y="106"/>
                  </a:cubicBezTo>
                  <a:cubicBezTo>
                    <a:pt x="392" y="107"/>
                    <a:pt x="386" y="108"/>
                    <a:pt x="382" y="107"/>
                  </a:cubicBezTo>
                  <a:cubicBezTo>
                    <a:pt x="380" y="106"/>
                    <a:pt x="375" y="108"/>
                    <a:pt x="371" y="109"/>
                  </a:cubicBezTo>
                  <a:cubicBezTo>
                    <a:pt x="364" y="111"/>
                    <a:pt x="355" y="114"/>
                    <a:pt x="349" y="110"/>
                  </a:cubicBezTo>
                  <a:cubicBezTo>
                    <a:pt x="346" y="109"/>
                    <a:pt x="344" y="106"/>
                    <a:pt x="343" y="102"/>
                  </a:cubicBezTo>
                  <a:cubicBezTo>
                    <a:pt x="341" y="93"/>
                    <a:pt x="343" y="86"/>
                    <a:pt x="344" y="81"/>
                  </a:cubicBezTo>
                  <a:cubicBezTo>
                    <a:pt x="345" y="75"/>
                    <a:pt x="346" y="72"/>
                    <a:pt x="344" y="67"/>
                  </a:cubicBezTo>
                  <a:cubicBezTo>
                    <a:pt x="339" y="57"/>
                    <a:pt x="330" y="52"/>
                    <a:pt x="323" y="49"/>
                  </a:cubicBezTo>
                  <a:cubicBezTo>
                    <a:pt x="316" y="45"/>
                    <a:pt x="291" y="36"/>
                    <a:pt x="291" y="36"/>
                  </a:cubicBezTo>
                  <a:cubicBezTo>
                    <a:pt x="288" y="35"/>
                    <a:pt x="288" y="35"/>
                    <a:pt x="288" y="35"/>
                  </a:cubicBezTo>
                  <a:cubicBezTo>
                    <a:pt x="288" y="32"/>
                    <a:pt x="288" y="32"/>
                    <a:pt x="288" y="32"/>
                  </a:cubicBezTo>
                  <a:cubicBezTo>
                    <a:pt x="289" y="20"/>
                    <a:pt x="286" y="9"/>
                    <a:pt x="283" y="8"/>
                  </a:cubicBezTo>
                  <a:cubicBezTo>
                    <a:pt x="279" y="7"/>
                    <a:pt x="276" y="5"/>
                    <a:pt x="274" y="3"/>
                  </a:cubicBezTo>
                  <a:cubicBezTo>
                    <a:pt x="272" y="2"/>
                    <a:pt x="270" y="0"/>
                    <a:pt x="269" y="0"/>
                  </a:cubicBezTo>
                  <a:cubicBezTo>
                    <a:pt x="269" y="0"/>
                    <a:pt x="268" y="1"/>
                    <a:pt x="265" y="6"/>
                  </a:cubicBezTo>
                  <a:cubicBezTo>
                    <a:pt x="260" y="18"/>
                    <a:pt x="252" y="28"/>
                    <a:pt x="249" y="32"/>
                  </a:cubicBezTo>
                  <a:cubicBezTo>
                    <a:pt x="251" y="35"/>
                    <a:pt x="253" y="39"/>
                    <a:pt x="253" y="44"/>
                  </a:cubicBezTo>
                  <a:cubicBezTo>
                    <a:pt x="252" y="46"/>
                    <a:pt x="251" y="50"/>
                    <a:pt x="245" y="53"/>
                  </a:cubicBezTo>
                  <a:cubicBezTo>
                    <a:pt x="232" y="58"/>
                    <a:pt x="222" y="63"/>
                    <a:pt x="222" y="63"/>
                  </a:cubicBezTo>
                  <a:cubicBezTo>
                    <a:pt x="221" y="64"/>
                    <a:pt x="221" y="64"/>
                    <a:pt x="221" y="64"/>
                  </a:cubicBezTo>
                  <a:cubicBezTo>
                    <a:pt x="206" y="63"/>
                    <a:pt x="206" y="63"/>
                    <a:pt x="206" y="63"/>
                  </a:cubicBezTo>
                  <a:cubicBezTo>
                    <a:pt x="206" y="74"/>
                    <a:pt x="206" y="74"/>
                    <a:pt x="206" y="74"/>
                  </a:cubicBezTo>
                  <a:cubicBezTo>
                    <a:pt x="184" y="83"/>
                    <a:pt x="184" y="83"/>
                    <a:pt x="184" y="83"/>
                  </a:cubicBezTo>
                  <a:cubicBezTo>
                    <a:pt x="164" y="108"/>
                    <a:pt x="164" y="108"/>
                    <a:pt x="164" y="108"/>
                  </a:cubicBezTo>
                  <a:cubicBezTo>
                    <a:pt x="144" y="93"/>
                    <a:pt x="144" y="93"/>
                    <a:pt x="144" y="93"/>
                  </a:cubicBezTo>
                  <a:cubicBezTo>
                    <a:pt x="125" y="77"/>
                    <a:pt x="125" y="77"/>
                    <a:pt x="125" y="77"/>
                  </a:cubicBezTo>
                  <a:cubicBezTo>
                    <a:pt x="121" y="82"/>
                    <a:pt x="114" y="91"/>
                    <a:pt x="105" y="94"/>
                  </a:cubicBezTo>
                  <a:cubicBezTo>
                    <a:pt x="94" y="97"/>
                    <a:pt x="81" y="82"/>
                    <a:pt x="68" y="47"/>
                  </a:cubicBezTo>
                  <a:cubicBezTo>
                    <a:pt x="62" y="32"/>
                    <a:pt x="58" y="20"/>
                    <a:pt x="56" y="15"/>
                  </a:cubicBezTo>
                  <a:cubicBezTo>
                    <a:pt x="46" y="12"/>
                    <a:pt x="23" y="6"/>
                    <a:pt x="16" y="6"/>
                  </a:cubicBezTo>
                  <a:cubicBezTo>
                    <a:pt x="13" y="8"/>
                    <a:pt x="10" y="24"/>
                    <a:pt x="9" y="40"/>
                  </a:cubicBezTo>
                  <a:cubicBezTo>
                    <a:pt x="9" y="41"/>
                    <a:pt x="9" y="41"/>
                    <a:pt x="9" y="41"/>
                  </a:cubicBezTo>
                  <a:cubicBezTo>
                    <a:pt x="0" y="69"/>
                    <a:pt x="0" y="69"/>
                    <a:pt x="0" y="69"/>
                  </a:cubicBezTo>
                  <a:cubicBezTo>
                    <a:pt x="8" y="86"/>
                    <a:pt x="8" y="86"/>
                    <a:pt x="8" y="86"/>
                  </a:cubicBezTo>
                  <a:cubicBezTo>
                    <a:pt x="17" y="86"/>
                    <a:pt x="17" y="86"/>
                    <a:pt x="17" y="86"/>
                  </a:cubicBezTo>
                  <a:cubicBezTo>
                    <a:pt x="30" y="97"/>
                    <a:pt x="30" y="97"/>
                    <a:pt x="30" y="97"/>
                  </a:cubicBezTo>
                  <a:cubicBezTo>
                    <a:pt x="42" y="134"/>
                    <a:pt x="42" y="134"/>
                    <a:pt x="42" y="134"/>
                  </a:cubicBezTo>
                  <a:cubicBezTo>
                    <a:pt x="66" y="164"/>
                    <a:pt x="66" y="164"/>
                    <a:pt x="66" y="164"/>
                  </a:cubicBezTo>
                  <a:cubicBezTo>
                    <a:pt x="60" y="166"/>
                    <a:pt x="60" y="166"/>
                    <a:pt x="60" y="166"/>
                  </a:cubicBezTo>
                  <a:cubicBezTo>
                    <a:pt x="55" y="168"/>
                    <a:pt x="48" y="173"/>
                    <a:pt x="48" y="175"/>
                  </a:cubicBezTo>
                  <a:cubicBezTo>
                    <a:pt x="48" y="180"/>
                    <a:pt x="57" y="211"/>
                    <a:pt x="63" y="230"/>
                  </a:cubicBezTo>
                  <a:cubicBezTo>
                    <a:pt x="63" y="231"/>
                    <a:pt x="63" y="231"/>
                    <a:pt x="63" y="231"/>
                  </a:cubicBezTo>
                  <a:cubicBezTo>
                    <a:pt x="63" y="232"/>
                    <a:pt x="63" y="232"/>
                    <a:pt x="63" y="232"/>
                  </a:cubicBezTo>
                  <a:cubicBezTo>
                    <a:pt x="62" y="238"/>
                    <a:pt x="53" y="294"/>
                    <a:pt x="48" y="305"/>
                  </a:cubicBezTo>
                  <a:cubicBezTo>
                    <a:pt x="46" y="308"/>
                    <a:pt x="44" y="310"/>
                    <a:pt x="43" y="311"/>
                  </a:cubicBezTo>
                  <a:cubicBezTo>
                    <a:pt x="59" y="337"/>
                    <a:pt x="59" y="337"/>
                    <a:pt x="59" y="337"/>
                  </a:cubicBezTo>
                  <a:cubicBezTo>
                    <a:pt x="73" y="320"/>
                    <a:pt x="73" y="320"/>
                    <a:pt x="73" y="320"/>
                  </a:cubicBezTo>
                  <a:cubicBezTo>
                    <a:pt x="76" y="323"/>
                    <a:pt x="76" y="323"/>
                    <a:pt x="76" y="323"/>
                  </a:cubicBezTo>
                  <a:cubicBezTo>
                    <a:pt x="85" y="330"/>
                    <a:pt x="95" y="337"/>
                    <a:pt x="99" y="339"/>
                  </a:cubicBezTo>
                  <a:cubicBezTo>
                    <a:pt x="101" y="339"/>
                    <a:pt x="102" y="342"/>
                    <a:pt x="109" y="360"/>
                  </a:cubicBezTo>
                  <a:cubicBezTo>
                    <a:pt x="110" y="360"/>
                    <a:pt x="110" y="360"/>
                    <a:pt x="110" y="360"/>
                  </a:cubicBezTo>
                  <a:cubicBezTo>
                    <a:pt x="110" y="376"/>
                    <a:pt x="110" y="376"/>
                    <a:pt x="110" y="376"/>
                  </a:cubicBezTo>
                  <a:cubicBezTo>
                    <a:pt x="129" y="376"/>
                    <a:pt x="129" y="376"/>
                    <a:pt x="129" y="376"/>
                  </a:cubicBezTo>
                  <a:cubicBezTo>
                    <a:pt x="130" y="376"/>
                    <a:pt x="130" y="376"/>
                    <a:pt x="130" y="376"/>
                  </a:cubicBezTo>
                  <a:cubicBezTo>
                    <a:pt x="132" y="377"/>
                    <a:pt x="152" y="389"/>
                    <a:pt x="152" y="402"/>
                  </a:cubicBezTo>
                  <a:cubicBezTo>
                    <a:pt x="152" y="409"/>
                    <a:pt x="163" y="430"/>
                    <a:pt x="171" y="443"/>
                  </a:cubicBezTo>
                  <a:cubicBezTo>
                    <a:pt x="175" y="451"/>
                    <a:pt x="178" y="458"/>
                    <a:pt x="180" y="462"/>
                  </a:cubicBezTo>
                  <a:cubicBezTo>
                    <a:pt x="184" y="471"/>
                    <a:pt x="190" y="482"/>
                    <a:pt x="194" y="487"/>
                  </a:cubicBezTo>
                  <a:cubicBezTo>
                    <a:pt x="212" y="474"/>
                    <a:pt x="212" y="474"/>
                    <a:pt x="212" y="474"/>
                  </a:cubicBezTo>
                  <a:cubicBezTo>
                    <a:pt x="228" y="476"/>
                    <a:pt x="228" y="476"/>
                    <a:pt x="228" y="476"/>
                  </a:cubicBezTo>
                  <a:cubicBezTo>
                    <a:pt x="228" y="453"/>
                    <a:pt x="228" y="453"/>
                    <a:pt x="228" y="453"/>
                  </a:cubicBezTo>
                  <a:cubicBezTo>
                    <a:pt x="242" y="413"/>
                    <a:pt x="242" y="413"/>
                    <a:pt x="242" y="413"/>
                  </a:cubicBezTo>
                  <a:cubicBezTo>
                    <a:pt x="244" y="413"/>
                    <a:pt x="244" y="413"/>
                    <a:pt x="244" y="413"/>
                  </a:cubicBezTo>
                  <a:cubicBezTo>
                    <a:pt x="245" y="413"/>
                    <a:pt x="262" y="411"/>
                    <a:pt x="263" y="400"/>
                  </a:cubicBezTo>
                  <a:cubicBezTo>
                    <a:pt x="264" y="397"/>
                    <a:pt x="264" y="394"/>
                    <a:pt x="264" y="390"/>
                  </a:cubicBezTo>
                  <a:cubicBezTo>
                    <a:pt x="266" y="378"/>
                    <a:pt x="267" y="367"/>
                    <a:pt x="272" y="363"/>
                  </a:cubicBezTo>
                  <a:cubicBezTo>
                    <a:pt x="277" y="361"/>
                    <a:pt x="292" y="346"/>
                    <a:pt x="298" y="341"/>
                  </a:cubicBezTo>
                  <a:cubicBezTo>
                    <a:pt x="299" y="340"/>
                    <a:pt x="299" y="340"/>
                    <a:pt x="299" y="340"/>
                  </a:cubicBezTo>
                  <a:cubicBezTo>
                    <a:pt x="324" y="340"/>
                    <a:pt x="324" y="340"/>
                    <a:pt x="324" y="340"/>
                  </a:cubicBezTo>
                  <a:cubicBezTo>
                    <a:pt x="319" y="346"/>
                    <a:pt x="319" y="346"/>
                    <a:pt x="319" y="346"/>
                  </a:cubicBezTo>
                  <a:cubicBezTo>
                    <a:pt x="318" y="347"/>
                    <a:pt x="308" y="359"/>
                    <a:pt x="318" y="369"/>
                  </a:cubicBezTo>
                  <a:cubicBezTo>
                    <a:pt x="328" y="379"/>
                    <a:pt x="335" y="383"/>
                    <a:pt x="338" y="385"/>
                  </a:cubicBezTo>
                  <a:cubicBezTo>
                    <a:pt x="364" y="370"/>
                    <a:pt x="364" y="370"/>
                    <a:pt x="364" y="370"/>
                  </a:cubicBezTo>
                  <a:cubicBezTo>
                    <a:pt x="362" y="379"/>
                    <a:pt x="362" y="379"/>
                    <a:pt x="362" y="379"/>
                  </a:cubicBezTo>
                  <a:cubicBezTo>
                    <a:pt x="359" y="393"/>
                    <a:pt x="358" y="408"/>
                    <a:pt x="361" y="410"/>
                  </a:cubicBezTo>
                  <a:cubicBezTo>
                    <a:pt x="362" y="411"/>
                    <a:pt x="362" y="411"/>
                    <a:pt x="363" y="412"/>
                  </a:cubicBezTo>
                  <a:cubicBezTo>
                    <a:pt x="376" y="402"/>
                    <a:pt x="376" y="402"/>
                    <a:pt x="376" y="402"/>
                  </a:cubicBezTo>
                  <a:cubicBezTo>
                    <a:pt x="412" y="402"/>
                    <a:pt x="412" y="402"/>
                    <a:pt x="412" y="402"/>
                  </a:cubicBezTo>
                  <a:cubicBezTo>
                    <a:pt x="417" y="392"/>
                    <a:pt x="417" y="392"/>
                    <a:pt x="417" y="392"/>
                  </a:cubicBezTo>
                  <a:cubicBezTo>
                    <a:pt x="412" y="386"/>
                    <a:pt x="401" y="374"/>
                    <a:pt x="401" y="365"/>
                  </a:cubicBezTo>
                  <a:cubicBezTo>
                    <a:pt x="400" y="353"/>
                    <a:pt x="410" y="348"/>
                    <a:pt x="410" y="347"/>
                  </a:cubicBezTo>
                  <a:cubicBezTo>
                    <a:pt x="412" y="346"/>
                    <a:pt x="412" y="346"/>
                    <a:pt x="412" y="346"/>
                  </a:cubicBezTo>
                  <a:cubicBezTo>
                    <a:pt x="441" y="357"/>
                    <a:pt x="441" y="357"/>
                    <a:pt x="441" y="357"/>
                  </a:cubicBezTo>
                  <a:cubicBezTo>
                    <a:pt x="457" y="359"/>
                    <a:pt x="457" y="359"/>
                    <a:pt x="457" y="359"/>
                  </a:cubicBezTo>
                  <a:cubicBezTo>
                    <a:pt x="457" y="348"/>
                    <a:pt x="457" y="348"/>
                    <a:pt x="457" y="348"/>
                  </a:cubicBezTo>
                  <a:cubicBezTo>
                    <a:pt x="477" y="340"/>
                    <a:pt x="477" y="340"/>
                    <a:pt x="477" y="340"/>
                  </a:cubicBezTo>
                  <a:cubicBezTo>
                    <a:pt x="477" y="340"/>
                    <a:pt x="484" y="338"/>
                    <a:pt x="491" y="328"/>
                  </a:cubicBezTo>
                  <a:cubicBezTo>
                    <a:pt x="494" y="322"/>
                    <a:pt x="498" y="320"/>
                    <a:pt x="501" y="320"/>
                  </a:cubicBezTo>
                  <a:cubicBezTo>
                    <a:pt x="507" y="319"/>
                    <a:pt x="512" y="323"/>
                    <a:pt x="514" y="326"/>
                  </a:cubicBezTo>
                  <a:cubicBezTo>
                    <a:pt x="539" y="326"/>
                    <a:pt x="539" y="326"/>
                    <a:pt x="539" y="326"/>
                  </a:cubicBezTo>
                  <a:cubicBezTo>
                    <a:pt x="542" y="326"/>
                    <a:pt x="545" y="327"/>
                    <a:pt x="547" y="330"/>
                  </a:cubicBezTo>
                  <a:cubicBezTo>
                    <a:pt x="551" y="336"/>
                    <a:pt x="547" y="348"/>
                    <a:pt x="544" y="354"/>
                  </a:cubicBezTo>
                  <a:cubicBezTo>
                    <a:pt x="572" y="374"/>
                    <a:pt x="572" y="374"/>
                    <a:pt x="572" y="374"/>
                  </a:cubicBezTo>
                  <a:cubicBezTo>
                    <a:pt x="592" y="374"/>
                    <a:pt x="592" y="374"/>
                    <a:pt x="592" y="374"/>
                  </a:cubicBezTo>
                  <a:cubicBezTo>
                    <a:pt x="591" y="370"/>
                    <a:pt x="591" y="365"/>
                    <a:pt x="591" y="360"/>
                  </a:cubicBezTo>
                  <a:cubicBezTo>
                    <a:pt x="590" y="348"/>
                    <a:pt x="590" y="336"/>
                    <a:pt x="590" y="326"/>
                  </a:cubicBezTo>
                  <a:cubicBezTo>
                    <a:pt x="592" y="302"/>
                    <a:pt x="606" y="287"/>
                    <a:pt x="626" y="287"/>
                  </a:cubicBezTo>
                  <a:cubicBezTo>
                    <a:pt x="635" y="287"/>
                    <a:pt x="642" y="288"/>
                    <a:pt x="645" y="290"/>
                  </a:cubicBezTo>
                  <a:cubicBezTo>
                    <a:pt x="646" y="287"/>
                    <a:pt x="646" y="281"/>
                    <a:pt x="644" y="273"/>
                  </a:cubicBezTo>
                  <a:cubicBezTo>
                    <a:pt x="643" y="267"/>
                    <a:pt x="645" y="263"/>
                    <a:pt x="647" y="261"/>
                  </a:cubicBezTo>
                  <a:cubicBezTo>
                    <a:pt x="653" y="255"/>
                    <a:pt x="669" y="257"/>
                    <a:pt x="702" y="268"/>
                  </a:cubicBezTo>
                  <a:cubicBezTo>
                    <a:pt x="728" y="277"/>
                    <a:pt x="754" y="281"/>
                    <a:pt x="756" y="281"/>
                  </a:cubicBezTo>
                  <a:cubicBezTo>
                    <a:pt x="790" y="281"/>
                    <a:pt x="790" y="281"/>
                    <a:pt x="790" y="281"/>
                  </a:cubicBezTo>
                  <a:cubicBezTo>
                    <a:pt x="790" y="298"/>
                    <a:pt x="790" y="298"/>
                    <a:pt x="790" y="298"/>
                  </a:cubicBezTo>
                  <a:cubicBezTo>
                    <a:pt x="801" y="287"/>
                    <a:pt x="801" y="287"/>
                    <a:pt x="801" y="287"/>
                  </a:cubicBezTo>
                  <a:cubicBezTo>
                    <a:pt x="825" y="287"/>
                    <a:pt x="825" y="287"/>
                    <a:pt x="825" y="287"/>
                  </a:cubicBezTo>
                  <a:cubicBezTo>
                    <a:pt x="827" y="322"/>
                    <a:pt x="827" y="322"/>
                    <a:pt x="827" y="322"/>
                  </a:cubicBezTo>
                  <a:cubicBezTo>
                    <a:pt x="837" y="322"/>
                    <a:pt x="837" y="322"/>
                    <a:pt x="837" y="322"/>
                  </a:cubicBezTo>
                  <a:cubicBezTo>
                    <a:pt x="840" y="322"/>
                    <a:pt x="843" y="323"/>
                    <a:pt x="846" y="324"/>
                  </a:cubicBezTo>
                  <a:cubicBezTo>
                    <a:pt x="843" y="321"/>
                    <a:pt x="843" y="321"/>
                    <a:pt x="843" y="321"/>
                  </a:cubicBezTo>
                  <a:cubicBezTo>
                    <a:pt x="873" y="289"/>
                    <a:pt x="873" y="289"/>
                    <a:pt x="873" y="289"/>
                  </a:cubicBezTo>
                  <a:cubicBezTo>
                    <a:pt x="874" y="289"/>
                    <a:pt x="874" y="289"/>
                    <a:pt x="874" y="289"/>
                  </a:cubicBezTo>
                  <a:cubicBezTo>
                    <a:pt x="875" y="288"/>
                    <a:pt x="906" y="276"/>
                    <a:pt x="919" y="272"/>
                  </a:cubicBezTo>
                  <a:cubicBezTo>
                    <a:pt x="924" y="270"/>
                    <a:pt x="931" y="268"/>
                    <a:pt x="938" y="266"/>
                  </a:cubicBezTo>
                  <a:cubicBezTo>
                    <a:pt x="938" y="262"/>
                    <a:pt x="938" y="256"/>
                    <a:pt x="938" y="252"/>
                  </a:cubicBezTo>
                  <a:cubicBezTo>
                    <a:pt x="937" y="248"/>
                    <a:pt x="928" y="237"/>
                    <a:pt x="921" y="229"/>
                  </a:cubicBezTo>
                  <a:cubicBezTo>
                    <a:pt x="919" y="226"/>
                    <a:pt x="919" y="226"/>
                    <a:pt x="919" y="226"/>
                  </a:cubicBezTo>
                  <a:cubicBezTo>
                    <a:pt x="918" y="225"/>
                    <a:pt x="914" y="221"/>
                    <a:pt x="916" y="217"/>
                  </a:cubicBezTo>
                  <a:cubicBezTo>
                    <a:pt x="917" y="212"/>
                    <a:pt x="922" y="211"/>
                    <a:pt x="928" y="209"/>
                  </a:cubicBezTo>
                  <a:cubicBezTo>
                    <a:pt x="932" y="207"/>
                    <a:pt x="936" y="206"/>
                    <a:pt x="939" y="204"/>
                  </a:cubicBezTo>
                  <a:cubicBezTo>
                    <a:pt x="939" y="204"/>
                    <a:pt x="939" y="204"/>
                    <a:pt x="939" y="204"/>
                  </a:cubicBezTo>
                  <a:cubicBezTo>
                    <a:pt x="937" y="201"/>
                    <a:pt x="928" y="197"/>
                    <a:pt x="924" y="196"/>
                  </a:cubicBezTo>
                  <a:cubicBezTo>
                    <a:pt x="920" y="194"/>
                    <a:pt x="917" y="193"/>
                    <a:pt x="916" y="192"/>
                  </a:cubicBezTo>
                  <a:cubicBezTo>
                    <a:pt x="913" y="190"/>
                    <a:pt x="904" y="191"/>
                    <a:pt x="898" y="192"/>
                  </a:cubicBezTo>
                  <a:cubicBezTo>
                    <a:pt x="897" y="192"/>
                    <a:pt x="897" y="192"/>
                    <a:pt x="897" y="192"/>
                  </a:cubicBezTo>
                  <a:cubicBezTo>
                    <a:pt x="896" y="192"/>
                    <a:pt x="896" y="192"/>
                    <a:pt x="896" y="192"/>
                  </a:cubicBezTo>
                  <a:cubicBezTo>
                    <a:pt x="893" y="191"/>
                    <a:pt x="860" y="180"/>
                    <a:pt x="852" y="173"/>
                  </a:cubicBezTo>
                  <a:cubicBezTo>
                    <a:pt x="848" y="168"/>
                    <a:pt x="841" y="166"/>
                    <a:pt x="835" y="164"/>
                  </a:cubicBezTo>
                  <a:cubicBezTo>
                    <a:pt x="833" y="163"/>
                    <a:pt x="831" y="162"/>
                    <a:pt x="829" y="161"/>
                  </a:cubicBezTo>
                  <a:cubicBezTo>
                    <a:pt x="823" y="158"/>
                    <a:pt x="815" y="145"/>
                    <a:pt x="812" y="141"/>
                  </a:cubicBezTo>
                  <a:cubicBezTo>
                    <a:pt x="803" y="131"/>
                    <a:pt x="803" y="131"/>
                    <a:pt x="803" y="131"/>
                  </a:cubicBezTo>
                  <a:cubicBezTo>
                    <a:pt x="797" y="133"/>
                    <a:pt x="778" y="139"/>
                    <a:pt x="755" y="142"/>
                  </a:cubicBezTo>
                  <a:cubicBezTo>
                    <a:pt x="732" y="145"/>
                    <a:pt x="719" y="132"/>
                    <a:pt x="713" y="126"/>
                  </a:cubicBezTo>
                  <a:cubicBezTo>
                    <a:pt x="712" y="125"/>
                    <a:pt x="711" y="124"/>
                    <a:pt x="711" y="123"/>
                  </a:cubicBezTo>
                  <a:cubicBezTo>
                    <a:pt x="708" y="123"/>
                    <a:pt x="703" y="120"/>
                    <a:pt x="685" y="97"/>
                  </a:cubicBezTo>
                  <a:cubicBezTo>
                    <a:pt x="679" y="95"/>
                    <a:pt x="657" y="89"/>
                    <a:pt x="646" y="84"/>
                  </a:cubicBezTo>
                  <a:cubicBezTo>
                    <a:pt x="640" y="80"/>
                    <a:pt x="633" y="82"/>
                    <a:pt x="626"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6" name="Freeform 13"/>
            <p:cNvSpPr/>
            <p:nvPr/>
          </p:nvSpPr>
          <p:spPr bwMode="auto">
            <a:xfrm>
              <a:off x="5513389" y="4800600"/>
              <a:ext cx="1165225" cy="1165225"/>
            </a:xfrm>
            <a:custGeom>
              <a:avLst/>
              <a:gdLst>
                <a:gd name="T0" fmla="*/ 445 w 469"/>
                <a:gd name="T1" fmla="*/ 346 h 469"/>
                <a:gd name="T2" fmla="*/ 468 w 469"/>
                <a:gd name="T3" fmla="*/ 318 h 469"/>
                <a:gd name="T4" fmla="*/ 426 w 469"/>
                <a:gd name="T5" fmla="*/ 306 h 469"/>
                <a:gd name="T6" fmla="*/ 393 w 469"/>
                <a:gd name="T7" fmla="*/ 287 h 469"/>
                <a:gd name="T8" fmla="*/ 383 w 469"/>
                <a:gd name="T9" fmla="*/ 230 h 469"/>
                <a:gd name="T10" fmla="*/ 380 w 469"/>
                <a:gd name="T11" fmla="*/ 186 h 469"/>
                <a:gd name="T12" fmla="*/ 379 w 469"/>
                <a:gd name="T13" fmla="*/ 154 h 469"/>
                <a:gd name="T14" fmla="*/ 361 w 469"/>
                <a:gd name="T15" fmla="*/ 164 h 469"/>
                <a:gd name="T16" fmla="*/ 348 w 469"/>
                <a:gd name="T17" fmla="*/ 142 h 469"/>
                <a:gd name="T18" fmla="*/ 334 w 469"/>
                <a:gd name="T19" fmla="*/ 126 h 469"/>
                <a:gd name="T20" fmla="*/ 359 w 469"/>
                <a:gd name="T21" fmla="*/ 110 h 469"/>
                <a:gd name="T22" fmla="*/ 421 w 469"/>
                <a:gd name="T23" fmla="*/ 110 h 469"/>
                <a:gd name="T24" fmla="*/ 421 w 469"/>
                <a:gd name="T25" fmla="*/ 75 h 469"/>
                <a:gd name="T26" fmla="*/ 404 w 469"/>
                <a:gd name="T27" fmla="*/ 82 h 469"/>
                <a:gd name="T28" fmla="*/ 376 w 469"/>
                <a:gd name="T29" fmla="*/ 37 h 469"/>
                <a:gd name="T30" fmla="*/ 345 w 469"/>
                <a:gd name="T31" fmla="*/ 59 h 469"/>
                <a:gd name="T32" fmla="*/ 339 w 469"/>
                <a:gd name="T33" fmla="*/ 90 h 469"/>
                <a:gd name="T34" fmla="*/ 304 w 469"/>
                <a:gd name="T35" fmla="*/ 144 h 469"/>
                <a:gd name="T36" fmla="*/ 282 w 469"/>
                <a:gd name="T37" fmla="*/ 171 h 469"/>
                <a:gd name="T38" fmla="*/ 258 w 469"/>
                <a:gd name="T39" fmla="*/ 184 h 469"/>
                <a:gd name="T40" fmla="*/ 231 w 469"/>
                <a:gd name="T41" fmla="*/ 136 h 469"/>
                <a:gd name="T42" fmla="*/ 195 w 469"/>
                <a:gd name="T43" fmla="*/ 73 h 469"/>
                <a:gd name="T44" fmla="*/ 170 w 469"/>
                <a:gd name="T45" fmla="*/ 51 h 469"/>
                <a:gd name="T46" fmla="*/ 142 w 469"/>
                <a:gd name="T47" fmla="*/ 20 h 469"/>
                <a:gd name="T48" fmla="*/ 102 w 469"/>
                <a:gd name="T49" fmla="*/ 1 h 469"/>
                <a:gd name="T50" fmla="*/ 99 w 469"/>
                <a:gd name="T51" fmla="*/ 37 h 469"/>
                <a:gd name="T52" fmla="*/ 63 w 469"/>
                <a:gd name="T53" fmla="*/ 33 h 469"/>
                <a:gd name="T54" fmla="*/ 87 w 469"/>
                <a:gd name="T55" fmla="*/ 88 h 469"/>
                <a:gd name="T56" fmla="*/ 28 w 469"/>
                <a:gd name="T57" fmla="*/ 212 h 469"/>
                <a:gd name="T58" fmla="*/ 13 w 469"/>
                <a:gd name="T59" fmla="*/ 253 h 469"/>
                <a:gd name="T60" fmla="*/ 0 w 469"/>
                <a:gd name="T61" fmla="*/ 281 h 469"/>
                <a:gd name="T62" fmla="*/ 63 w 469"/>
                <a:gd name="T63" fmla="*/ 277 h 469"/>
                <a:gd name="T64" fmla="*/ 63 w 469"/>
                <a:gd name="T65" fmla="*/ 311 h 469"/>
                <a:gd name="T66" fmla="*/ 94 w 469"/>
                <a:gd name="T67" fmla="*/ 341 h 469"/>
                <a:gd name="T68" fmla="*/ 87 w 469"/>
                <a:gd name="T69" fmla="*/ 362 h 469"/>
                <a:gd name="T70" fmla="*/ 77 w 469"/>
                <a:gd name="T71" fmla="*/ 401 h 469"/>
                <a:gd name="T72" fmla="*/ 128 w 469"/>
                <a:gd name="T73" fmla="*/ 437 h 469"/>
                <a:gd name="T74" fmla="*/ 191 w 469"/>
                <a:gd name="T75" fmla="*/ 469 h 469"/>
                <a:gd name="T76" fmla="*/ 225 w 469"/>
                <a:gd name="T77" fmla="*/ 440 h 469"/>
                <a:gd name="T78" fmla="*/ 229 w 469"/>
                <a:gd name="T79" fmla="*/ 396 h 469"/>
                <a:gd name="T80" fmla="*/ 278 w 469"/>
                <a:gd name="T81" fmla="*/ 392 h 469"/>
                <a:gd name="T82" fmla="*/ 329 w 469"/>
                <a:gd name="T83" fmla="*/ 391 h 469"/>
                <a:gd name="T84" fmla="*/ 378 w 469"/>
                <a:gd name="T85" fmla="*/ 385 h 469"/>
                <a:gd name="T86" fmla="*/ 434 w 469"/>
                <a:gd name="T87" fmla="*/ 36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9" h="469">
                  <a:moveTo>
                    <a:pt x="444" y="346"/>
                  </a:moveTo>
                  <a:cubicBezTo>
                    <a:pt x="445" y="346"/>
                    <a:pt x="445" y="346"/>
                    <a:pt x="445" y="346"/>
                  </a:cubicBezTo>
                  <a:cubicBezTo>
                    <a:pt x="454" y="342"/>
                    <a:pt x="466" y="335"/>
                    <a:pt x="468" y="332"/>
                  </a:cubicBezTo>
                  <a:cubicBezTo>
                    <a:pt x="469" y="330"/>
                    <a:pt x="469" y="324"/>
                    <a:pt x="468" y="318"/>
                  </a:cubicBezTo>
                  <a:cubicBezTo>
                    <a:pt x="448" y="318"/>
                    <a:pt x="448" y="318"/>
                    <a:pt x="448" y="318"/>
                  </a:cubicBezTo>
                  <a:cubicBezTo>
                    <a:pt x="426" y="306"/>
                    <a:pt x="426" y="306"/>
                    <a:pt x="426" y="306"/>
                  </a:cubicBezTo>
                  <a:cubicBezTo>
                    <a:pt x="425" y="306"/>
                    <a:pt x="411" y="295"/>
                    <a:pt x="400" y="290"/>
                  </a:cubicBezTo>
                  <a:cubicBezTo>
                    <a:pt x="398" y="288"/>
                    <a:pt x="395" y="288"/>
                    <a:pt x="393" y="287"/>
                  </a:cubicBezTo>
                  <a:cubicBezTo>
                    <a:pt x="385" y="285"/>
                    <a:pt x="380" y="283"/>
                    <a:pt x="380" y="268"/>
                  </a:cubicBezTo>
                  <a:cubicBezTo>
                    <a:pt x="380" y="251"/>
                    <a:pt x="383" y="234"/>
                    <a:pt x="383" y="230"/>
                  </a:cubicBezTo>
                  <a:cubicBezTo>
                    <a:pt x="382" y="225"/>
                    <a:pt x="378" y="201"/>
                    <a:pt x="378" y="195"/>
                  </a:cubicBezTo>
                  <a:cubicBezTo>
                    <a:pt x="378" y="193"/>
                    <a:pt x="379" y="190"/>
                    <a:pt x="380" y="186"/>
                  </a:cubicBezTo>
                  <a:cubicBezTo>
                    <a:pt x="383" y="179"/>
                    <a:pt x="386" y="167"/>
                    <a:pt x="382" y="158"/>
                  </a:cubicBezTo>
                  <a:cubicBezTo>
                    <a:pt x="380" y="155"/>
                    <a:pt x="379" y="154"/>
                    <a:pt x="379" y="154"/>
                  </a:cubicBezTo>
                  <a:cubicBezTo>
                    <a:pt x="378" y="154"/>
                    <a:pt x="375" y="156"/>
                    <a:pt x="374" y="158"/>
                  </a:cubicBezTo>
                  <a:cubicBezTo>
                    <a:pt x="370" y="161"/>
                    <a:pt x="366" y="164"/>
                    <a:pt x="361" y="164"/>
                  </a:cubicBezTo>
                  <a:cubicBezTo>
                    <a:pt x="353" y="164"/>
                    <a:pt x="345" y="157"/>
                    <a:pt x="344" y="151"/>
                  </a:cubicBezTo>
                  <a:cubicBezTo>
                    <a:pt x="343" y="147"/>
                    <a:pt x="344" y="144"/>
                    <a:pt x="348" y="142"/>
                  </a:cubicBezTo>
                  <a:cubicBezTo>
                    <a:pt x="347" y="139"/>
                    <a:pt x="343" y="134"/>
                    <a:pt x="338" y="129"/>
                  </a:cubicBezTo>
                  <a:cubicBezTo>
                    <a:pt x="334" y="126"/>
                    <a:pt x="334" y="126"/>
                    <a:pt x="334" y="126"/>
                  </a:cubicBezTo>
                  <a:cubicBezTo>
                    <a:pt x="339" y="123"/>
                    <a:pt x="339" y="123"/>
                    <a:pt x="339" y="123"/>
                  </a:cubicBezTo>
                  <a:cubicBezTo>
                    <a:pt x="340" y="122"/>
                    <a:pt x="356" y="112"/>
                    <a:pt x="359" y="110"/>
                  </a:cubicBezTo>
                  <a:cubicBezTo>
                    <a:pt x="366" y="107"/>
                    <a:pt x="384" y="111"/>
                    <a:pt x="398" y="115"/>
                  </a:cubicBezTo>
                  <a:cubicBezTo>
                    <a:pt x="407" y="118"/>
                    <a:pt x="416" y="114"/>
                    <a:pt x="421" y="110"/>
                  </a:cubicBezTo>
                  <a:cubicBezTo>
                    <a:pt x="424" y="108"/>
                    <a:pt x="424" y="106"/>
                    <a:pt x="424" y="105"/>
                  </a:cubicBezTo>
                  <a:cubicBezTo>
                    <a:pt x="417" y="100"/>
                    <a:pt x="419" y="85"/>
                    <a:pt x="421" y="75"/>
                  </a:cubicBezTo>
                  <a:cubicBezTo>
                    <a:pt x="406" y="82"/>
                    <a:pt x="406" y="82"/>
                    <a:pt x="406" y="82"/>
                  </a:cubicBezTo>
                  <a:cubicBezTo>
                    <a:pt x="404" y="82"/>
                    <a:pt x="404" y="82"/>
                    <a:pt x="404" y="82"/>
                  </a:cubicBezTo>
                  <a:cubicBezTo>
                    <a:pt x="404" y="82"/>
                    <a:pt x="394" y="78"/>
                    <a:pt x="381" y="64"/>
                  </a:cubicBezTo>
                  <a:cubicBezTo>
                    <a:pt x="372" y="55"/>
                    <a:pt x="373" y="44"/>
                    <a:pt x="376" y="37"/>
                  </a:cubicBezTo>
                  <a:cubicBezTo>
                    <a:pt x="370" y="37"/>
                    <a:pt x="370" y="37"/>
                    <a:pt x="370" y="37"/>
                  </a:cubicBezTo>
                  <a:cubicBezTo>
                    <a:pt x="366" y="41"/>
                    <a:pt x="350" y="56"/>
                    <a:pt x="345" y="59"/>
                  </a:cubicBezTo>
                  <a:cubicBezTo>
                    <a:pt x="342" y="61"/>
                    <a:pt x="341" y="72"/>
                    <a:pt x="340" y="80"/>
                  </a:cubicBezTo>
                  <a:cubicBezTo>
                    <a:pt x="340" y="83"/>
                    <a:pt x="340" y="87"/>
                    <a:pt x="339" y="90"/>
                  </a:cubicBezTo>
                  <a:cubicBezTo>
                    <a:pt x="337" y="104"/>
                    <a:pt x="322" y="108"/>
                    <a:pt x="316" y="109"/>
                  </a:cubicBezTo>
                  <a:cubicBezTo>
                    <a:pt x="304" y="144"/>
                    <a:pt x="304" y="144"/>
                    <a:pt x="304" y="144"/>
                  </a:cubicBezTo>
                  <a:cubicBezTo>
                    <a:pt x="304" y="174"/>
                    <a:pt x="304" y="174"/>
                    <a:pt x="304" y="174"/>
                  </a:cubicBezTo>
                  <a:cubicBezTo>
                    <a:pt x="282" y="171"/>
                    <a:pt x="282" y="171"/>
                    <a:pt x="282" y="171"/>
                  </a:cubicBezTo>
                  <a:cubicBezTo>
                    <a:pt x="260" y="188"/>
                    <a:pt x="260" y="188"/>
                    <a:pt x="260" y="188"/>
                  </a:cubicBezTo>
                  <a:cubicBezTo>
                    <a:pt x="258" y="184"/>
                    <a:pt x="258" y="184"/>
                    <a:pt x="258" y="184"/>
                  </a:cubicBezTo>
                  <a:cubicBezTo>
                    <a:pt x="257" y="184"/>
                    <a:pt x="246" y="167"/>
                    <a:pt x="240" y="154"/>
                  </a:cubicBezTo>
                  <a:cubicBezTo>
                    <a:pt x="239" y="150"/>
                    <a:pt x="235" y="144"/>
                    <a:pt x="231" y="136"/>
                  </a:cubicBezTo>
                  <a:cubicBezTo>
                    <a:pt x="221" y="115"/>
                    <a:pt x="212" y="99"/>
                    <a:pt x="212" y="91"/>
                  </a:cubicBezTo>
                  <a:cubicBezTo>
                    <a:pt x="212" y="85"/>
                    <a:pt x="202" y="77"/>
                    <a:pt x="195" y="73"/>
                  </a:cubicBezTo>
                  <a:cubicBezTo>
                    <a:pt x="170" y="73"/>
                    <a:pt x="170" y="73"/>
                    <a:pt x="170" y="73"/>
                  </a:cubicBezTo>
                  <a:cubicBezTo>
                    <a:pt x="170" y="51"/>
                    <a:pt x="170" y="51"/>
                    <a:pt x="170" y="51"/>
                  </a:cubicBezTo>
                  <a:cubicBezTo>
                    <a:pt x="167" y="45"/>
                    <a:pt x="164" y="38"/>
                    <a:pt x="163" y="36"/>
                  </a:cubicBezTo>
                  <a:cubicBezTo>
                    <a:pt x="160" y="34"/>
                    <a:pt x="154" y="30"/>
                    <a:pt x="142" y="20"/>
                  </a:cubicBezTo>
                  <a:cubicBezTo>
                    <a:pt x="127" y="39"/>
                    <a:pt x="127" y="39"/>
                    <a:pt x="127" y="39"/>
                  </a:cubicBezTo>
                  <a:cubicBezTo>
                    <a:pt x="102" y="1"/>
                    <a:pt x="102" y="1"/>
                    <a:pt x="102" y="1"/>
                  </a:cubicBezTo>
                  <a:cubicBezTo>
                    <a:pt x="101" y="1"/>
                    <a:pt x="100" y="0"/>
                    <a:pt x="99" y="0"/>
                  </a:cubicBezTo>
                  <a:cubicBezTo>
                    <a:pt x="99" y="37"/>
                    <a:pt x="99" y="37"/>
                    <a:pt x="99" y="37"/>
                  </a:cubicBezTo>
                  <a:cubicBezTo>
                    <a:pt x="63" y="37"/>
                    <a:pt x="63" y="37"/>
                    <a:pt x="63" y="37"/>
                  </a:cubicBezTo>
                  <a:cubicBezTo>
                    <a:pt x="63" y="33"/>
                    <a:pt x="63" y="33"/>
                    <a:pt x="63" y="33"/>
                  </a:cubicBezTo>
                  <a:cubicBezTo>
                    <a:pt x="63" y="33"/>
                    <a:pt x="59" y="49"/>
                    <a:pt x="70" y="65"/>
                  </a:cubicBezTo>
                  <a:cubicBezTo>
                    <a:pt x="81" y="80"/>
                    <a:pt x="87" y="84"/>
                    <a:pt x="87" y="88"/>
                  </a:cubicBezTo>
                  <a:cubicBezTo>
                    <a:pt x="87" y="93"/>
                    <a:pt x="94" y="147"/>
                    <a:pt x="78" y="168"/>
                  </a:cubicBezTo>
                  <a:cubicBezTo>
                    <a:pt x="63" y="189"/>
                    <a:pt x="28" y="212"/>
                    <a:pt x="28" y="212"/>
                  </a:cubicBezTo>
                  <a:cubicBezTo>
                    <a:pt x="14" y="242"/>
                    <a:pt x="14" y="242"/>
                    <a:pt x="14" y="242"/>
                  </a:cubicBezTo>
                  <a:cubicBezTo>
                    <a:pt x="13" y="253"/>
                    <a:pt x="13" y="253"/>
                    <a:pt x="13" y="253"/>
                  </a:cubicBezTo>
                  <a:cubicBezTo>
                    <a:pt x="13" y="267"/>
                    <a:pt x="13" y="267"/>
                    <a:pt x="13" y="267"/>
                  </a:cubicBezTo>
                  <a:cubicBezTo>
                    <a:pt x="0" y="281"/>
                    <a:pt x="0" y="281"/>
                    <a:pt x="0" y="281"/>
                  </a:cubicBezTo>
                  <a:cubicBezTo>
                    <a:pt x="31" y="285"/>
                    <a:pt x="31" y="285"/>
                    <a:pt x="31" y="285"/>
                  </a:cubicBezTo>
                  <a:cubicBezTo>
                    <a:pt x="63" y="277"/>
                    <a:pt x="63" y="277"/>
                    <a:pt x="63" y="277"/>
                  </a:cubicBezTo>
                  <a:cubicBezTo>
                    <a:pt x="59" y="289"/>
                    <a:pt x="59" y="289"/>
                    <a:pt x="59" y="289"/>
                  </a:cubicBezTo>
                  <a:cubicBezTo>
                    <a:pt x="63" y="311"/>
                    <a:pt x="63" y="311"/>
                    <a:pt x="63" y="311"/>
                  </a:cubicBezTo>
                  <a:cubicBezTo>
                    <a:pt x="73" y="335"/>
                    <a:pt x="73" y="335"/>
                    <a:pt x="73" y="335"/>
                  </a:cubicBezTo>
                  <a:cubicBezTo>
                    <a:pt x="94" y="341"/>
                    <a:pt x="94" y="341"/>
                    <a:pt x="94" y="341"/>
                  </a:cubicBezTo>
                  <a:cubicBezTo>
                    <a:pt x="103" y="346"/>
                    <a:pt x="103" y="346"/>
                    <a:pt x="103" y="346"/>
                  </a:cubicBezTo>
                  <a:cubicBezTo>
                    <a:pt x="87" y="362"/>
                    <a:pt x="87" y="362"/>
                    <a:pt x="87" y="362"/>
                  </a:cubicBezTo>
                  <a:cubicBezTo>
                    <a:pt x="87" y="362"/>
                    <a:pt x="87" y="370"/>
                    <a:pt x="87" y="378"/>
                  </a:cubicBezTo>
                  <a:cubicBezTo>
                    <a:pt x="87" y="387"/>
                    <a:pt x="77" y="401"/>
                    <a:pt x="77" y="401"/>
                  </a:cubicBezTo>
                  <a:cubicBezTo>
                    <a:pt x="119" y="409"/>
                    <a:pt x="119" y="409"/>
                    <a:pt x="119" y="409"/>
                  </a:cubicBezTo>
                  <a:cubicBezTo>
                    <a:pt x="119" y="409"/>
                    <a:pt x="106" y="427"/>
                    <a:pt x="128" y="437"/>
                  </a:cubicBezTo>
                  <a:cubicBezTo>
                    <a:pt x="151" y="447"/>
                    <a:pt x="169" y="438"/>
                    <a:pt x="180" y="440"/>
                  </a:cubicBezTo>
                  <a:cubicBezTo>
                    <a:pt x="191" y="441"/>
                    <a:pt x="191" y="469"/>
                    <a:pt x="191" y="469"/>
                  </a:cubicBezTo>
                  <a:cubicBezTo>
                    <a:pt x="222" y="469"/>
                    <a:pt x="222" y="469"/>
                    <a:pt x="222" y="469"/>
                  </a:cubicBezTo>
                  <a:cubicBezTo>
                    <a:pt x="225" y="440"/>
                    <a:pt x="225" y="440"/>
                    <a:pt x="225" y="440"/>
                  </a:cubicBezTo>
                  <a:cubicBezTo>
                    <a:pt x="218" y="412"/>
                    <a:pt x="218" y="412"/>
                    <a:pt x="218" y="412"/>
                  </a:cubicBezTo>
                  <a:cubicBezTo>
                    <a:pt x="218" y="412"/>
                    <a:pt x="218" y="396"/>
                    <a:pt x="229" y="396"/>
                  </a:cubicBezTo>
                  <a:cubicBezTo>
                    <a:pt x="240" y="396"/>
                    <a:pt x="262" y="390"/>
                    <a:pt x="262" y="390"/>
                  </a:cubicBezTo>
                  <a:cubicBezTo>
                    <a:pt x="262" y="390"/>
                    <a:pt x="272" y="387"/>
                    <a:pt x="278" y="392"/>
                  </a:cubicBezTo>
                  <a:cubicBezTo>
                    <a:pt x="283" y="398"/>
                    <a:pt x="303" y="402"/>
                    <a:pt x="308" y="398"/>
                  </a:cubicBezTo>
                  <a:cubicBezTo>
                    <a:pt x="314" y="394"/>
                    <a:pt x="318" y="391"/>
                    <a:pt x="329" y="391"/>
                  </a:cubicBezTo>
                  <a:cubicBezTo>
                    <a:pt x="340" y="391"/>
                    <a:pt x="357" y="391"/>
                    <a:pt x="360" y="390"/>
                  </a:cubicBezTo>
                  <a:cubicBezTo>
                    <a:pt x="363" y="388"/>
                    <a:pt x="374" y="388"/>
                    <a:pt x="378" y="385"/>
                  </a:cubicBezTo>
                  <a:cubicBezTo>
                    <a:pt x="382" y="383"/>
                    <a:pt x="378" y="369"/>
                    <a:pt x="407" y="363"/>
                  </a:cubicBezTo>
                  <a:cubicBezTo>
                    <a:pt x="426" y="359"/>
                    <a:pt x="429" y="362"/>
                    <a:pt x="434" y="367"/>
                  </a:cubicBezTo>
                  <a:lnTo>
                    <a:pt x="444" y="3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7" name="Freeform 14"/>
            <p:cNvSpPr/>
            <p:nvPr/>
          </p:nvSpPr>
          <p:spPr bwMode="auto">
            <a:xfrm>
              <a:off x="7305676" y="2224087"/>
              <a:ext cx="2168525" cy="2259012"/>
            </a:xfrm>
            <a:custGeom>
              <a:avLst/>
              <a:gdLst>
                <a:gd name="T0" fmla="*/ 793 w 873"/>
                <a:gd name="T1" fmla="*/ 106 h 909"/>
                <a:gd name="T2" fmla="*/ 745 w 873"/>
                <a:gd name="T3" fmla="*/ 96 h 909"/>
                <a:gd name="T4" fmla="*/ 703 w 873"/>
                <a:gd name="T5" fmla="*/ 70 h 909"/>
                <a:gd name="T6" fmla="*/ 668 w 873"/>
                <a:gd name="T7" fmla="*/ 55 h 909"/>
                <a:gd name="T8" fmla="*/ 546 w 873"/>
                <a:gd name="T9" fmla="*/ 26 h 909"/>
                <a:gd name="T10" fmla="*/ 502 w 873"/>
                <a:gd name="T11" fmla="*/ 28 h 909"/>
                <a:gd name="T12" fmla="*/ 479 w 873"/>
                <a:gd name="T13" fmla="*/ 72 h 909"/>
                <a:gd name="T14" fmla="*/ 538 w 873"/>
                <a:gd name="T15" fmla="*/ 112 h 909"/>
                <a:gd name="T16" fmla="*/ 574 w 873"/>
                <a:gd name="T17" fmla="*/ 154 h 909"/>
                <a:gd name="T18" fmla="*/ 630 w 873"/>
                <a:gd name="T19" fmla="*/ 231 h 909"/>
                <a:gd name="T20" fmla="*/ 667 w 873"/>
                <a:gd name="T21" fmla="*/ 297 h 909"/>
                <a:gd name="T22" fmla="*/ 623 w 873"/>
                <a:gd name="T23" fmla="*/ 226 h 909"/>
                <a:gd name="T24" fmla="*/ 572 w 873"/>
                <a:gd name="T25" fmla="*/ 162 h 909"/>
                <a:gd name="T26" fmla="*/ 539 w 873"/>
                <a:gd name="T27" fmla="*/ 209 h 909"/>
                <a:gd name="T28" fmla="*/ 375 w 873"/>
                <a:gd name="T29" fmla="*/ 256 h 909"/>
                <a:gd name="T30" fmla="*/ 341 w 873"/>
                <a:gd name="T31" fmla="*/ 310 h 909"/>
                <a:gd name="T32" fmla="*/ 311 w 873"/>
                <a:gd name="T33" fmla="*/ 246 h 909"/>
                <a:gd name="T34" fmla="*/ 231 w 873"/>
                <a:gd name="T35" fmla="*/ 289 h 909"/>
                <a:gd name="T36" fmla="*/ 174 w 873"/>
                <a:gd name="T37" fmla="*/ 280 h 909"/>
                <a:gd name="T38" fmla="*/ 159 w 873"/>
                <a:gd name="T39" fmla="*/ 358 h 909"/>
                <a:gd name="T40" fmla="*/ 182 w 873"/>
                <a:gd name="T41" fmla="*/ 437 h 909"/>
                <a:gd name="T42" fmla="*/ 158 w 873"/>
                <a:gd name="T43" fmla="*/ 516 h 909"/>
                <a:gd name="T44" fmla="*/ 150 w 873"/>
                <a:gd name="T45" fmla="*/ 589 h 909"/>
                <a:gd name="T46" fmla="*/ 146 w 873"/>
                <a:gd name="T47" fmla="*/ 661 h 909"/>
                <a:gd name="T48" fmla="*/ 24 w 873"/>
                <a:gd name="T49" fmla="*/ 726 h 909"/>
                <a:gd name="T50" fmla="*/ 29 w 873"/>
                <a:gd name="T51" fmla="*/ 790 h 909"/>
                <a:gd name="T52" fmla="*/ 101 w 873"/>
                <a:gd name="T53" fmla="*/ 860 h 909"/>
                <a:gd name="T54" fmla="*/ 180 w 873"/>
                <a:gd name="T55" fmla="*/ 880 h 909"/>
                <a:gd name="T56" fmla="*/ 249 w 873"/>
                <a:gd name="T57" fmla="*/ 884 h 909"/>
                <a:gd name="T58" fmla="*/ 274 w 873"/>
                <a:gd name="T59" fmla="*/ 862 h 909"/>
                <a:gd name="T60" fmla="*/ 212 w 873"/>
                <a:gd name="T61" fmla="*/ 822 h 909"/>
                <a:gd name="T62" fmla="*/ 251 w 873"/>
                <a:gd name="T63" fmla="*/ 787 h 909"/>
                <a:gd name="T64" fmla="*/ 261 w 873"/>
                <a:gd name="T65" fmla="*/ 746 h 909"/>
                <a:gd name="T66" fmla="*/ 286 w 873"/>
                <a:gd name="T67" fmla="*/ 731 h 909"/>
                <a:gd name="T68" fmla="*/ 274 w 873"/>
                <a:gd name="T69" fmla="*/ 725 h 909"/>
                <a:gd name="T70" fmla="*/ 286 w 873"/>
                <a:gd name="T71" fmla="*/ 703 h 909"/>
                <a:gd name="T72" fmla="*/ 232 w 873"/>
                <a:gd name="T73" fmla="*/ 704 h 909"/>
                <a:gd name="T74" fmla="*/ 204 w 873"/>
                <a:gd name="T75" fmla="*/ 675 h 909"/>
                <a:gd name="T76" fmla="*/ 250 w 873"/>
                <a:gd name="T77" fmla="*/ 644 h 909"/>
                <a:gd name="T78" fmla="*/ 228 w 873"/>
                <a:gd name="T79" fmla="*/ 611 h 909"/>
                <a:gd name="T80" fmla="*/ 324 w 873"/>
                <a:gd name="T81" fmla="*/ 513 h 909"/>
                <a:gd name="T82" fmla="*/ 324 w 873"/>
                <a:gd name="T83" fmla="*/ 481 h 909"/>
                <a:gd name="T84" fmla="*/ 280 w 873"/>
                <a:gd name="T85" fmla="*/ 469 h 909"/>
                <a:gd name="T86" fmla="*/ 284 w 873"/>
                <a:gd name="T87" fmla="*/ 434 h 909"/>
                <a:gd name="T88" fmla="*/ 237 w 873"/>
                <a:gd name="T89" fmla="*/ 434 h 909"/>
                <a:gd name="T90" fmla="*/ 208 w 873"/>
                <a:gd name="T91" fmla="*/ 408 h 909"/>
                <a:gd name="T92" fmla="*/ 230 w 873"/>
                <a:gd name="T93" fmla="*/ 387 h 909"/>
                <a:gd name="T94" fmla="*/ 269 w 873"/>
                <a:gd name="T95" fmla="*/ 334 h 909"/>
                <a:gd name="T96" fmla="*/ 306 w 873"/>
                <a:gd name="T97" fmla="*/ 345 h 909"/>
                <a:gd name="T98" fmla="*/ 310 w 873"/>
                <a:gd name="T99" fmla="*/ 373 h 909"/>
                <a:gd name="T100" fmla="*/ 329 w 873"/>
                <a:gd name="T101" fmla="*/ 396 h 909"/>
                <a:gd name="T102" fmla="*/ 338 w 873"/>
                <a:gd name="T103" fmla="*/ 436 h 909"/>
                <a:gd name="T104" fmla="*/ 316 w 873"/>
                <a:gd name="T105" fmla="*/ 383 h 909"/>
                <a:gd name="T106" fmla="*/ 291 w 873"/>
                <a:gd name="T107" fmla="*/ 431 h 909"/>
                <a:gd name="T108" fmla="*/ 286 w 873"/>
                <a:gd name="T109" fmla="*/ 463 h 909"/>
                <a:gd name="T110" fmla="*/ 396 w 873"/>
                <a:gd name="T111" fmla="*/ 418 h 909"/>
                <a:gd name="T112" fmla="*/ 462 w 873"/>
                <a:gd name="T113" fmla="*/ 319 h 909"/>
                <a:gd name="T114" fmla="*/ 489 w 873"/>
                <a:gd name="T115" fmla="*/ 418 h 909"/>
                <a:gd name="T116" fmla="*/ 626 w 873"/>
                <a:gd name="T117" fmla="*/ 343 h 909"/>
                <a:gd name="T118" fmla="*/ 771 w 873"/>
                <a:gd name="T119" fmla="*/ 229 h 909"/>
                <a:gd name="T120" fmla="*/ 835 w 873"/>
                <a:gd name="T121" fmla="*/ 151 h 909"/>
                <a:gd name="T122" fmla="*/ 873 w 873"/>
                <a:gd name="T123" fmla="*/ 110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3" h="909">
                  <a:moveTo>
                    <a:pt x="830" y="90"/>
                  </a:moveTo>
                  <a:cubicBezTo>
                    <a:pt x="817" y="100"/>
                    <a:pt x="817" y="100"/>
                    <a:pt x="817" y="100"/>
                  </a:cubicBezTo>
                  <a:cubicBezTo>
                    <a:pt x="803" y="90"/>
                    <a:pt x="803" y="90"/>
                    <a:pt x="803" y="90"/>
                  </a:cubicBezTo>
                  <a:cubicBezTo>
                    <a:pt x="801" y="91"/>
                    <a:pt x="795" y="95"/>
                    <a:pt x="793" y="106"/>
                  </a:cubicBezTo>
                  <a:cubicBezTo>
                    <a:pt x="790" y="124"/>
                    <a:pt x="771" y="128"/>
                    <a:pt x="761" y="128"/>
                  </a:cubicBezTo>
                  <a:cubicBezTo>
                    <a:pt x="758" y="128"/>
                    <a:pt x="758" y="128"/>
                    <a:pt x="758" y="128"/>
                  </a:cubicBezTo>
                  <a:cubicBezTo>
                    <a:pt x="749" y="90"/>
                    <a:pt x="749" y="90"/>
                    <a:pt x="749" y="90"/>
                  </a:cubicBezTo>
                  <a:cubicBezTo>
                    <a:pt x="748" y="92"/>
                    <a:pt x="746" y="94"/>
                    <a:pt x="745" y="96"/>
                  </a:cubicBezTo>
                  <a:cubicBezTo>
                    <a:pt x="742" y="98"/>
                    <a:pt x="738" y="101"/>
                    <a:pt x="731" y="99"/>
                  </a:cubicBezTo>
                  <a:cubicBezTo>
                    <a:pt x="708" y="94"/>
                    <a:pt x="704" y="81"/>
                    <a:pt x="704" y="81"/>
                  </a:cubicBezTo>
                  <a:cubicBezTo>
                    <a:pt x="703" y="80"/>
                    <a:pt x="703" y="80"/>
                    <a:pt x="703" y="80"/>
                  </a:cubicBezTo>
                  <a:cubicBezTo>
                    <a:pt x="703" y="70"/>
                    <a:pt x="703" y="70"/>
                    <a:pt x="703" y="70"/>
                  </a:cubicBezTo>
                  <a:cubicBezTo>
                    <a:pt x="688" y="70"/>
                    <a:pt x="688" y="70"/>
                    <a:pt x="688" y="70"/>
                  </a:cubicBezTo>
                  <a:cubicBezTo>
                    <a:pt x="687" y="67"/>
                    <a:pt x="687" y="67"/>
                    <a:pt x="687" y="67"/>
                  </a:cubicBezTo>
                  <a:cubicBezTo>
                    <a:pt x="687" y="67"/>
                    <a:pt x="684" y="58"/>
                    <a:pt x="676" y="53"/>
                  </a:cubicBezTo>
                  <a:cubicBezTo>
                    <a:pt x="673" y="52"/>
                    <a:pt x="672" y="52"/>
                    <a:pt x="668" y="55"/>
                  </a:cubicBezTo>
                  <a:cubicBezTo>
                    <a:pt x="664" y="58"/>
                    <a:pt x="658" y="62"/>
                    <a:pt x="649" y="61"/>
                  </a:cubicBezTo>
                  <a:cubicBezTo>
                    <a:pt x="636" y="59"/>
                    <a:pt x="620" y="44"/>
                    <a:pt x="615" y="39"/>
                  </a:cubicBezTo>
                  <a:cubicBezTo>
                    <a:pt x="571" y="49"/>
                    <a:pt x="571" y="49"/>
                    <a:pt x="571" y="49"/>
                  </a:cubicBezTo>
                  <a:cubicBezTo>
                    <a:pt x="546" y="26"/>
                    <a:pt x="546" y="26"/>
                    <a:pt x="546" y="26"/>
                  </a:cubicBezTo>
                  <a:cubicBezTo>
                    <a:pt x="536" y="0"/>
                    <a:pt x="536" y="0"/>
                    <a:pt x="536" y="0"/>
                  </a:cubicBezTo>
                  <a:cubicBezTo>
                    <a:pt x="508" y="0"/>
                    <a:pt x="508" y="0"/>
                    <a:pt x="508" y="0"/>
                  </a:cubicBezTo>
                  <a:cubicBezTo>
                    <a:pt x="505" y="15"/>
                    <a:pt x="505" y="15"/>
                    <a:pt x="505" y="15"/>
                  </a:cubicBezTo>
                  <a:cubicBezTo>
                    <a:pt x="502" y="28"/>
                    <a:pt x="502" y="28"/>
                    <a:pt x="502" y="28"/>
                  </a:cubicBezTo>
                  <a:cubicBezTo>
                    <a:pt x="458" y="28"/>
                    <a:pt x="458" y="28"/>
                    <a:pt x="458" y="28"/>
                  </a:cubicBezTo>
                  <a:cubicBezTo>
                    <a:pt x="457" y="41"/>
                    <a:pt x="457" y="41"/>
                    <a:pt x="457" y="41"/>
                  </a:cubicBezTo>
                  <a:cubicBezTo>
                    <a:pt x="479" y="57"/>
                    <a:pt x="479" y="57"/>
                    <a:pt x="479" y="57"/>
                  </a:cubicBezTo>
                  <a:cubicBezTo>
                    <a:pt x="479" y="72"/>
                    <a:pt x="479" y="72"/>
                    <a:pt x="479" y="72"/>
                  </a:cubicBezTo>
                  <a:cubicBezTo>
                    <a:pt x="486" y="97"/>
                    <a:pt x="486" y="97"/>
                    <a:pt x="486" y="97"/>
                  </a:cubicBezTo>
                  <a:cubicBezTo>
                    <a:pt x="506" y="109"/>
                    <a:pt x="506" y="109"/>
                    <a:pt x="506" y="109"/>
                  </a:cubicBezTo>
                  <a:cubicBezTo>
                    <a:pt x="531" y="109"/>
                    <a:pt x="531" y="109"/>
                    <a:pt x="531" y="109"/>
                  </a:cubicBezTo>
                  <a:cubicBezTo>
                    <a:pt x="534" y="109"/>
                    <a:pt x="536" y="110"/>
                    <a:pt x="538" y="112"/>
                  </a:cubicBezTo>
                  <a:cubicBezTo>
                    <a:pt x="546" y="121"/>
                    <a:pt x="545" y="148"/>
                    <a:pt x="544" y="156"/>
                  </a:cubicBezTo>
                  <a:cubicBezTo>
                    <a:pt x="551" y="163"/>
                    <a:pt x="551" y="163"/>
                    <a:pt x="551" y="163"/>
                  </a:cubicBezTo>
                  <a:cubicBezTo>
                    <a:pt x="572" y="153"/>
                    <a:pt x="572" y="153"/>
                    <a:pt x="572" y="153"/>
                  </a:cubicBezTo>
                  <a:cubicBezTo>
                    <a:pt x="574" y="154"/>
                    <a:pt x="574" y="154"/>
                    <a:pt x="574" y="154"/>
                  </a:cubicBezTo>
                  <a:cubicBezTo>
                    <a:pt x="583" y="159"/>
                    <a:pt x="603" y="173"/>
                    <a:pt x="605" y="181"/>
                  </a:cubicBezTo>
                  <a:cubicBezTo>
                    <a:pt x="606" y="183"/>
                    <a:pt x="612" y="187"/>
                    <a:pt x="615" y="191"/>
                  </a:cubicBezTo>
                  <a:cubicBezTo>
                    <a:pt x="625" y="199"/>
                    <a:pt x="635" y="207"/>
                    <a:pt x="635" y="217"/>
                  </a:cubicBezTo>
                  <a:cubicBezTo>
                    <a:pt x="635" y="223"/>
                    <a:pt x="632" y="227"/>
                    <a:pt x="630" y="231"/>
                  </a:cubicBezTo>
                  <a:cubicBezTo>
                    <a:pt x="626" y="236"/>
                    <a:pt x="625" y="238"/>
                    <a:pt x="634" y="246"/>
                  </a:cubicBezTo>
                  <a:cubicBezTo>
                    <a:pt x="651" y="260"/>
                    <a:pt x="664" y="263"/>
                    <a:pt x="664" y="263"/>
                  </a:cubicBezTo>
                  <a:cubicBezTo>
                    <a:pt x="667" y="264"/>
                    <a:pt x="667" y="264"/>
                    <a:pt x="667" y="264"/>
                  </a:cubicBezTo>
                  <a:cubicBezTo>
                    <a:pt x="667" y="297"/>
                    <a:pt x="667" y="297"/>
                    <a:pt x="667" y="297"/>
                  </a:cubicBezTo>
                  <a:cubicBezTo>
                    <a:pt x="659" y="297"/>
                    <a:pt x="659" y="297"/>
                    <a:pt x="659" y="297"/>
                  </a:cubicBezTo>
                  <a:cubicBezTo>
                    <a:pt x="659" y="270"/>
                    <a:pt x="659" y="270"/>
                    <a:pt x="659" y="270"/>
                  </a:cubicBezTo>
                  <a:cubicBezTo>
                    <a:pt x="654" y="268"/>
                    <a:pt x="643" y="263"/>
                    <a:pt x="629" y="252"/>
                  </a:cubicBezTo>
                  <a:cubicBezTo>
                    <a:pt x="615" y="241"/>
                    <a:pt x="618" y="233"/>
                    <a:pt x="623" y="226"/>
                  </a:cubicBezTo>
                  <a:cubicBezTo>
                    <a:pt x="625" y="223"/>
                    <a:pt x="627" y="221"/>
                    <a:pt x="627" y="217"/>
                  </a:cubicBezTo>
                  <a:cubicBezTo>
                    <a:pt x="627" y="211"/>
                    <a:pt x="617" y="203"/>
                    <a:pt x="610" y="197"/>
                  </a:cubicBezTo>
                  <a:cubicBezTo>
                    <a:pt x="603" y="191"/>
                    <a:pt x="599" y="187"/>
                    <a:pt x="598" y="183"/>
                  </a:cubicBezTo>
                  <a:cubicBezTo>
                    <a:pt x="597" y="180"/>
                    <a:pt x="585" y="170"/>
                    <a:pt x="572" y="162"/>
                  </a:cubicBezTo>
                  <a:cubicBezTo>
                    <a:pt x="556" y="169"/>
                    <a:pt x="556" y="169"/>
                    <a:pt x="556" y="169"/>
                  </a:cubicBezTo>
                  <a:cubicBezTo>
                    <a:pt x="562" y="176"/>
                    <a:pt x="562" y="176"/>
                    <a:pt x="562" y="176"/>
                  </a:cubicBezTo>
                  <a:cubicBezTo>
                    <a:pt x="541" y="208"/>
                    <a:pt x="541" y="208"/>
                    <a:pt x="541" y="208"/>
                  </a:cubicBezTo>
                  <a:cubicBezTo>
                    <a:pt x="539" y="209"/>
                    <a:pt x="539" y="209"/>
                    <a:pt x="539" y="209"/>
                  </a:cubicBezTo>
                  <a:cubicBezTo>
                    <a:pt x="494" y="222"/>
                    <a:pt x="413" y="285"/>
                    <a:pt x="412" y="285"/>
                  </a:cubicBezTo>
                  <a:cubicBezTo>
                    <a:pt x="408" y="288"/>
                    <a:pt x="408" y="288"/>
                    <a:pt x="408" y="288"/>
                  </a:cubicBezTo>
                  <a:cubicBezTo>
                    <a:pt x="406" y="284"/>
                    <a:pt x="406" y="284"/>
                    <a:pt x="406" y="284"/>
                  </a:cubicBezTo>
                  <a:cubicBezTo>
                    <a:pt x="406" y="283"/>
                    <a:pt x="394" y="256"/>
                    <a:pt x="375" y="256"/>
                  </a:cubicBezTo>
                  <a:cubicBezTo>
                    <a:pt x="372" y="256"/>
                    <a:pt x="372" y="257"/>
                    <a:pt x="371" y="257"/>
                  </a:cubicBezTo>
                  <a:cubicBezTo>
                    <a:pt x="369" y="261"/>
                    <a:pt x="373" y="273"/>
                    <a:pt x="375" y="283"/>
                  </a:cubicBezTo>
                  <a:cubicBezTo>
                    <a:pt x="379" y="296"/>
                    <a:pt x="383" y="308"/>
                    <a:pt x="378" y="314"/>
                  </a:cubicBezTo>
                  <a:cubicBezTo>
                    <a:pt x="366" y="328"/>
                    <a:pt x="342" y="310"/>
                    <a:pt x="341" y="310"/>
                  </a:cubicBezTo>
                  <a:cubicBezTo>
                    <a:pt x="318" y="294"/>
                    <a:pt x="318" y="294"/>
                    <a:pt x="318" y="294"/>
                  </a:cubicBezTo>
                  <a:cubicBezTo>
                    <a:pt x="329" y="285"/>
                    <a:pt x="329" y="285"/>
                    <a:pt x="329" y="285"/>
                  </a:cubicBezTo>
                  <a:cubicBezTo>
                    <a:pt x="323" y="267"/>
                    <a:pt x="323" y="267"/>
                    <a:pt x="323" y="267"/>
                  </a:cubicBezTo>
                  <a:cubicBezTo>
                    <a:pt x="311" y="246"/>
                    <a:pt x="311" y="246"/>
                    <a:pt x="311" y="246"/>
                  </a:cubicBezTo>
                  <a:cubicBezTo>
                    <a:pt x="278" y="254"/>
                    <a:pt x="278" y="254"/>
                    <a:pt x="278" y="254"/>
                  </a:cubicBezTo>
                  <a:cubicBezTo>
                    <a:pt x="275" y="265"/>
                    <a:pt x="270" y="282"/>
                    <a:pt x="263" y="284"/>
                  </a:cubicBezTo>
                  <a:cubicBezTo>
                    <a:pt x="261" y="285"/>
                    <a:pt x="259" y="285"/>
                    <a:pt x="257" y="283"/>
                  </a:cubicBezTo>
                  <a:cubicBezTo>
                    <a:pt x="254" y="281"/>
                    <a:pt x="241" y="285"/>
                    <a:pt x="231" y="289"/>
                  </a:cubicBezTo>
                  <a:cubicBezTo>
                    <a:pt x="231" y="290"/>
                    <a:pt x="231" y="290"/>
                    <a:pt x="231" y="290"/>
                  </a:cubicBezTo>
                  <a:cubicBezTo>
                    <a:pt x="187" y="306"/>
                    <a:pt x="187" y="306"/>
                    <a:pt x="187" y="306"/>
                  </a:cubicBezTo>
                  <a:cubicBezTo>
                    <a:pt x="185" y="302"/>
                    <a:pt x="185" y="302"/>
                    <a:pt x="185" y="302"/>
                  </a:cubicBezTo>
                  <a:cubicBezTo>
                    <a:pt x="185" y="302"/>
                    <a:pt x="179" y="288"/>
                    <a:pt x="174" y="280"/>
                  </a:cubicBezTo>
                  <a:cubicBezTo>
                    <a:pt x="168" y="284"/>
                    <a:pt x="155" y="304"/>
                    <a:pt x="145" y="322"/>
                  </a:cubicBezTo>
                  <a:cubicBezTo>
                    <a:pt x="153" y="360"/>
                    <a:pt x="153" y="360"/>
                    <a:pt x="153" y="360"/>
                  </a:cubicBezTo>
                  <a:cubicBezTo>
                    <a:pt x="158" y="358"/>
                    <a:pt x="158" y="358"/>
                    <a:pt x="158" y="358"/>
                  </a:cubicBezTo>
                  <a:cubicBezTo>
                    <a:pt x="159" y="358"/>
                    <a:pt x="159" y="358"/>
                    <a:pt x="159" y="358"/>
                  </a:cubicBezTo>
                  <a:cubicBezTo>
                    <a:pt x="160" y="358"/>
                    <a:pt x="162" y="358"/>
                    <a:pt x="164" y="361"/>
                  </a:cubicBezTo>
                  <a:cubicBezTo>
                    <a:pt x="169" y="366"/>
                    <a:pt x="171" y="378"/>
                    <a:pt x="170" y="398"/>
                  </a:cubicBezTo>
                  <a:cubicBezTo>
                    <a:pt x="170" y="404"/>
                    <a:pt x="170" y="408"/>
                    <a:pt x="169" y="412"/>
                  </a:cubicBezTo>
                  <a:cubicBezTo>
                    <a:pt x="175" y="417"/>
                    <a:pt x="183" y="427"/>
                    <a:pt x="182" y="437"/>
                  </a:cubicBezTo>
                  <a:cubicBezTo>
                    <a:pt x="180" y="451"/>
                    <a:pt x="172" y="458"/>
                    <a:pt x="168" y="462"/>
                  </a:cubicBezTo>
                  <a:cubicBezTo>
                    <a:pt x="167" y="462"/>
                    <a:pt x="166" y="463"/>
                    <a:pt x="166" y="463"/>
                  </a:cubicBezTo>
                  <a:cubicBezTo>
                    <a:pt x="162" y="467"/>
                    <a:pt x="149" y="476"/>
                    <a:pt x="144" y="479"/>
                  </a:cubicBezTo>
                  <a:cubicBezTo>
                    <a:pt x="145" y="485"/>
                    <a:pt x="147" y="503"/>
                    <a:pt x="158" y="516"/>
                  </a:cubicBezTo>
                  <a:cubicBezTo>
                    <a:pt x="170" y="529"/>
                    <a:pt x="168" y="536"/>
                    <a:pt x="163" y="545"/>
                  </a:cubicBezTo>
                  <a:cubicBezTo>
                    <a:pt x="161" y="547"/>
                    <a:pt x="160" y="550"/>
                    <a:pt x="159" y="553"/>
                  </a:cubicBezTo>
                  <a:cubicBezTo>
                    <a:pt x="158" y="558"/>
                    <a:pt x="156" y="563"/>
                    <a:pt x="155" y="568"/>
                  </a:cubicBezTo>
                  <a:cubicBezTo>
                    <a:pt x="154" y="576"/>
                    <a:pt x="152" y="583"/>
                    <a:pt x="150" y="589"/>
                  </a:cubicBezTo>
                  <a:cubicBezTo>
                    <a:pt x="147" y="594"/>
                    <a:pt x="155" y="606"/>
                    <a:pt x="158" y="612"/>
                  </a:cubicBezTo>
                  <a:cubicBezTo>
                    <a:pt x="160" y="613"/>
                    <a:pt x="160" y="613"/>
                    <a:pt x="160" y="613"/>
                  </a:cubicBezTo>
                  <a:cubicBezTo>
                    <a:pt x="159" y="615"/>
                    <a:pt x="159" y="615"/>
                    <a:pt x="159" y="615"/>
                  </a:cubicBezTo>
                  <a:cubicBezTo>
                    <a:pt x="159" y="616"/>
                    <a:pt x="153" y="646"/>
                    <a:pt x="146" y="661"/>
                  </a:cubicBezTo>
                  <a:cubicBezTo>
                    <a:pt x="138" y="677"/>
                    <a:pt x="120" y="683"/>
                    <a:pt x="103" y="688"/>
                  </a:cubicBezTo>
                  <a:cubicBezTo>
                    <a:pt x="96" y="690"/>
                    <a:pt x="96" y="690"/>
                    <a:pt x="96" y="690"/>
                  </a:cubicBezTo>
                  <a:cubicBezTo>
                    <a:pt x="81" y="695"/>
                    <a:pt x="78" y="697"/>
                    <a:pt x="78" y="700"/>
                  </a:cubicBezTo>
                  <a:cubicBezTo>
                    <a:pt x="79" y="707"/>
                    <a:pt x="73" y="716"/>
                    <a:pt x="24" y="726"/>
                  </a:cubicBezTo>
                  <a:cubicBezTo>
                    <a:pt x="11" y="729"/>
                    <a:pt x="5" y="731"/>
                    <a:pt x="0" y="732"/>
                  </a:cubicBezTo>
                  <a:cubicBezTo>
                    <a:pt x="0" y="732"/>
                    <a:pt x="0" y="732"/>
                    <a:pt x="0" y="732"/>
                  </a:cubicBezTo>
                  <a:cubicBezTo>
                    <a:pt x="18" y="768"/>
                    <a:pt x="18" y="768"/>
                    <a:pt x="18" y="768"/>
                  </a:cubicBezTo>
                  <a:cubicBezTo>
                    <a:pt x="29" y="790"/>
                    <a:pt x="29" y="790"/>
                    <a:pt x="29" y="790"/>
                  </a:cubicBezTo>
                  <a:cubicBezTo>
                    <a:pt x="38" y="818"/>
                    <a:pt x="38" y="818"/>
                    <a:pt x="38" y="818"/>
                  </a:cubicBezTo>
                  <a:cubicBezTo>
                    <a:pt x="46" y="828"/>
                    <a:pt x="56" y="840"/>
                    <a:pt x="59" y="842"/>
                  </a:cubicBezTo>
                  <a:cubicBezTo>
                    <a:pt x="62" y="842"/>
                    <a:pt x="63" y="844"/>
                    <a:pt x="66" y="846"/>
                  </a:cubicBezTo>
                  <a:cubicBezTo>
                    <a:pt x="72" y="852"/>
                    <a:pt x="82" y="863"/>
                    <a:pt x="101" y="860"/>
                  </a:cubicBezTo>
                  <a:cubicBezTo>
                    <a:pt x="128" y="856"/>
                    <a:pt x="150" y="849"/>
                    <a:pt x="150" y="849"/>
                  </a:cubicBezTo>
                  <a:cubicBezTo>
                    <a:pt x="153" y="848"/>
                    <a:pt x="153" y="848"/>
                    <a:pt x="153" y="848"/>
                  </a:cubicBezTo>
                  <a:cubicBezTo>
                    <a:pt x="166" y="862"/>
                    <a:pt x="166" y="862"/>
                    <a:pt x="166" y="862"/>
                  </a:cubicBezTo>
                  <a:cubicBezTo>
                    <a:pt x="170" y="870"/>
                    <a:pt x="177" y="879"/>
                    <a:pt x="180" y="880"/>
                  </a:cubicBezTo>
                  <a:cubicBezTo>
                    <a:pt x="181" y="881"/>
                    <a:pt x="183" y="881"/>
                    <a:pt x="185" y="882"/>
                  </a:cubicBezTo>
                  <a:cubicBezTo>
                    <a:pt x="191" y="884"/>
                    <a:pt x="199" y="887"/>
                    <a:pt x="205" y="893"/>
                  </a:cubicBezTo>
                  <a:cubicBezTo>
                    <a:pt x="209" y="897"/>
                    <a:pt x="229" y="905"/>
                    <a:pt x="242" y="909"/>
                  </a:cubicBezTo>
                  <a:cubicBezTo>
                    <a:pt x="244" y="905"/>
                    <a:pt x="247" y="895"/>
                    <a:pt x="249" y="884"/>
                  </a:cubicBezTo>
                  <a:cubicBezTo>
                    <a:pt x="249" y="883"/>
                    <a:pt x="250" y="877"/>
                    <a:pt x="254" y="875"/>
                  </a:cubicBezTo>
                  <a:cubicBezTo>
                    <a:pt x="258" y="873"/>
                    <a:pt x="263" y="875"/>
                    <a:pt x="267" y="878"/>
                  </a:cubicBezTo>
                  <a:cubicBezTo>
                    <a:pt x="270" y="880"/>
                    <a:pt x="273" y="881"/>
                    <a:pt x="276" y="881"/>
                  </a:cubicBezTo>
                  <a:cubicBezTo>
                    <a:pt x="278" y="879"/>
                    <a:pt x="275" y="867"/>
                    <a:pt x="274" y="862"/>
                  </a:cubicBezTo>
                  <a:cubicBezTo>
                    <a:pt x="273" y="857"/>
                    <a:pt x="272" y="854"/>
                    <a:pt x="272" y="851"/>
                  </a:cubicBezTo>
                  <a:cubicBezTo>
                    <a:pt x="271" y="849"/>
                    <a:pt x="262" y="846"/>
                    <a:pt x="252" y="846"/>
                  </a:cubicBezTo>
                  <a:cubicBezTo>
                    <a:pt x="251" y="846"/>
                    <a:pt x="251" y="846"/>
                    <a:pt x="251" y="846"/>
                  </a:cubicBezTo>
                  <a:cubicBezTo>
                    <a:pt x="250" y="845"/>
                    <a:pt x="223" y="836"/>
                    <a:pt x="212" y="822"/>
                  </a:cubicBezTo>
                  <a:cubicBezTo>
                    <a:pt x="208" y="817"/>
                    <a:pt x="208" y="813"/>
                    <a:pt x="209" y="811"/>
                  </a:cubicBezTo>
                  <a:cubicBezTo>
                    <a:pt x="212" y="804"/>
                    <a:pt x="225" y="803"/>
                    <a:pt x="232" y="803"/>
                  </a:cubicBezTo>
                  <a:cubicBezTo>
                    <a:pt x="234" y="798"/>
                    <a:pt x="239" y="789"/>
                    <a:pt x="249" y="788"/>
                  </a:cubicBezTo>
                  <a:cubicBezTo>
                    <a:pt x="250" y="787"/>
                    <a:pt x="251" y="787"/>
                    <a:pt x="251" y="787"/>
                  </a:cubicBezTo>
                  <a:cubicBezTo>
                    <a:pt x="252" y="785"/>
                    <a:pt x="250" y="778"/>
                    <a:pt x="248" y="774"/>
                  </a:cubicBezTo>
                  <a:cubicBezTo>
                    <a:pt x="247" y="771"/>
                    <a:pt x="246" y="768"/>
                    <a:pt x="246" y="766"/>
                  </a:cubicBezTo>
                  <a:cubicBezTo>
                    <a:pt x="246" y="759"/>
                    <a:pt x="256" y="750"/>
                    <a:pt x="259" y="748"/>
                  </a:cubicBezTo>
                  <a:cubicBezTo>
                    <a:pt x="261" y="746"/>
                    <a:pt x="261" y="746"/>
                    <a:pt x="261" y="746"/>
                  </a:cubicBezTo>
                  <a:cubicBezTo>
                    <a:pt x="282" y="760"/>
                    <a:pt x="282" y="760"/>
                    <a:pt x="282" y="760"/>
                  </a:cubicBezTo>
                  <a:cubicBezTo>
                    <a:pt x="286" y="757"/>
                    <a:pt x="286" y="757"/>
                    <a:pt x="286" y="757"/>
                  </a:cubicBezTo>
                  <a:cubicBezTo>
                    <a:pt x="290" y="753"/>
                    <a:pt x="289" y="747"/>
                    <a:pt x="287" y="735"/>
                  </a:cubicBezTo>
                  <a:cubicBezTo>
                    <a:pt x="286" y="731"/>
                    <a:pt x="286" y="731"/>
                    <a:pt x="286" y="731"/>
                  </a:cubicBezTo>
                  <a:cubicBezTo>
                    <a:pt x="286" y="727"/>
                    <a:pt x="284" y="726"/>
                    <a:pt x="284" y="726"/>
                  </a:cubicBezTo>
                  <a:cubicBezTo>
                    <a:pt x="284" y="725"/>
                    <a:pt x="282" y="726"/>
                    <a:pt x="281" y="726"/>
                  </a:cubicBezTo>
                  <a:cubicBezTo>
                    <a:pt x="280" y="727"/>
                    <a:pt x="278" y="727"/>
                    <a:pt x="276" y="726"/>
                  </a:cubicBezTo>
                  <a:cubicBezTo>
                    <a:pt x="274" y="725"/>
                    <a:pt x="274" y="725"/>
                    <a:pt x="274" y="725"/>
                  </a:cubicBezTo>
                  <a:cubicBezTo>
                    <a:pt x="274" y="722"/>
                    <a:pt x="274" y="722"/>
                    <a:pt x="274" y="722"/>
                  </a:cubicBezTo>
                  <a:cubicBezTo>
                    <a:pt x="274" y="721"/>
                    <a:pt x="274" y="718"/>
                    <a:pt x="288" y="707"/>
                  </a:cubicBezTo>
                  <a:cubicBezTo>
                    <a:pt x="288" y="708"/>
                    <a:pt x="288" y="708"/>
                    <a:pt x="288" y="708"/>
                  </a:cubicBezTo>
                  <a:cubicBezTo>
                    <a:pt x="288" y="706"/>
                    <a:pt x="287" y="704"/>
                    <a:pt x="286" y="703"/>
                  </a:cubicBezTo>
                  <a:cubicBezTo>
                    <a:pt x="279" y="705"/>
                    <a:pt x="274" y="719"/>
                    <a:pt x="272" y="723"/>
                  </a:cubicBezTo>
                  <a:cubicBezTo>
                    <a:pt x="271" y="727"/>
                    <a:pt x="271" y="727"/>
                    <a:pt x="271" y="727"/>
                  </a:cubicBezTo>
                  <a:cubicBezTo>
                    <a:pt x="268" y="726"/>
                    <a:pt x="268" y="726"/>
                    <a:pt x="268" y="726"/>
                  </a:cubicBezTo>
                  <a:cubicBezTo>
                    <a:pt x="266" y="726"/>
                    <a:pt x="242" y="721"/>
                    <a:pt x="232" y="704"/>
                  </a:cubicBezTo>
                  <a:cubicBezTo>
                    <a:pt x="228" y="698"/>
                    <a:pt x="225" y="697"/>
                    <a:pt x="220" y="696"/>
                  </a:cubicBezTo>
                  <a:cubicBezTo>
                    <a:pt x="216" y="695"/>
                    <a:pt x="211" y="694"/>
                    <a:pt x="205" y="689"/>
                  </a:cubicBezTo>
                  <a:cubicBezTo>
                    <a:pt x="199" y="684"/>
                    <a:pt x="197" y="682"/>
                    <a:pt x="198" y="679"/>
                  </a:cubicBezTo>
                  <a:cubicBezTo>
                    <a:pt x="199" y="676"/>
                    <a:pt x="202" y="676"/>
                    <a:pt x="204" y="675"/>
                  </a:cubicBezTo>
                  <a:cubicBezTo>
                    <a:pt x="208" y="674"/>
                    <a:pt x="215" y="673"/>
                    <a:pt x="224" y="664"/>
                  </a:cubicBezTo>
                  <a:cubicBezTo>
                    <a:pt x="239" y="649"/>
                    <a:pt x="241" y="648"/>
                    <a:pt x="245" y="646"/>
                  </a:cubicBezTo>
                  <a:cubicBezTo>
                    <a:pt x="246" y="646"/>
                    <a:pt x="247" y="645"/>
                    <a:pt x="248" y="645"/>
                  </a:cubicBezTo>
                  <a:cubicBezTo>
                    <a:pt x="250" y="644"/>
                    <a:pt x="250" y="644"/>
                    <a:pt x="250" y="644"/>
                  </a:cubicBezTo>
                  <a:cubicBezTo>
                    <a:pt x="250" y="644"/>
                    <a:pt x="249" y="643"/>
                    <a:pt x="249" y="643"/>
                  </a:cubicBezTo>
                  <a:cubicBezTo>
                    <a:pt x="249" y="643"/>
                    <a:pt x="240" y="635"/>
                    <a:pt x="230" y="630"/>
                  </a:cubicBezTo>
                  <a:cubicBezTo>
                    <a:pt x="224" y="627"/>
                    <a:pt x="223" y="623"/>
                    <a:pt x="223" y="621"/>
                  </a:cubicBezTo>
                  <a:cubicBezTo>
                    <a:pt x="222" y="616"/>
                    <a:pt x="226" y="612"/>
                    <a:pt x="228" y="611"/>
                  </a:cubicBezTo>
                  <a:cubicBezTo>
                    <a:pt x="253" y="549"/>
                    <a:pt x="253" y="549"/>
                    <a:pt x="253" y="549"/>
                  </a:cubicBezTo>
                  <a:cubicBezTo>
                    <a:pt x="254" y="548"/>
                    <a:pt x="254" y="548"/>
                    <a:pt x="254" y="548"/>
                  </a:cubicBezTo>
                  <a:cubicBezTo>
                    <a:pt x="266" y="543"/>
                    <a:pt x="298" y="529"/>
                    <a:pt x="303" y="524"/>
                  </a:cubicBezTo>
                  <a:cubicBezTo>
                    <a:pt x="310" y="519"/>
                    <a:pt x="321" y="514"/>
                    <a:pt x="324" y="513"/>
                  </a:cubicBezTo>
                  <a:cubicBezTo>
                    <a:pt x="332" y="505"/>
                    <a:pt x="332" y="505"/>
                    <a:pt x="332" y="505"/>
                  </a:cubicBezTo>
                  <a:cubicBezTo>
                    <a:pt x="335" y="508"/>
                    <a:pt x="335" y="508"/>
                    <a:pt x="335" y="508"/>
                  </a:cubicBezTo>
                  <a:cubicBezTo>
                    <a:pt x="333" y="502"/>
                    <a:pt x="329" y="498"/>
                    <a:pt x="326" y="489"/>
                  </a:cubicBezTo>
                  <a:cubicBezTo>
                    <a:pt x="324" y="481"/>
                    <a:pt x="332" y="495"/>
                    <a:pt x="324" y="481"/>
                  </a:cubicBezTo>
                  <a:cubicBezTo>
                    <a:pt x="322" y="479"/>
                    <a:pt x="321" y="477"/>
                    <a:pt x="320" y="475"/>
                  </a:cubicBezTo>
                  <a:cubicBezTo>
                    <a:pt x="320" y="479"/>
                    <a:pt x="320" y="479"/>
                    <a:pt x="320" y="479"/>
                  </a:cubicBezTo>
                  <a:cubicBezTo>
                    <a:pt x="320" y="479"/>
                    <a:pt x="320" y="479"/>
                    <a:pt x="318" y="479"/>
                  </a:cubicBezTo>
                  <a:cubicBezTo>
                    <a:pt x="312" y="479"/>
                    <a:pt x="291" y="478"/>
                    <a:pt x="280" y="469"/>
                  </a:cubicBezTo>
                  <a:cubicBezTo>
                    <a:pt x="275" y="464"/>
                    <a:pt x="274" y="463"/>
                    <a:pt x="274" y="460"/>
                  </a:cubicBezTo>
                  <a:cubicBezTo>
                    <a:pt x="275" y="458"/>
                    <a:pt x="277" y="457"/>
                    <a:pt x="278" y="456"/>
                  </a:cubicBezTo>
                  <a:cubicBezTo>
                    <a:pt x="280" y="456"/>
                    <a:pt x="282" y="455"/>
                    <a:pt x="284" y="449"/>
                  </a:cubicBezTo>
                  <a:cubicBezTo>
                    <a:pt x="286" y="443"/>
                    <a:pt x="285" y="438"/>
                    <a:pt x="284" y="434"/>
                  </a:cubicBezTo>
                  <a:cubicBezTo>
                    <a:pt x="281" y="436"/>
                    <a:pt x="279" y="437"/>
                    <a:pt x="276" y="438"/>
                  </a:cubicBezTo>
                  <a:cubicBezTo>
                    <a:pt x="272" y="439"/>
                    <a:pt x="268" y="440"/>
                    <a:pt x="263" y="440"/>
                  </a:cubicBezTo>
                  <a:cubicBezTo>
                    <a:pt x="263" y="440"/>
                    <a:pt x="263" y="440"/>
                    <a:pt x="263" y="440"/>
                  </a:cubicBezTo>
                  <a:cubicBezTo>
                    <a:pt x="254" y="440"/>
                    <a:pt x="246" y="437"/>
                    <a:pt x="237" y="434"/>
                  </a:cubicBezTo>
                  <a:cubicBezTo>
                    <a:pt x="233" y="433"/>
                    <a:pt x="228" y="432"/>
                    <a:pt x="224" y="431"/>
                  </a:cubicBezTo>
                  <a:cubicBezTo>
                    <a:pt x="211" y="428"/>
                    <a:pt x="208" y="422"/>
                    <a:pt x="209" y="416"/>
                  </a:cubicBezTo>
                  <a:cubicBezTo>
                    <a:pt x="209" y="415"/>
                    <a:pt x="209" y="414"/>
                    <a:pt x="209" y="414"/>
                  </a:cubicBezTo>
                  <a:cubicBezTo>
                    <a:pt x="208" y="412"/>
                    <a:pt x="207" y="410"/>
                    <a:pt x="208" y="408"/>
                  </a:cubicBezTo>
                  <a:cubicBezTo>
                    <a:pt x="211" y="401"/>
                    <a:pt x="225" y="395"/>
                    <a:pt x="234" y="393"/>
                  </a:cubicBezTo>
                  <a:cubicBezTo>
                    <a:pt x="234" y="393"/>
                    <a:pt x="235" y="393"/>
                    <a:pt x="235" y="393"/>
                  </a:cubicBezTo>
                  <a:cubicBezTo>
                    <a:pt x="235" y="392"/>
                    <a:pt x="233" y="389"/>
                    <a:pt x="231" y="388"/>
                  </a:cubicBezTo>
                  <a:cubicBezTo>
                    <a:pt x="230" y="387"/>
                    <a:pt x="230" y="387"/>
                    <a:pt x="230" y="387"/>
                  </a:cubicBezTo>
                  <a:cubicBezTo>
                    <a:pt x="230" y="360"/>
                    <a:pt x="230" y="360"/>
                    <a:pt x="230" y="360"/>
                  </a:cubicBezTo>
                  <a:cubicBezTo>
                    <a:pt x="232" y="358"/>
                    <a:pt x="232" y="358"/>
                    <a:pt x="232" y="358"/>
                  </a:cubicBezTo>
                  <a:cubicBezTo>
                    <a:pt x="232" y="358"/>
                    <a:pt x="248" y="343"/>
                    <a:pt x="255" y="337"/>
                  </a:cubicBezTo>
                  <a:cubicBezTo>
                    <a:pt x="258" y="335"/>
                    <a:pt x="263" y="334"/>
                    <a:pt x="269" y="334"/>
                  </a:cubicBezTo>
                  <a:cubicBezTo>
                    <a:pt x="278" y="334"/>
                    <a:pt x="289" y="336"/>
                    <a:pt x="289" y="336"/>
                  </a:cubicBezTo>
                  <a:cubicBezTo>
                    <a:pt x="291" y="337"/>
                    <a:pt x="291" y="337"/>
                    <a:pt x="291" y="337"/>
                  </a:cubicBezTo>
                  <a:cubicBezTo>
                    <a:pt x="292" y="338"/>
                    <a:pt x="292" y="338"/>
                    <a:pt x="292" y="338"/>
                  </a:cubicBezTo>
                  <a:cubicBezTo>
                    <a:pt x="292" y="338"/>
                    <a:pt x="298" y="345"/>
                    <a:pt x="306" y="345"/>
                  </a:cubicBezTo>
                  <a:cubicBezTo>
                    <a:pt x="311" y="345"/>
                    <a:pt x="315" y="346"/>
                    <a:pt x="317" y="349"/>
                  </a:cubicBezTo>
                  <a:cubicBezTo>
                    <a:pt x="318" y="351"/>
                    <a:pt x="318" y="354"/>
                    <a:pt x="317" y="356"/>
                  </a:cubicBezTo>
                  <a:cubicBezTo>
                    <a:pt x="317" y="356"/>
                    <a:pt x="317" y="356"/>
                    <a:pt x="317" y="356"/>
                  </a:cubicBezTo>
                  <a:cubicBezTo>
                    <a:pt x="314" y="361"/>
                    <a:pt x="310" y="370"/>
                    <a:pt x="310" y="373"/>
                  </a:cubicBezTo>
                  <a:cubicBezTo>
                    <a:pt x="310" y="375"/>
                    <a:pt x="310" y="376"/>
                    <a:pt x="310" y="377"/>
                  </a:cubicBezTo>
                  <a:cubicBezTo>
                    <a:pt x="311" y="377"/>
                    <a:pt x="311" y="376"/>
                    <a:pt x="312" y="376"/>
                  </a:cubicBezTo>
                  <a:cubicBezTo>
                    <a:pt x="314" y="374"/>
                    <a:pt x="317" y="374"/>
                    <a:pt x="319" y="375"/>
                  </a:cubicBezTo>
                  <a:cubicBezTo>
                    <a:pt x="326" y="378"/>
                    <a:pt x="328" y="390"/>
                    <a:pt x="329" y="396"/>
                  </a:cubicBezTo>
                  <a:cubicBezTo>
                    <a:pt x="336" y="412"/>
                    <a:pt x="336" y="412"/>
                    <a:pt x="336" y="412"/>
                  </a:cubicBezTo>
                  <a:cubicBezTo>
                    <a:pt x="346" y="412"/>
                    <a:pt x="346" y="412"/>
                    <a:pt x="346" y="412"/>
                  </a:cubicBezTo>
                  <a:cubicBezTo>
                    <a:pt x="346" y="436"/>
                    <a:pt x="346" y="436"/>
                    <a:pt x="346" y="436"/>
                  </a:cubicBezTo>
                  <a:cubicBezTo>
                    <a:pt x="338" y="436"/>
                    <a:pt x="338" y="436"/>
                    <a:pt x="338" y="436"/>
                  </a:cubicBezTo>
                  <a:cubicBezTo>
                    <a:pt x="338" y="420"/>
                    <a:pt x="338" y="420"/>
                    <a:pt x="338" y="420"/>
                  </a:cubicBezTo>
                  <a:cubicBezTo>
                    <a:pt x="331" y="420"/>
                    <a:pt x="331" y="420"/>
                    <a:pt x="331" y="420"/>
                  </a:cubicBezTo>
                  <a:cubicBezTo>
                    <a:pt x="321" y="398"/>
                    <a:pt x="321" y="398"/>
                    <a:pt x="321" y="398"/>
                  </a:cubicBezTo>
                  <a:cubicBezTo>
                    <a:pt x="320" y="391"/>
                    <a:pt x="318" y="384"/>
                    <a:pt x="316" y="383"/>
                  </a:cubicBezTo>
                  <a:cubicBezTo>
                    <a:pt x="314" y="384"/>
                    <a:pt x="312" y="385"/>
                    <a:pt x="310" y="385"/>
                  </a:cubicBezTo>
                  <a:cubicBezTo>
                    <a:pt x="304" y="420"/>
                    <a:pt x="304" y="420"/>
                    <a:pt x="304" y="420"/>
                  </a:cubicBezTo>
                  <a:cubicBezTo>
                    <a:pt x="303" y="421"/>
                    <a:pt x="303" y="421"/>
                    <a:pt x="303" y="421"/>
                  </a:cubicBezTo>
                  <a:cubicBezTo>
                    <a:pt x="303" y="421"/>
                    <a:pt x="299" y="426"/>
                    <a:pt x="291" y="431"/>
                  </a:cubicBezTo>
                  <a:cubicBezTo>
                    <a:pt x="291" y="431"/>
                    <a:pt x="291" y="432"/>
                    <a:pt x="291" y="432"/>
                  </a:cubicBezTo>
                  <a:cubicBezTo>
                    <a:pt x="292" y="437"/>
                    <a:pt x="294" y="443"/>
                    <a:pt x="291" y="452"/>
                  </a:cubicBezTo>
                  <a:cubicBezTo>
                    <a:pt x="290" y="457"/>
                    <a:pt x="287" y="460"/>
                    <a:pt x="285" y="462"/>
                  </a:cubicBezTo>
                  <a:cubicBezTo>
                    <a:pt x="285" y="462"/>
                    <a:pt x="285" y="462"/>
                    <a:pt x="286" y="463"/>
                  </a:cubicBezTo>
                  <a:cubicBezTo>
                    <a:pt x="293" y="469"/>
                    <a:pt x="311" y="471"/>
                    <a:pt x="319" y="471"/>
                  </a:cubicBezTo>
                  <a:cubicBezTo>
                    <a:pt x="312" y="453"/>
                    <a:pt x="309" y="427"/>
                    <a:pt x="332" y="438"/>
                  </a:cubicBezTo>
                  <a:cubicBezTo>
                    <a:pt x="360" y="452"/>
                    <a:pt x="356" y="434"/>
                    <a:pt x="381" y="435"/>
                  </a:cubicBezTo>
                  <a:cubicBezTo>
                    <a:pt x="406" y="437"/>
                    <a:pt x="396" y="423"/>
                    <a:pt x="396" y="418"/>
                  </a:cubicBezTo>
                  <a:cubicBezTo>
                    <a:pt x="396" y="414"/>
                    <a:pt x="397" y="400"/>
                    <a:pt x="402" y="397"/>
                  </a:cubicBezTo>
                  <a:cubicBezTo>
                    <a:pt x="406" y="395"/>
                    <a:pt x="425" y="377"/>
                    <a:pt x="429" y="374"/>
                  </a:cubicBezTo>
                  <a:cubicBezTo>
                    <a:pt x="434" y="371"/>
                    <a:pt x="443" y="363"/>
                    <a:pt x="448" y="354"/>
                  </a:cubicBezTo>
                  <a:cubicBezTo>
                    <a:pt x="452" y="346"/>
                    <a:pt x="452" y="319"/>
                    <a:pt x="462" y="319"/>
                  </a:cubicBezTo>
                  <a:cubicBezTo>
                    <a:pt x="471" y="319"/>
                    <a:pt x="492" y="307"/>
                    <a:pt x="498" y="319"/>
                  </a:cubicBezTo>
                  <a:cubicBezTo>
                    <a:pt x="503" y="332"/>
                    <a:pt x="519" y="339"/>
                    <a:pt x="510" y="351"/>
                  </a:cubicBezTo>
                  <a:cubicBezTo>
                    <a:pt x="502" y="364"/>
                    <a:pt x="487" y="389"/>
                    <a:pt x="481" y="399"/>
                  </a:cubicBezTo>
                  <a:cubicBezTo>
                    <a:pt x="476" y="409"/>
                    <a:pt x="488" y="413"/>
                    <a:pt x="489" y="418"/>
                  </a:cubicBezTo>
                  <a:cubicBezTo>
                    <a:pt x="491" y="424"/>
                    <a:pt x="478" y="418"/>
                    <a:pt x="477" y="432"/>
                  </a:cubicBezTo>
                  <a:cubicBezTo>
                    <a:pt x="476" y="446"/>
                    <a:pt x="484" y="457"/>
                    <a:pt x="491" y="450"/>
                  </a:cubicBezTo>
                  <a:cubicBezTo>
                    <a:pt x="498" y="443"/>
                    <a:pt x="548" y="382"/>
                    <a:pt x="566" y="378"/>
                  </a:cubicBezTo>
                  <a:cubicBezTo>
                    <a:pt x="584" y="374"/>
                    <a:pt x="604" y="374"/>
                    <a:pt x="626" y="343"/>
                  </a:cubicBezTo>
                  <a:cubicBezTo>
                    <a:pt x="648" y="312"/>
                    <a:pt x="683" y="291"/>
                    <a:pt x="686" y="285"/>
                  </a:cubicBezTo>
                  <a:cubicBezTo>
                    <a:pt x="689" y="278"/>
                    <a:pt x="699" y="233"/>
                    <a:pt x="711" y="243"/>
                  </a:cubicBezTo>
                  <a:cubicBezTo>
                    <a:pt x="724" y="252"/>
                    <a:pt x="750" y="254"/>
                    <a:pt x="757" y="252"/>
                  </a:cubicBezTo>
                  <a:cubicBezTo>
                    <a:pt x="764" y="251"/>
                    <a:pt x="782" y="244"/>
                    <a:pt x="771" y="229"/>
                  </a:cubicBezTo>
                  <a:cubicBezTo>
                    <a:pt x="760" y="213"/>
                    <a:pt x="767" y="209"/>
                    <a:pt x="775" y="206"/>
                  </a:cubicBezTo>
                  <a:cubicBezTo>
                    <a:pt x="782" y="204"/>
                    <a:pt x="798" y="195"/>
                    <a:pt x="806" y="191"/>
                  </a:cubicBezTo>
                  <a:cubicBezTo>
                    <a:pt x="814" y="187"/>
                    <a:pt x="821" y="188"/>
                    <a:pt x="821" y="177"/>
                  </a:cubicBezTo>
                  <a:cubicBezTo>
                    <a:pt x="821" y="166"/>
                    <a:pt x="827" y="135"/>
                    <a:pt x="835" y="151"/>
                  </a:cubicBezTo>
                  <a:cubicBezTo>
                    <a:pt x="844" y="166"/>
                    <a:pt x="860" y="179"/>
                    <a:pt x="860" y="162"/>
                  </a:cubicBezTo>
                  <a:cubicBezTo>
                    <a:pt x="860" y="145"/>
                    <a:pt x="860" y="140"/>
                    <a:pt x="860" y="140"/>
                  </a:cubicBezTo>
                  <a:cubicBezTo>
                    <a:pt x="873" y="140"/>
                    <a:pt x="873" y="140"/>
                    <a:pt x="873" y="140"/>
                  </a:cubicBezTo>
                  <a:cubicBezTo>
                    <a:pt x="873" y="110"/>
                    <a:pt x="873" y="110"/>
                    <a:pt x="873" y="110"/>
                  </a:cubicBezTo>
                  <a:cubicBezTo>
                    <a:pt x="853" y="110"/>
                    <a:pt x="853" y="110"/>
                    <a:pt x="853" y="110"/>
                  </a:cubicBezTo>
                  <a:lnTo>
                    <a:pt x="83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8" name="Freeform 15"/>
            <p:cNvSpPr/>
            <p:nvPr/>
          </p:nvSpPr>
          <p:spPr bwMode="auto">
            <a:xfrm>
              <a:off x="7842251" y="3073400"/>
              <a:ext cx="233363" cy="223837"/>
            </a:xfrm>
            <a:custGeom>
              <a:avLst/>
              <a:gdLst>
                <a:gd name="T0" fmla="*/ 69 w 94"/>
                <a:gd name="T1" fmla="*/ 61 h 90"/>
                <a:gd name="T2" fmla="*/ 69 w 94"/>
                <a:gd name="T3" fmla="*/ 43 h 90"/>
                <a:gd name="T4" fmla="*/ 84 w 94"/>
                <a:gd name="T5" fmla="*/ 37 h 90"/>
                <a:gd name="T6" fmla="*/ 86 w 94"/>
                <a:gd name="T7" fmla="*/ 36 h 90"/>
                <a:gd name="T8" fmla="*/ 86 w 94"/>
                <a:gd name="T9" fmla="*/ 32 h 90"/>
                <a:gd name="T10" fmla="*/ 94 w 94"/>
                <a:gd name="T11" fmla="*/ 11 h 90"/>
                <a:gd name="T12" fmla="*/ 90 w 94"/>
                <a:gd name="T13" fmla="*/ 11 h 90"/>
                <a:gd name="T14" fmla="*/ 70 w 94"/>
                <a:gd name="T15" fmla="*/ 2 h 90"/>
                <a:gd name="T16" fmla="*/ 53 w 94"/>
                <a:gd name="T17" fmla="*/ 0 h 90"/>
                <a:gd name="T18" fmla="*/ 44 w 94"/>
                <a:gd name="T19" fmla="*/ 1 h 90"/>
                <a:gd name="T20" fmla="*/ 22 w 94"/>
                <a:gd name="T21" fmla="*/ 21 h 90"/>
                <a:gd name="T22" fmla="*/ 22 w 94"/>
                <a:gd name="T23" fmla="*/ 41 h 90"/>
                <a:gd name="T24" fmla="*/ 27 w 94"/>
                <a:gd name="T25" fmla="*/ 54 h 90"/>
                <a:gd name="T26" fmla="*/ 19 w 94"/>
                <a:gd name="T27" fmla="*/ 59 h 90"/>
                <a:gd name="T28" fmla="*/ 0 w 94"/>
                <a:gd name="T29" fmla="*/ 68 h 90"/>
                <a:gd name="T30" fmla="*/ 1 w 94"/>
                <a:gd name="T31" fmla="*/ 75 h 90"/>
                <a:gd name="T32" fmla="*/ 9 w 94"/>
                <a:gd name="T33" fmla="*/ 81 h 90"/>
                <a:gd name="T34" fmla="*/ 23 w 94"/>
                <a:gd name="T35" fmla="*/ 85 h 90"/>
                <a:gd name="T36" fmla="*/ 47 w 94"/>
                <a:gd name="T37" fmla="*/ 90 h 90"/>
                <a:gd name="T38" fmla="*/ 47 w 94"/>
                <a:gd name="T39" fmla="*/ 90 h 90"/>
                <a:gd name="T40" fmla="*/ 57 w 94"/>
                <a:gd name="T41" fmla="*/ 88 h 90"/>
                <a:gd name="T42" fmla="*/ 67 w 94"/>
                <a:gd name="T43" fmla="*/ 84 h 90"/>
                <a:gd name="T44" fmla="*/ 69 w 94"/>
                <a:gd name="T45" fmla="*/ 78 h 90"/>
                <a:gd name="T46" fmla="*/ 69 w 94"/>
                <a:gd name="T47" fmla="*/ 6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 h="90">
                  <a:moveTo>
                    <a:pt x="69" y="61"/>
                  </a:moveTo>
                  <a:cubicBezTo>
                    <a:pt x="68" y="54"/>
                    <a:pt x="66" y="47"/>
                    <a:pt x="69" y="43"/>
                  </a:cubicBezTo>
                  <a:cubicBezTo>
                    <a:pt x="72" y="37"/>
                    <a:pt x="79" y="37"/>
                    <a:pt x="84" y="37"/>
                  </a:cubicBezTo>
                  <a:cubicBezTo>
                    <a:pt x="85" y="37"/>
                    <a:pt x="85" y="37"/>
                    <a:pt x="86" y="36"/>
                  </a:cubicBezTo>
                  <a:cubicBezTo>
                    <a:pt x="86" y="35"/>
                    <a:pt x="86" y="34"/>
                    <a:pt x="86" y="32"/>
                  </a:cubicBezTo>
                  <a:cubicBezTo>
                    <a:pt x="85" y="25"/>
                    <a:pt x="91" y="15"/>
                    <a:pt x="94" y="11"/>
                  </a:cubicBezTo>
                  <a:cubicBezTo>
                    <a:pt x="93" y="11"/>
                    <a:pt x="92" y="11"/>
                    <a:pt x="90" y="11"/>
                  </a:cubicBezTo>
                  <a:cubicBezTo>
                    <a:pt x="80" y="11"/>
                    <a:pt x="73" y="4"/>
                    <a:pt x="70" y="2"/>
                  </a:cubicBezTo>
                  <a:cubicBezTo>
                    <a:pt x="68" y="1"/>
                    <a:pt x="60" y="0"/>
                    <a:pt x="53" y="0"/>
                  </a:cubicBezTo>
                  <a:cubicBezTo>
                    <a:pt x="47" y="0"/>
                    <a:pt x="45" y="1"/>
                    <a:pt x="44" y="1"/>
                  </a:cubicBezTo>
                  <a:cubicBezTo>
                    <a:pt x="39" y="6"/>
                    <a:pt x="26" y="17"/>
                    <a:pt x="22" y="21"/>
                  </a:cubicBezTo>
                  <a:cubicBezTo>
                    <a:pt x="22" y="41"/>
                    <a:pt x="22" y="41"/>
                    <a:pt x="22" y="41"/>
                  </a:cubicBezTo>
                  <a:cubicBezTo>
                    <a:pt x="25" y="44"/>
                    <a:pt x="28" y="49"/>
                    <a:pt x="27" y="54"/>
                  </a:cubicBezTo>
                  <a:cubicBezTo>
                    <a:pt x="26" y="56"/>
                    <a:pt x="24" y="59"/>
                    <a:pt x="19" y="59"/>
                  </a:cubicBezTo>
                  <a:cubicBezTo>
                    <a:pt x="11" y="60"/>
                    <a:pt x="2" y="65"/>
                    <a:pt x="0" y="68"/>
                  </a:cubicBezTo>
                  <a:cubicBezTo>
                    <a:pt x="2" y="70"/>
                    <a:pt x="1" y="73"/>
                    <a:pt x="1" y="75"/>
                  </a:cubicBezTo>
                  <a:cubicBezTo>
                    <a:pt x="1" y="77"/>
                    <a:pt x="1" y="79"/>
                    <a:pt x="9" y="81"/>
                  </a:cubicBezTo>
                  <a:cubicBezTo>
                    <a:pt x="14" y="82"/>
                    <a:pt x="19" y="83"/>
                    <a:pt x="23" y="85"/>
                  </a:cubicBezTo>
                  <a:cubicBezTo>
                    <a:pt x="32" y="87"/>
                    <a:pt x="39" y="90"/>
                    <a:pt x="47" y="90"/>
                  </a:cubicBezTo>
                  <a:cubicBezTo>
                    <a:pt x="47" y="90"/>
                    <a:pt x="47" y="90"/>
                    <a:pt x="47" y="90"/>
                  </a:cubicBezTo>
                  <a:cubicBezTo>
                    <a:pt x="51" y="90"/>
                    <a:pt x="54" y="89"/>
                    <a:pt x="57" y="88"/>
                  </a:cubicBezTo>
                  <a:cubicBezTo>
                    <a:pt x="61" y="87"/>
                    <a:pt x="64" y="85"/>
                    <a:pt x="67" y="84"/>
                  </a:cubicBezTo>
                  <a:cubicBezTo>
                    <a:pt x="67" y="82"/>
                    <a:pt x="68" y="80"/>
                    <a:pt x="69" y="78"/>
                  </a:cubicBezTo>
                  <a:cubicBezTo>
                    <a:pt x="71" y="75"/>
                    <a:pt x="70" y="68"/>
                    <a:pt x="6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9" name="Freeform 16"/>
            <p:cNvSpPr/>
            <p:nvPr/>
          </p:nvSpPr>
          <p:spPr bwMode="auto">
            <a:xfrm>
              <a:off x="8027989" y="3186113"/>
              <a:ext cx="26988" cy="76200"/>
            </a:xfrm>
            <a:custGeom>
              <a:avLst/>
              <a:gdLst>
                <a:gd name="T0" fmla="*/ 5 w 11"/>
                <a:gd name="T1" fmla="*/ 29 h 31"/>
                <a:gd name="T2" fmla="*/ 11 w 11"/>
                <a:gd name="T3" fmla="*/ 0 h 31"/>
                <a:gd name="T4" fmla="*/ 10 w 11"/>
                <a:gd name="T5" fmla="*/ 0 h 31"/>
                <a:gd name="T6" fmla="*/ 1 w 11"/>
                <a:gd name="T7" fmla="*/ 2 h 31"/>
                <a:gd name="T8" fmla="*/ 2 w 11"/>
                <a:gd name="T9" fmla="*/ 15 h 31"/>
                <a:gd name="T10" fmla="*/ 3 w 11"/>
                <a:gd name="T11" fmla="*/ 31 h 31"/>
                <a:gd name="T12" fmla="*/ 5 w 11"/>
                <a:gd name="T13" fmla="*/ 29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5" y="29"/>
                  </a:moveTo>
                  <a:cubicBezTo>
                    <a:pt x="11" y="0"/>
                    <a:pt x="11" y="0"/>
                    <a:pt x="11" y="0"/>
                  </a:cubicBezTo>
                  <a:cubicBezTo>
                    <a:pt x="10" y="0"/>
                    <a:pt x="10" y="0"/>
                    <a:pt x="10" y="0"/>
                  </a:cubicBezTo>
                  <a:cubicBezTo>
                    <a:pt x="6" y="0"/>
                    <a:pt x="2" y="0"/>
                    <a:pt x="1" y="2"/>
                  </a:cubicBezTo>
                  <a:cubicBezTo>
                    <a:pt x="0" y="4"/>
                    <a:pt x="1" y="10"/>
                    <a:pt x="2" y="15"/>
                  </a:cubicBezTo>
                  <a:cubicBezTo>
                    <a:pt x="3" y="21"/>
                    <a:pt x="4" y="26"/>
                    <a:pt x="3" y="31"/>
                  </a:cubicBezTo>
                  <a:cubicBezTo>
                    <a:pt x="4" y="31"/>
                    <a:pt x="5" y="30"/>
                    <a:pt x="5"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0" name="Freeform 17"/>
            <p:cNvSpPr/>
            <p:nvPr/>
          </p:nvSpPr>
          <p:spPr bwMode="auto">
            <a:xfrm>
              <a:off x="8299450" y="1144587"/>
              <a:ext cx="1409700" cy="1377950"/>
            </a:xfrm>
            <a:custGeom>
              <a:avLst/>
              <a:gdLst>
                <a:gd name="T0" fmla="*/ 527 w 568"/>
                <a:gd name="T1" fmla="*/ 222 h 554"/>
                <a:gd name="T2" fmla="*/ 469 w 568"/>
                <a:gd name="T3" fmla="*/ 278 h 554"/>
                <a:gd name="T4" fmla="*/ 403 w 568"/>
                <a:gd name="T5" fmla="*/ 288 h 554"/>
                <a:gd name="T6" fmla="*/ 395 w 568"/>
                <a:gd name="T7" fmla="*/ 249 h 554"/>
                <a:gd name="T8" fmla="*/ 349 w 568"/>
                <a:gd name="T9" fmla="*/ 226 h 554"/>
                <a:gd name="T10" fmla="*/ 292 w 568"/>
                <a:gd name="T11" fmla="*/ 211 h 554"/>
                <a:gd name="T12" fmla="*/ 241 w 568"/>
                <a:gd name="T13" fmla="*/ 172 h 554"/>
                <a:gd name="T14" fmla="*/ 17 w 568"/>
                <a:gd name="T15" fmla="*/ 9 h 554"/>
                <a:gd name="T16" fmla="*/ 3 w 568"/>
                <a:gd name="T17" fmla="*/ 54 h 554"/>
                <a:gd name="T18" fmla="*/ 3 w 568"/>
                <a:gd name="T19" fmla="*/ 79 h 554"/>
                <a:gd name="T20" fmla="*/ 30 w 568"/>
                <a:gd name="T21" fmla="*/ 71 h 554"/>
                <a:gd name="T22" fmla="*/ 137 w 568"/>
                <a:gd name="T23" fmla="*/ 114 h 554"/>
                <a:gd name="T24" fmla="*/ 160 w 568"/>
                <a:gd name="T25" fmla="*/ 185 h 554"/>
                <a:gd name="T26" fmla="*/ 161 w 568"/>
                <a:gd name="T27" fmla="*/ 257 h 554"/>
                <a:gd name="T28" fmla="*/ 149 w 568"/>
                <a:gd name="T29" fmla="*/ 300 h 554"/>
                <a:gd name="T30" fmla="*/ 79 w 568"/>
                <a:gd name="T31" fmla="*/ 338 h 554"/>
                <a:gd name="T32" fmla="*/ 113 w 568"/>
                <a:gd name="T33" fmla="*/ 391 h 554"/>
                <a:gd name="T34" fmla="*/ 110 w 568"/>
                <a:gd name="T35" fmla="*/ 417 h 554"/>
                <a:gd name="T36" fmla="*/ 141 w 568"/>
                <a:gd name="T37" fmla="*/ 426 h 554"/>
                <a:gd name="T38" fmla="*/ 173 w 568"/>
                <a:gd name="T39" fmla="*/ 474 h 554"/>
                <a:gd name="T40" fmla="*/ 219 w 568"/>
                <a:gd name="T41" fmla="*/ 466 h 554"/>
                <a:gd name="T42" fmla="*/ 264 w 568"/>
                <a:gd name="T43" fmla="*/ 483 h 554"/>
                <a:gd name="T44" fmla="*/ 293 w 568"/>
                <a:gd name="T45" fmla="*/ 496 h 554"/>
                <a:gd name="T46" fmla="*/ 311 w 568"/>
                <a:gd name="T47" fmla="*/ 513 h 554"/>
                <a:gd name="T48" fmla="*/ 339 w 568"/>
                <a:gd name="T49" fmla="*/ 524 h 554"/>
                <a:gd name="T50" fmla="*/ 350 w 568"/>
                <a:gd name="T51" fmla="*/ 499 h 554"/>
                <a:gd name="T52" fmla="*/ 385 w 568"/>
                <a:gd name="T53" fmla="*/ 539 h 554"/>
                <a:gd name="T54" fmla="*/ 405 w 568"/>
                <a:gd name="T55" fmla="*/ 515 h 554"/>
                <a:gd name="T56" fmla="*/ 430 w 568"/>
                <a:gd name="T57" fmla="*/ 514 h 554"/>
                <a:gd name="T58" fmla="*/ 473 w 568"/>
                <a:gd name="T59" fmla="*/ 536 h 554"/>
                <a:gd name="T60" fmla="*/ 456 w 568"/>
                <a:gd name="T61" fmla="*/ 454 h 554"/>
                <a:gd name="T62" fmla="*/ 529 w 568"/>
                <a:gd name="T63" fmla="*/ 396 h 554"/>
                <a:gd name="T64" fmla="*/ 543 w 568"/>
                <a:gd name="T65" fmla="*/ 282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8" h="554">
                  <a:moveTo>
                    <a:pt x="557" y="254"/>
                  </a:moveTo>
                  <a:cubicBezTo>
                    <a:pt x="545" y="246"/>
                    <a:pt x="548" y="203"/>
                    <a:pt x="527" y="222"/>
                  </a:cubicBezTo>
                  <a:cubicBezTo>
                    <a:pt x="506" y="242"/>
                    <a:pt x="473" y="261"/>
                    <a:pt x="473" y="261"/>
                  </a:cubicBezTo>
                  <a:cubicBezTo>
                    <a:pt x="469" y="278"/>
                    <a:pt x="469" y="278"/>
                    <a:pt x="469" y="278"/>
                  </a:cubicBezTo>
                  <a:cubicBezTo>
                    <a:pt x="469" y="278"/>
                    <a:pt x="437" y="285"/>
                    <a:pt x="425" y="288"/>
                  </a:cubicBezTo>
                  <a:cubicBezTo>
                    <a:pt x="414" y="290"/>
                    <a:pt x="403" y="288"/>
                    <a:pt x="403" y="288"/>
                  </a:cubicBezTo>
                  <a:cubicBezTo>
                    <a:pt x="395" y="274"/>
                    <a:pt x="395" y="274"/>
                    <a:pt x="395" y="274"/>
                  </a:cubicBezTo>
                  <a:cubicBezTo>
                    <a:pt x="395" y="274"/>
                    <a:pt x="399" y="250"/>
                    <a:pt x="395" y="249"/>
                  </a:cubicBezTo>
                  <a:cubicBezTo>
                    <a:pt x="391" y="247"/>
                    <a:pt x="385" y="233"/>
                    <a:pt x="375" y="233"/>
                  </a:cubicBezTo>
                  <a:cubicBezTo>
                    <a:pt x="366" y="233"/>
                    <a:pt x="356" y="233"/>
                    <a:pt x="349" y="226"/>
                  </a:cubicBezTo>
                  <a:cubicBezTo>
                    <a:pt x="342" y="219"/>
                    <a:pt x="336" y="211"/>
                    <a:pt x="324" y="211"/>
                  </a:cubicBezTo>
                  <a:cubicBezTo>
                    <a:pt x="311" y="211"/>
                    <a:pt x="306" y="218"/>
                    <a:pt x="292" y="211"/>
                  </a:cubicBezTo>
                  <a:cubicBezTo>
                    <a:pt x="278" y="204"/>
                    <a:pt x="261" y="211"/>
                    <a:pt x="261" y="211"/>
                  </a:cubicBezTo>
                  <a:cubicBezTo>
                    <a:pt x="241" y="172"/>
                    <a:pt x="241" y="172"/>
                    <a:pt x="241" y="172"/>
                  </a:cubicBezTo>
                  <a:cubicBezTo>
                    <a:pt x="241" y="172"/>
                    <a:pt x="194" y="17"/>
                    <a:pt x="119" y="9"/>
                  </a:cubicBezTo>
                  <a:cubicBezTo>
                    <a:pt x="43" y="0"/>
                    <a:pt x="55" y="3"/>
                    <a:pt x="17" y="9"/>
                  </a:cubicBezTo>
                  <a:cubicBezTo>
                    <a:pt x="11" y="10"/>
                    <a:pt x="6" y="11"/>
                    <a:pt x="1" y="12"/>
                  </a:cubicBezTo>
                  <a:cubicBezTo>
                    <a:pt x="7" y="18"/>
                    <a:pt x="6" y="32"/>
                    <a:pt x="3" y="54"/>
                  </a:cubicBezTo>
                  <a:cubicBezTo>
                    <a:pt x="2" y="63"/>
                    <a:pt x="0" y="72"/>
                    <a:pt x="1" y="76"/>
                  </a:cubicBezTo>
                  <a:cubicBezTo>
                    <a:pt x="1" y="79"/>
                    <a:pt x="2" y="79"/>
                    <a:pt x="3" y="79"/>
                  </a:cubicBezTo>
                  <a:cubicBezTo>
                    <a:pt x="7" y="82"/>
                    <a:pt x="19" y="77"/>
                    <a:pt x="27" y="73"/>
                  </a:cubicBezTo>
                  <a:cubicBezTo>
                    <a:pt x="30" y="71"/>
                    <a:pt x="30" y="71"/>
                    <a:pt x="30" y="71"/>
                  </a:cubicBezTo>
                  <a:cubicBezTo>
                    <a:pt x="64" y="123"/>
                    <a:pt x="64" y="123"/>
                    <a:pt x="64" y="123"/>
                  </a:cubicBezTo>
                  <a:cubicBezTo>
                    <a:pt x="71" y="123"/>
                    <a:pt x="96" y="123"/>
                    <a:pt x="137" y="114"/>
                  </a:cubicBezTo>
                  <a:cubicBezTo>
                    <a:pt x="159" y="109"/>
                    <a:pt x="168" y="117"/>
                    <a:pt x="172" y="124"/>
                  </a:cubicBezTo>
                  <a:cubicBezTo>
                    <a:pt x="182" y="143"/>
                    <a:pt x="170" y="175"/>
                    <a:pt x="160" y="185"/>
                  </a:cubicBezTo>
                  <a:cubicBezTo>
                    <a:pt x="150" y="195"/>
                    <a:pt x="155" y="234"/>
                    <a:pt x="161" y="256"/>
                  </a:cubicBezTo>
                  <a:cubicBezTo>
                    <a:pt x="161" y="257"/>
                    <a:pt x="161" y="257"/>
                    <a:pt x="161" y="257"/>
                  </a:cubicBezTo>
                  <a:cubicBezTo>
                    <a:pt x="151" y="299"/>
                    <a:pt x="151" y="299"/>
                    <a:pt x="151" y="299"/>
                  </a:cubicBezTo>
                  <a:cubicBezTo>
                    <a:pt x="149" y="300"/>
                    <a:pt x="149" y="300"/>
                    <a:pt x="149" y="300"/>
                  </a:cubicBezTo>
                  <a:cubicBezTo>
                    <a:pt x="149" y="300"/>
                    <a:pt x="135" y="305"/>
                    <a:pt x="125" y="322"/>
                  </a:cubicBezTo>
                  <a:cubicBezTo>
                    <a:pt x="115" y="338"/>
                    <a:pt x="90" y="339"/>
                    <a:pt x="79" y="338"/>
                  </a:cubicBezTo>
                  <a:cubicBezTo>
                    <a:pt x="92" y="382"/>
                    <a:pt x="92" y="382"/>
                    <a:pt x="92" y="382"/>
                  </a:cubicBezTo>
                  <a:cubicBezTo>
                    <a:pt x="93" y="384"/>
                    <a:pt x="99" y="393"/>
                    <a:pt x="113" y="391"/>
                  </a:cubicBezTo>
                  <a:cubicBezTo>
                    <a:pt x="115" y="390"/>
                    <a:pt x="122" y="389"/>
                    <a:pt x="124" y="394"/>
                  </a:cubicBezTo>
                  <a:cubicBezTo>
                    <a:pt x="126" y="398"/>
                    <a:pt x="122" y="406"/>
                    <a:pt x="110" y="417"/>
                  </a:cubicBezTo>
                  <a:cubicBezTo>
                    <a:pt x="109" y="426"/>
                    <a:pt x="109" y="426"/>
                    <a:pt x="109" y="426"/>
                  </a:cubicBezTo>
                  <a:cubicBezTo>
                    <a:pt x="141" y="426"/>
                    <a:pt x="141" y="426"/>
                    <a:pt x="141" y="426"/>
                  </a:cubicBezTo>
                  <a:cubicBezTo>
                    <a:pt x="153" y="455"/>
                    <a:pt x="153" y="455"/>
                    <a:pt x="153" y="455"/>
                  </a:cubicBezTo>
                  <a:cubicBezTo>
                    <a:pt x="173" y="474"/>
                    <a:pt x="173" y="474"/>
                    <a:pt x="173" y="474"/>
                  </a:cubicBezTo>
                  <a:cubicBezTo>
                    <a:pt x="218" y="465"/>
                    <a:pt x="218" y="465"/>
                    <a:pt x="218" y="465"/>
                  </a:cubicBezTo>
                  <a:cubicBezTo>
                    <a:pt x="219" y="466"/>
                    <a:pt x="219" y="466"/>
                    <a:pt x="219" y="466"/>
                  </a:cubicBezTo>
                  <a:cubicBezTo>
                    <a:pt x="224" y="472"/>
                    <a:pt x="239" y="486"/>
                    <a:pt x="250" y="487"/>
                  </a:cubicBezTo>
                  <a:cubicBezTo>
                    <a:pt x="256" y="488"/>
                    <a:pt x="260" y="485"/>
                    <a:pt x="264" y="483"/>
                  </a:cubicBezTo>
                  <a:cubicBezTo>
                    <a:pt x="268" y="480"/>
                    <a:pt x="273" y="476"/>
                    <a:pt x="280" y="480"/>
                  </a:cubicBezTo>
                  <a:cubicBezTo>
                    <a:pt x="287" y="485"/>
                    <a:pt x="291" y="492"/>
                    <a:pt x="293" y="496"/>
                  </a:cubicBezTo>
                  <a:cubicBezTo>
                    <a:pt x="311" y="496"/>
                    <a:pt x="311" y="496"/>
                    <a:pt x="311" y="496"/>
                  </a:cubicBezTo>
                  <a:cubicBezTo>
                    <a:pt x="311" y="513"/>
                    <a:pt x="311" y="513"/>
                    <a:pt x="311" y="513"/>
                  </a:cubicBezTo>
                  <a:cubicBezTo>
                    <a:pt x="312" y="515"/>
                    <a:pt x="317" y="522"/>
                    <a:pt x="332" y="525"/>
                  </a:cubicBezTo>
                  <a:cubicBezTo>
                    <a:pt x="337" y="526"/>
                    <a:pt x="338" y="525"/>
                    <a:pt x="339" y="524"/>
                  </a:cubicBezTo>
                  <a:cubicBezTo>
                    <a:pt x="344" y="520"/>
                    <a:pt x="344" y="507"/>
                    <a:pt x="343" y="501"/>
                  </a:cubicBezTo>
                  <a:cubicBezTo>
                    <a:pt x="350" y="499"/>
                    <a:pt x="350" y="499"/>
                    <a:pt x="350" y="499"/>
                  </a:cubicBezTo>
                  <a:cubicBezTo>
                    <a:pt x="364" y="554"/>
                    <a:pt x="364" y="554"/>
                    <a:pt x="364" y="554"/>
                  </a:cubicBezTo>
                  <a:cubicBezTo>
                    <a:pt x="370" y="553"/>
                    <a:pt x="383" y="550"/>
                    <a:pt x="385" y="539"/>
                  </a:cubicBezTo>
                  <a:cubicBezTo>
                    <a:pt x="390" y="518"/>
                    <a:pt x="403" y="515"/>
                    <a:pt x="403" y="515"/>
                  </a:cubicBezTo>
                  <a:cubicBezTo>
                    <a:pt x="405" y="515"/>
                    <a:pt x="405" y="515"/>
                    <a:pt x="405" y="515"/>
                  </a:cubicBezTo>
                  <a:cubicBezTo>
                    <a:pt x="417" y="524"/>
                    <a:pt x="417" y="524"/>
                    <a:pt x="417" y="524"/>
                  </a:cubicBezTo>
                  <a:cubicBezTo>
                    <a:pt x="430" y="514"/>
                    <a:pt x="430" y="514"/>
                    <a:pt x="430" y="514"/>
                  </a:cubicBezTo>
                  <a:cubicBezTo>
                    <a:pt x="456" y="536"/>
                    <a:pt x="456" y="536"/>
                    <a:pt x="456" y="536"/>
                  </a:cubicBezTo>
                  <a:cubicBezTo>
                    <a:pt x="473" y="536"/>
                    <a:pt x="473" y="536"/>
                    <a:pt x="473" y="536"/>
                  </a:cubicBezTo>
                  <a:cubicBezTo>
                    <a:pt x="473" y="511"/>
                    <a:pt x="473" y="511"/>
                    <a:pt x="473" y="511"/>
                  </a:cubicBezTo>
                  <a:cubicBezTo>
                    <a:pt x="473" y="511"/>
                    <a:pt x="441" y="462"/>
                    <a:pt x="456" y="454"/>
                  </a:cubicBezTo>
                  <a:cubicBezTo>
                    <a:pt x="472" y="445"/>
                    <a:pt x="469" y="427"/>
                    <a:pt x="494" y="428"/>
                  </a:cubicBezTo>
                  <a:cubicBezTo>
                    <a:pt x="519" y="430"/>
                    <a:pt x="527" y="427"/>
                    <a:pt x="529" y="396"/>
                  </a:cubicBezTo>
                  <a:cubicBezTo>
                    <a:pt x="530" y="366"/>
                    <a:pt x="543" y="352"/>
                    <a:pt x="543" y="352"/>
                  </a:cubicBezTo>
                  <a:cubicBezTo>
                    <a:pt x="543" y="282"/>
                    <a:pt x="543" y="282"/>
                    <a:pt x="543" y="282"/>
                  </a:cubicBezTo>
                  <a:cubicBezTo>
                    <a:pt x="543" y="282"/>
                    <a:pt x="568" y="263"/>
                    <a:pt x="557"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1" name="Freeform 18"/>
            <p:cNvSpPr/>
            <p:nvPr/>
          </p:nvSpPr>
          <p:spPr bwMode="auto">
            <a:xfrm>
              <a:off x="8288338" y="4427538"/>
              <a:ext cx="519113" cy="604837"/>
            </a:xfrm>
            <a:custGeom>
              <a:avLst/>
              <a:gdLst>
                <a:gd name="T0" fmla="*/ 178 w 209"/>
                <a:gd name="T1" fmla="*/ 72 h 243"/>
                <a:gd name="T2" fmla="*/ 129 w 209"/>
                <a:gd name="T3" fmla="*/ 68 h 243"/>
                <a:gd name="T4" fmla="*/ 127 w 209"/>
                <a:gd name="T5" fmla="*/ 57 h 243"/>
                <a:gd name="T6" fmla="*/ 149 w 209"/>
                <a:gd name="T7" fmla="*/ 36 h 243"/>
                <a:gd name="T8" fmla="*/ 165 w 209"/>
                <a:gd name="T9" fmla="*/ 26 h 243"/>
                <a:gd name="T10" fmla="*/ 162 w 209"/>
                <a:gd name="T11" fmla="*/ 3 h 243"/>
                <a:gd name="T12" fmla="*/ 157 w 209"/>
                <a:gd name="T13" fmla="*/ 0 h 243"/>
                <a:gd name="T14" fmla="*/ 140 w 209"/>
                <a:gd name="T15" fmla="*/ 32 h 243"/>
                <a:gd name="T16" fmla="*/ 139 w 209"/>
                <a:gd name="T17" fmla="*/ 32 h 243"/>
                <a:gd name="T18" fmla="*/ 118 w 209"/>
                <a:gd name="T19" fmla="*/ 42 h 243"/>
                <a:gd name="T20" fmla="*/ 88 w 209"/>
                <a:gd name="T21" fmla="*/ 21 h 243"/>
                <a:gd name="T22" fmla="*/ 87 w 209"/>
                <a:gd name="T23" fmla="*/ 21 h 243"/>
                <a:gd name="T24" fmla="*/ 87 w 209"/>
                <a:gd name="T25" fmla="*/ 20 h 243"/>
                <a:gd name="T26" fmla="*/ 83 w 209"/>
                <a:gd name="T27" fmla="*/ 16 h 243"/>
                <a:gd name="T28" fmla="*/ 81 w 209"/>
                <a:gd name="T29" fmla="*/ 20 h 243"/>
                <a:gd name="T30" fmla="*/ 67 w 209"/>
                <a:gd name="T31" fmla="*/ 60 h 243"/>
                <a:gd name="T32" fmla="*/ 71 w 209"/>
                <a:gd name="T33" fmla="*/ 69 h 243"/>
                <a:gd name="T34" fmla="*/ 62 w 209"/>
                <a:gd name="T35" fmla="*/ 74 h 243"/>
                <a:gd name="T36" fmla="*/ 55 w 209"/>
                <a:gd name="T37" fmla="*/ 74 h 243"/>
                <a:gd name="T38" fmla="*/ 39 w 209"/>
                <a:gd name="T39" fmla="*/ 75 h 243"/>
                <a:gd name="T40" fmla="*/ 38 w 209"/>
                <a:gd name="T41" fmla="*/ 77 h 243"/>
                <a:gd name="T42" fmla="*/ 40 w 209"/>
                <a:gd name="T43" fmla="*/ 89 h 243"/>
                <a:gd name="T44" fmla="*/ 26 w 209"/>
                <a:gd name="T45" fmla="*/ 112 h 243"/>
                <a:gd name="T46" fmla="*/ 3 w 209"/>
                <a:gd name="T47" fmla="*/ 130 h 243"/>
                <a:gd name="T48" fmla="*/ 0 w 209"/>
                <a:gd name="T49" fmla="*/ 138 h 243"/>
                <a:gd name="T50" fmla="*/ 27 w 209"/>
                <a:gd name="T51" fmla="*/ 161 h 243"/>
                <a:gd name="T52" fmla="*/ 27 w 209"/>
                <a:gd name="T53" fmla="*/ 190 h 243"/>
                <a:gd name="T54" fmla="*/ 28 w 209"/>
                <a:gd name="T55" fmla="*/ 190 h 243"/>
                <a:gd name="T56" fmla="*/ 49 w 209"/>
                <a:gd name="T57" fmla="*/ 210 h 243"/>
                <a:gd name="T58" fmla="*/ 65 w 209"/>
                <a:gd name="T59" fmla="*/ 239 h 243"/>
                <a:gd name="T60" fmla="*/ 74 w 209"/>
                <a:gd name="T61" fmla="*/ 225 h 243"/>
                <a:gd name="T62" fmla="*/ 75 w 209"/>
                <a:gd name="T63" fmla="*/ 225 h 243"/>
                <a:gd name="T64" fmla="*/ 92 w 209"/>
                <a:gd name="T65" fmla="*/ 220 h 243"/>
                <a:gd name="T66" fmla="*/ 98 w 209"/>
                <a:gd name="T67" fmla="*/ 227 h 243"/>
                <a:gd name="T68" fmla="*/ 109 w 209"/>
                <a:gd name="T69" fmla="*/ 241 h 243"/>
                <a:gd name="T70" fmla="*/ 136 w 209"/>
                <a:gd name="T71" fmla="*/ 239 h 243"/>
                <a:gd name="T72" fmla="*/ 137 w 209"/>
                <a:gd name="T73" fmla="*/ 243 h 243"/>
                <a:gd name="T74" fmla="*/ 157 w 209"/>
                <a:gd name="T75" fmla="*/ 200 h 243"/>
                <a:gd name="T76" fmla="*/ 176 w 209"/>
                <a:gd name="T77" fmla="*/ 176 h 243"/>
                <a:gd name="T78" fmla="*/ 176 w 209"/>
                <a:gd name="T79" fmla="*/ 159 h 243"/>
                <a:gd name="T80" fmla="*/ 176 w 209"/>
                <a:gd name="T81" fmla="*/ 131 h 243"/>
                <a:gd name="T82" fmla="*/ 192 w 209"/>
                <a:gd name="T83" fmla="*/ 118 h 243"/>
                <a:gd name="T84" fmla="*/ 192 w 209"/>
                <a:gd name="T85" fmla="*/ 98 h 243"/>
                <a:gd name="T86" fmla="*/ 205 w 209"/>
                <a:gd name="T87" fmla="*/ 91 h 243"/>
                <a:gd name="T88" fmla="*/ 205 w 209"/>
                <a:gd name="T89" fmla="*/ 59 h 243"/>
                <a:gd name="T90" fmla="*/ 178 w 209"/>
                <a:gd name="T91" fmla="*/ 7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43">
                  <a:moveTo>
                    <a:pt x="178" y="72"/>
                  </a:moveTo>
                  <a:cubicBezTo>
                    <a:pt x="178" y="72"/>
                    <a:pt x="146" y="59"/>
                    <a:pt x="129" y="68"/>
                  </a:cubicBezTo>
                  <a:cubicBezTo>
                    <a:pt x="129" y="68"/>
                    <a:pt x="119" y="67"/>
                    <a:pt x="127" y="57"/>
                  </a:cubicBezTo>
                  <a:cubicBezTo>
                    <a:pt x="135" y="47"/>
                    <a:pt x="141" y="40"/>
                    <a:pt x="149" y="36"/>
                  </a:cubicBezTo>
                  <a:cubicBezTo>
                    <a:pt x="158" y="32"/>
                    <a:pt x="165" y="36"/>
                    <a:pt x="165" y="26"/>
                  </a:cubicBezTo>
                  <a:cubicBezTo>
                    <a:pt x="165" y="17"/>
                    <a:pt x="169" y="5"/>
                    <a:pt x="162" y="3"/>
                  </a:cubicBezTo>
                  <a:cubicBezTo>
                    <a:pt x="160" y="2"/>
                    <a:pt x="159" y="1"/>
                    <a:pt x="157" y="0"/>
                  </a:cubicBezTo>
                  <a:cubicBezTo>
                    <a:pt x="140" y="32"/>
                    <a:pt x="140" y="32"/>
                    <a:pt x="140" y="32"/>
                  </a:cubicBezTo>
                  <a:cubicBezTo>
                    <a:pt x="139" y="32"/>
                    <a:pt x="139" y="32"/>
                    <a:pt x="139" y="32"/>
                  </a:cubicBezTo>
                  <a:cubicBezTo>
                    <a:pt x="136" y="35"/>
                    <a:pt x="124" y="42"/>
                    <a:pt x="118" y="42"/>
                  </a:cubicBezTo>
                  <a:cubicBezTo>
                    <a:pt x="112" y="42"/>
                    <a:pt x="96" y="29"/>
                    <a:pt x="88" y="21"/>
                  </a:cubicBezTo>
                  <a:cubicBezTo>
                    <a:pt x="87" y="21"/>
                    <a:pt x="87" y="21"/>
                    <a:pt x="87" y="21"/>
                  </a:cubicBezTo>
                  <a:cubicBezTo>
                    <a:pt x="87" y="20"/>
                    <a:pt x="87" y="20"/>
                    <a:pt x="87" y="20"/>
                  </a:cubicBezTo>
                  <a:cubicBezTo>
                    <a:pt x="86" y="18"/>
                    <a:pt x="84" y="16"/>
                    <a:pt x="83" y="16"/>
                  </a:cubicBezTo>
                  <a:cubicBezTo>
                    <a:pt x="83" y="16"/>
                    <a:pt x="82" y="17"/>
                    <a:pt x="81" y="20"/>
                  </a:cubicBezTo>
                  <a:cubicBezTo>
                    <a:pt x="76" y="31"/>
                    <a:pt x="69" y="52"/>
                    <a:pt x="67" y="60"/>
                  </a:cubicBezTo>
                  <a:cubicBezTo>
                    <a:pt x="70" y="62"/>
                    <a:pt x="72" y="66"/>
                    <a:pt x="71" y="69"/>
                  </a:cubicBezTo>
                  <a:cubicBezTo>
                    <a:pt x="70" y="72"/>
                    <a:pt x="67" y="74"/>
                    <a:pt x="62" y="74"/>
                  </a:cubicBezTo>
                  <a:cubicBezTo>
                    <a:pt x="60" y="74"/>
                    <a:pt x="57" y="74"/>
                    <a:pt x="55" y="74"/>
                  </a:cubicBezTo>
                  <a:cubicBezTo>
                    <a:pt x="49" y="73"/>
                    <a:pt x="40" y="73"/>
                    <a:pt x="39" y="75"/>
                  </a:cubicBezTo>
                  <a:cubicBezTo>
                    <a:pt x="38" y="75"/>
                    <a:pt x="38" y="76"/>
                    <a:pt x="38" y="77"/>
                  </a:cubicBezTo>
                  <a:cubicBezTo>
                    <a:pt x="40" y="89"/>
                    <a:pt x="40" y="89"/>
                    <a:pt x="40" y="89"/>
                  </a:cubicBezTo>
                  <a:cubicBezTo>
                    <a:pt x="26" y="112"/>
                    <a:pt x="26" y="112"/>
                    <a:pt x="26" y="112"/>
                  </a:cubicBezTo>
                  <a:cubicBezTo>
                    <a:pt x="3" y="130"/>
                    <a:pt x="3" y="130"/>
                    <a:pt x="3" y="130"/>
                  </a:cubicBezTo>
                  <a:cubicBezTo>
                    <a:pt x="2" y="133"/>
                    <a:pt x="1" y="136"/>
                    <a:pt x="0" y="138"/>
                  </a:cubicBezTo>
                  <a:cubicBezTo>
                    <a:pt x="27" y="161"/>
                    <a:pt x="27" y="161"/>
                    <a:pt x="27" y="161"/>
                  </a:cubicBezTo>
                  <a:cubicBezTo>
                    <a:pt x="27" y="190"/>
                    <a:pt x="27" y="190"/>
                    <a:pt x="27" y="190"/>
                  </a:cubicBezTo>
                  <a:cubicBezTo>
                    <a:pt x="27" y="190"/>
                    <a:pt x="27" y="190"/>
                    <a:pt x="28" y="190"/>
                  </a:cubicBezTo>
                  <a:cubicBezTo>
                    <a:pt x="37" y="189"/>
                    <a:pt x="44" y="190"/>
                    <a:pt x="49" y="210"/>
                  </a:cubicBezTo>
                  <a:cubicBezTo>
                    <a:pt x="53" y="225"/>
                    <a:pt x="61" y="235"/>
                    <a:pt x="65" y="239"/>
                  </a:cubicBezTo>
                  <a:cubicBezTo>
                    <a:pt x="74" y="225"/>
                    <a:pt x="74" y="225"/>
                    <a:pt x="74" y="225"/>
                  </a:cubicBezTo>
                  <a:cubicBezTo>
                    <a:pt x="75" y="225"/>
                    <a:pt x="75" y="225"/>
                    <a:pt x="75" y="225"/>
                  </a:cubicBezTo>
                  <a:cubicBezTo>
                    <a:pt x="77" y="224"/>
                    <a:pt x="86" y="217"/>
                    <a:pt x="92" y="220"/>
                  </a:cubicBezTo>
                  <a:cubicBezTo>
                    <a:pt x="94" y="221"/>
                    <a:pt x="97" y="223"/>
                    <a:pt x="98" y="227"/>
                  </a:cubicBezTo>
                  <a:cubicBezTo>
                    <a:pt x="99" y="235"/>
                    <a:pt x="106" y="240"/>
                    <a:pt x="109" y="241"/>
                  </a:cubicBezTo>
                  <a:cubicBezTo>
                    <a:pt x="136" y="239"/>
                    <a:pt x="136" y="239"/>
                    <a:pt x="136" y="239"/>
                  </a:cubicBezTo>
                  <a:cubicBezTo>
                    <a:pt x="137" y="243"/>
                    <a:pt x="137" y="243"/>
                    <a:pt x="137" y="243"/>
                  </a:cubicBezTo>
                  <a:cubicBezTo>
                    <a:pt x="137" y="243"/>
                    <a:pt x="140" y="210"/>
                    <a:pt x="157" y="200"/>
                  </a:cubicBezTo>
                  <a:cubicBezTo>
                    <a:pt x="174" y="191"/>
                    <a:pt x="176" y="176"/>
                    <a:pt x="176" y="176"/>
                  </a:cubicBezTo>
                  <a:cubicBezTo>
                    <a:pt x="176" y="176"/>
                    <a:pt x="174" y="165"/>
                    <a:pt x="176" y="159"/>
                  </a:cubicBezTo>
                  <a:cubicBezTo>
                    <a:pt x="178" y="154"/>
                    <a:pt x="170" y="137"/>
                    <a:pt x="176" y="131"/>
                  </a:cubicBezTo>
                  <a:cubicBezTo>
                    <a:pt x="181" y="126"/>
                    <a:pt x="192" y="118"/>
                    <a:pt x="192" y="118"/>
                  </a:cubicBezTo>
                  <a:cubicBezTo>
                    <a:pt x="192" y="98"/>
                    <a:pt x="192" y="98"/>
                    <a:pt x="192" y="98"/>
                  </a:cubicBezTo>
                  <a:cubicBezTo>
                    <a:pt x="205" y="91"/>
                    <a:pt x="205" y="91"/>
                    <a:pt x="205" y="91"/>
                  </a:cubicBezTo>
                  <a:cubicBezTo>
                    <a:pt x="205" y="91"/>
                    <a:pt x="209" y="64"/>
                    <a:pt x="205" y="59"/>
                  </a:cubicBezTo>
                  <a:cubicBezTo>
                    <a:pt x="202" y="53"/>
                    <a:pt x="185" y="38"/>
                    <a:pt x="178"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2" name="Freeform 19"/>
            <p:cNvSpPr/>
            <p:nvPr/>
          </p:nvSpPr>
          <p:spPr bwMode="auto">
            <a:xfrm>
              <a:off x="6483351" y="5265738"/>
              <a:ext cx="1743075" cy="927100"/>
            </a:xfrm>
            <a:custGeom>
              <a:avLst/>
              <a:gdLst>
                <a:gd name="T0" fmla="*/ 669 w 702"/>
                <a:gd name="T1" fmla="*/ 79 h 373"/>
                <a:gd name="T2" fmla="*/ 663 w 702"/>
                <a:gd name="T3" fmla="*/ 78 h 373"/>
                <a:gd name="T4" fmla="*/ 627 w 702"/>
                <a:gd name="T5" fmla="*/ 90 h 373"/>
                <a:gd name="T6" fmla="*/ 594 w 702"/>
                <a:gd name="T7" fmla="*/ 91 h 373"/>
                <a:gd name="T8" fmla="*/ 542 w 702"/>
                <a:gd name="T9" fmla="*/ 100 h 373"/>
                <a:gd name="T10" fmla="*/ 551 w 702"/>
                <a:gd name="T11" fmla="*/ 75 h 373"/>
                <a:gd name="T12" fmla="*/ 523 w 702"/>
                <a:gd name="T13" fmla="*/ 57 h 373"/>
                <a:gd name="T14" fmla="*/ 506 w 702"/>
                <a:gd name="T15" fmla="*/ 55 h 373"/>
                <a:gd name="T16" fmla="*/ 471 w 702"/>
                <a:gd name="T17" fmla="*/ 82 h 373"/>
                <a:gd name="T18" fmla="*/ 465 w 702"/>
                <a:gd name="T19" fmla="*/ 87 h 373"/>
                <a:gd name="T20" fmla="*/ 435 w 702"/>
                <a:gd name="T21" fmla="*/ 67 h 373"/>
                <a:gd name="T22" fmla="*/ 408 w 702"/>
                <a:gd name="T23" fmla="*/ 107 h 373"/>
                <a:gd name="T24" fmla="*/ 373 w 702"/>
                <a:gd name="T25" fmla="*/ 157 h 373"/>
                <a:gd name="T26" fmla="*/ 347 w 702"/>
                <a:gd name="T27" fmla="*/ 219 h 373"/>
                <a:gd name="T28" fmla="*/ 334 w 702"/>
                <a:gd name="T29" fmla="*/ 244 h 373"/>
                <a:gd name="T30" fmla="*/ 295 w 702"/>
                <a:gd name="T31" fmla="*/ 272 h 373"/>
                <a:gd name="T32" fmla="*/ 275 w 702"/>
                <a:gd name="T33" fmla="*/ 278 h 373"/>
                <a:gd name="T34" fmla="*/ 293 w 702"/>
                <a:gd name="T35" fmla="*/ 264 h 373"/>
                <a:gd name="T36" fmla="*/ 333 w 702"/>
                <a:gd name="T37" fmla="*/ 236 h 373"/>
                <a:gd name="T38" fmla="*/ 362 w 702"/>
                <a:gd name="T39" fmla="*/ 196 h 373"/>
                <a:gd name="T40" fmla="*/ 367 w 702"/>
                <a:gd name="T41" fmla="*/ 152 h 373"/>
                <a:gd name="T42" fmla="*/ 399 w 702"/>
                <a:gd name="T43" fmla="*/ 99 h 373"/>
                <a:gd name="T44" fmla="*/ 382 w 702"/>
                <a:gd name="T45" fmla="*/ 99 h 373"/>
                <a:gd name="T46" fmla="*/ 367 w 702"/>
                <a:gd name="T47" fmla="*/ 75 h 373"/>
                <a:gd name="T48" fmla="*/ 356 w 702"/>
                <a:gd name="T49" fmla="*/ 51 h 373"/>
                <a:gd name="T50" fmla="*/ 356 w 702"/>
                <a:gd name="T51" fmla="*/ 1 h 373"/>
                <a:gd name="T52" fmla="*/ 319 w 702"/>
                <a:gd name="T53" fmla="*/ 12 h 373"/>
                <a:gd name="T54" fmla="*/ 315 w 702"/>
                <a:gd name="T55" fmla="*/ 14 h 373"/>
                <a:gd name="T56" fmla="*/ 291 w 702"/>
                <a:gd name="T57" fmla="*/ 27 h 373"/>
                <a:gd name="T58" fmla="*/ 266 w 702"/>
                <a:gd name="T59" fmla="*/ 31 h 373"/>
                <a:gd name="T60" fmla="*/ 202 w 702"/>
                <a:gd name="T61" fmla="*/ 44 h 373"/>
                <a:gd name="T62" fmla="*/ 178 w 702"/>
                <a:gd name="T63" fmla="*/ 68 h 373"/>
                <a:gd name="T64" fmla="*/ 160 w 702"/>
                <a:gd name="T65" fmla="*/ 68 h 373"/>
                <a:gd name="T66" fmla="*/ 124 w 702"/>
                <a:gd name="T67" fmla="*/ 45 h 373"/>
                <a:gd name="T68" fmla="*/ 125 w 702"/>
                <a:gd name="T69" fmla="*/ 64 h 373"/>
                <a:gd name="T70" fmla="*/ 96 w 702"/>
                <a:gd name="T71" fmla="*/ 84 h 373"/>
                <a:gd name="T72" fmla="*/ 72 w 702"/>
                <a:gd name="T73" fmla="*/ 93 h 373"/>
                <a:gd name="T74" fmla="*/ 0 w 702"/>
                <a:gd name="T75" fmla="*/ 91 h 373"/>
                <a:gd name="T76" fmla="*/ 14 w 702"/>
                <a:gd name="T77" fmla="*/ 96 h 373"/>
                <a:gd name="T78" fmla="*/ 60 w 702"/>
                <a:gd name="T79" fmla="*/ 123 h 373"/>
                <a:gd name="T80" fmla="*/ 85 w 702"/>
                <a:gd name="T81" fmla="*/ 126 h 373"/>
                <a:gd name="T82" fmla="*/ 60 w 702"/>
                <a:gd name="T83" fmla="*/ 165 h 373"/>
                <a:gd name="T84" fmla="*/ 48 w 702"/>
                <a:gd name="T85" fmla="*/ 183 h 373"/>
                <a:gd name="T86" fmla="*/ 104 w 702"/>
                <a:gd name="T87" fmla="*/ 197 h 373"/>
                <a:gd name="T88" fmla="*/ 114 w 702"/>
                <a:gd name="T89" fmla="*/ 253 h 373"/>
                <a:gd name="T90" fmla="*/ 185 w 702"/>
                <a:gd name="T91" fmla="*/ 285 h 373"/>
                <a:gd name="T92" fmla="*/ 224 w 702"/>
                <a:gd name="T93" fmla="*/ 276 h 373"/>
                <a:gd name="T94" fmla="*/ 267 w 702"/>
                <a:gd name="T95" fmla="*/ 290 h 373"/>
                <a:gd name="T96" fmla="*/ 316 w 702"/>
                <a:gd name="T97" fmla="*/ 366 h 373"/>
                <a:gd name="T98" fmla="*/ 323 w 702"/>
                <a:gd name="T99" fmla="*/ 334 h 373"/>
                <a:gd name="T100" fmla="*/ 445 w 702"/>
                <a:gd name="T101" fmla="*/ 274 h 373"/>
                <a:gd name="T102" fmla="*/ 509 w 702"/>
                <a:gd name="T103" fmla="*/ 211 h 373"/>
                <a:gd name="T104" fmla="*/ 568 w 702"/>
                <a:gd name="T105" fmla="*/ 210 h 373"/>
                <a:gd name="T106" fmla="*/ 648 w 702"/>
                <a:gd name="T107" fmla="*/ 198 h 373"/>
                <a:gd name="T108" fmla="*/ 702 w 702"/>
                <a:gd name="T109" fmla="*/ 15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2" h="373">
                  <a:moveTo>
                    <a:pt x="698" y="153"/>
                  </a:moveTo>
                  <a:cubicBezTo>
                    <a:pt x="698" y="152"/>
                    <a:pt x="680" y="102"/>
                    <a:pt x="669" y="79"/>
                  </a:cubicBezTo>
                  <a:cubicBezTo>
                    <a:pt x="667" y="75"/>
                    <a:pt x="665" y="73"/>
                    <a:pt x="664" y="72"/>
                  </a:cubicBezTo>
                  <a:cubicBezTo>
                    <a:pt x="664" y="73"/>
                    <a:pt x="663" y="75"/>
                    <a:pt x="663" y="78"/>
                  </a:cubicBezTo>
                  <a:cubicBezTo>
                    <a:pt x="663" y="80"/>
                    <a:pt x="663" y="80"/>
                    <a:pt x="663" y="80"/>
                  </a:cubicBezTo>
                  <a:cubicBezTo>
                    <a:pt x="627" y="90"/>
                    <a:pt x="627" y="90"/>
                    <a:pt x="627" y="90"/>
                  </a:cubicBezTo>
                  <a:cubicBezTo>
                    <a:pt x="625" y="91"/>
                    <a:pt x="613" y="96"/>
                    <a:pt x="605" y="89"/>
                  </a:cubicBezTo>
                  <a:cubicBezTo>
                    <a:pt x="601" y="87"/>
                    <a:pt x="600" y="87"/>
                    <a:pt x="594" y="91"/>
                  </a:cubicBezTo>
                  <a:cubicBezTo>
                    <a:pt x="592" y="93"/>
                    <a:pt x="590" y="94"/>
                    <a:pt x="587" y="95"/>
                  </a:cubicBezTo>
                  <a:cubicBezTo>
                    <a:pt x="573" y="102"/>
                    <a:pt x="556" y="101"/>
                    <a:pt x="542" y="100"/>
                  </a:cubicBezTo>
                  <a:cubicBezTo>
                    <a:pt x="537" y="99"/>
                    <a:pt x="534" y="97"/>
                    <a:pt x="533" y="94"/>
                  </a:cubicBezTo>
                  <a:cubicBezTo>
                    <a:pt x="532" y="89"/>
                    <a:pt x="538" y="82"/>
                    <a:pt x="551" y="75"/>
                  </a:cubicBezTo>
                  <a:cubicBezTo>
                    <a:pt x="551" y="54"/>
                    <a:pt x="551" y="54"/>
                    <a:pt x="551" y="54"/>
                  </a:cubicBezTo>
                  <a:cubicBezTo>
                    <a:pt x="545" y="55"/>
                    <a:pt x="536" y="57"/>
                    <a:pt x="523" y="57"/>
                  </a:cubicBezTo>
                  <a:cubicBezTo>
                    <a:pt x="514" y="57"/>
                    <a:pt x="512" y="57"/>
                    <a:pt x="511" y="56"/>
                  </a:cubicBezTo>
                  <a:cubicBezTo>
                    <a:pt x="510" y="55"/>
                    <a:pt x="509" y="55"/>
                    <a:pt x="506" y="55"/>
                  </a:cubicBezTo>
                  <a:cubicBezTo>
                    <a:pt x="490" y="53"/>
                    <a:pt x="477" y="53"/>
                    <a:pt x="468" y="55"/>
                  </a:cubicBezTo>
                  <a:cubicBezTo>
                    <a:pt x="467" y="56"/>
                    <a:pt x="467" y="69"/>
                    <a:pt x="471" y="82"/>
                  </a:cubicBezTo>
                  <a:cubicBezTo>
                    <a:pt x="475" y="95"/>
                    <a:pt x="475" y="95"/>
                    <a:pt x="475" y="95"/>
                  </a:cubicBezTo>
                  <a:cubicBezTo>
                    <a:pt x="465" y="87"/>
                    <a:pt x="465" y="87"/>
                    <a:pt x="465" y="87"/>
                  </a:cubicBezTo>
                  <a:cubicBezTo>
                    <a:pt x="465" y="87"/>
                    <a:pt x="450" y="75"/>
                    <a:pt x="439" y="67"/>
                  </a:cubicBezTo>
                  <a:cubicBezTo>
                    <a:pt x="437" y="66"/>
                    <a:pt x="436" y="66"/>
                    <a:pt x="435" y="67"/>
                  </a:cubicBezTo>
                  <a:cubicBezTo>
                    <a:pt x="432" y="69"/>
                    <a:pt x="429" y="78"/>
                    <a:pt x="429" y="83"/>
                  </a:cubicBezTo>
                  <a:cubicBezTo>
                    <a:pt x="429" y="91"/>
                    <a:pt x="414" y="103"/>
                    <a:pt x="408" y="107"/>
                  </a:cubicBezTo>
                  <a:cubicBezTo>
                    <a:pt x="409" y="116"/>
                    <a:pt x="410" y="127"/>
                    <a:pt x="405" y="132"/>
                  </a:cubicBezTo>
                  <a:cubicBezTo>
                    <a:pt x="400" y="137"/>
                    <a:pt x="379" y="153"/>
                    <a:pt x="373" y="157"/>
                  </a:cubicBezTo>
                  <a:cubicBezTo>
                    <a:pt x="369" y="200"/>
                    <a:pt x="369" y="200"/>
                    <a:pt x="369" y="200"/>
                  </a:cubicBezTo>
                  <a:cubicBezTo>
                    <a:pt x="347" y="219"/>
                    <a:pt x="347" y="219"/>
                    <a:pt x="347" y="219"/>
                  </a:cubicBezTo>
                  <a:cubicBezTo>
                    <a:pt x="338" y="246"/>
                    <a:pt x="338" y="246"/>
                    <a:pt x="338" y="246"/>
                  </a:cubicBezTo>
                  <a:cubicBezTo>
                    <a:pt x="334" y="244"/>
                    <a:pt x="334" y="244"/>
                    <a:pt x="334" y="244"/>
                  </a:cubicBezTo>
                  <a:cubicBezTo>
                    <a:pt x="333" y="244"/>
                    <a:pt x="324" y="241"/>
                    <a:pt x="319" y="253"/>
                  </a:cubicBezTo>
                  <a:cubicBezTo>
                    <a:pt x="312" y="269"/>
                    <a:pt x="299" y="272"/>
                    <a:pt x="295" y="272"/>
                  </a:cubicBezTo>
                  <a:cubicBezTo>
                    <a:pt x="281" y="284"/>
                    <a:pt x="281" y="284"/>
                    <a:pt x="281" y="284"/>
                  </a:cubicBezTo>
                  <a:cubicBezTo>
                    <a:pt x="275" y="278"/>
                    <a:pt x="275" y="278"/>
                    <a:pt x="275" y="278"/>
                  </a:cubicBezTo>
                  <a:cubicBezTo>
                    <a:pt x="291" y="264"/>
                    <a:pt x="291" y="264"/>
                    <a:pt x="291" y="264"/>
                  </a:cubicBezTo>
                  <a:cubicBezTo>
                    <a:pt x="293" y="264"/>
                    <a:pt x="293" y="264"/>
                    <a:pt x="293" y="264"/>
                  </a:cubicBezTo>
                  <a:cubicBezTo>
                    <a:pt x="293" y="264"/>
                    <a:pt x="305" y="264"/>
                    <a:pt x="312" y="250"/>
                  </a:cubicBezTo>
                  <a:cubicBezTo>
                    <a:pt x="317" y="237"/>
                    <a:pt x="327" y="235"/>
                    <a:pt x="333" y="236"/>
                  </a:cubicBezTo>
                  <a:cubicBezTo>
                    <a:pt x="340" y="214"/>
                    <a:pt x="340" y="214"/>
                    <a:pt x="340" y="214"/>
                  </a:cubicBezTo>
                  <a:cubicBezTo>
                    <a:pt x="362" y="196"/>
                    <a:pt x="362" y="196"/>
                    <a:pt x="362" y="196"/>
                  </a:cubicBezTo>
                  <a:cubicBezTo>
                    <a:pt x="365" y="153"/>
                    <a:pt x="365" y="153"/>
                    <a:pt x="365" y="153"/>
                  </a:cubicBezTo>
                  <a:cubicBezTo>
                    <a:pt x="367" y="152"/>
                    <a:pt x="367" y="152"/>
                    <a:pt x="367" y="152"/>
                  </a:cubicBezTo>
                  <a:cubicBezTo>
                    <a:pt x="374" y="146"/>
                    <a:pt x="395" y="131"/>
                    <a:pt x="400" y="126"/>
                  </a:cubicBezTo>
                  <a:cubicBezTo>
                    <a:pt x="402" y="124"/>
                    <a:pt x="401" y="111"/>
                    <a:pt x="399" y="99"/>
                  </a:cubicBezTo>
                  <a:cubicBezTo>
                    <a:pt x="396" y="96"/>
                    <a:pt x="392" y="92"/>
                    <a:pt x="390" y="92"/>
                  </a:cubicBezTo>
                  <a:cubicBezTo>
                    <a:pt x="388" y="92"/>
                    <a:pt x="384" y="96"/>
                    <a:pt x="382" y="99"/>
                  </a:cubicBezTo>
                  <a:cubicBezTo>
                    <a:pt x="377" y="107"/>
                    <a:pt x="377" y="107"/>
                    <a:pt x="377" y="107"/>
                  </a:cubicBezTo>
                  <a:cubicBezTo>
                    <a:pt x="367" y="75"/>
                    <a:pt x="367" y="75"/>
                    <a:pt x="367" y="75"/>
                  </a:cubicBezTo>
                  <a:cubicBezTo>
                    <a:pt x="341" y="87"/>
                    <a:pt x="341" y="87"/>
                    <a:pt x="341" y="87"/>
                  </a:cubicBezTo>
                  <a:cubicBezTo>
                    <a:pt x="356" y="51"/>
                    <a:pt x="356" y="51"/>
                    <a:pt x="356" y="51"/>
                  </a:cubicBezTo>
                  <a:cubicBezTo>
                    <a:pt x="360" y="42"/>
                    <a:pt x="365" y="26"/>
                    <a:pt x="365" y="21"/>
                  </a:cubicBezTo>
                  <a:cubicBezTo>
                    <a:pt x="365" y="17"/>
                    <a:pt x="360" y="8"/>
                    <a:pt x="356" y="1"/>
                  </a:cubicBezTo>
                  <a:cubicBezTo>
                    <a:pt x="349" y="3"/>
                    <a:pt x="333" y="6"/>
                    <a:pt x="327" y="0"/>
                  </a:cubicBezTo>
                  <a:cubicBezTo>
                    <a:pt x="325" y="1"/>
                    <a:pt x="321" y="6"/>
                    <a:pt x="319" y="12"/>
                  </a:cubicBezTo>
                  <a:cubicBezTo>
                    <a:pt x="318" y="14"/>
                    <a:pt x="318" y="14"/>
                    <a:pt x="318" y="14"/>
                  </a:cubicBezTo>
                  <a:cubicBezTo>
                    <a:pt x="315" y="14"/>
                    <a:pt x="315" y="14"/>
                    <a:pt x="315" y="14"/>
                  </a:cubicBezTo>
                  <a:cubicBezTo>
                    <a:pt x="315" y="14"/>
                    <a:pt x="301" y="14"/>
                    <a:pt x="294" y="3"/>
                  </a:cubicBezTo>
                  <a:cubicBezTo>
                    <a:pt x="293" y="9"/>
                    <a:pt x="292" y="18"/>
                    <a:pt x="291" y="27"/>
                  </a:cubicBezTo>
                  <a:cubicBezTo>
                    <a:pt x="291" y="31"/>
                    <a:pt x="291" y="31"/>
                    <a:pt x="291" y="31"/>
                  </a:cubicBezTo>
                  <a:cubicBezTo>
                    <a:pt x="266" y="31"/>
                    <a:pt x="266" y="31"/>
                    <a:pt x="266" y="31"/>
                  </a:cubicBezTo>
                  <a:cubicBezTo>
                    <a:pt x="255" y="34"/>
                    <a:pt x="239" y="41"/>
                    <a:pt x="236" y="43"/>
                  </a:cubicBezTo>
                  <a:cubicBezTo>
                    <a:pt x="228" y="48"/>
                    <a:pt x="214" y="49"/>
                    <a:pt x="202" y="44"/>
                  </a:cubicBezTo>
                  <a:cubicBezTo>
                    <a:pt x="197" y="42"/>
                    <a:pt x="190" y="53"/>
                    <a:pt x="185" y="59"/>
                  </a:cubicBezTo>
                  <a:cubicBezTo>
                    <a:pt x="182" y="63"/>
                    <a:pt x="180" y="66"/>
                    <a:pt x="178" y="68"/>
                  </a:cubicBezTo>
                  <a:cubicBezTo>
                    <a:pt x="172" y="73"/>
                    <a:pt x="164" y="71"/>
                    <a:pt x="161" y="68"/>
                  </a:cubicBezTo>
                  <a:cubicBezTo>
                    <a:pt x="160" y="68"/>
                    <a:pt x="160" y="68"/>
                    <a:pt x="160" y="68"/>
                  </a:cubicBezTo>
                  <a:cubicBezTo>
                    <a:pt x="160" y="68"/>
                    <a:pt x="144" y="52"/>
                    <a:pt x="128" y="45"/>
                  </a:cubicBezTo>
                  <a:cubicBezTo>
                    <a:pt x="125" y="44"/>
                    <a:pt x="124" y="44"/>
                    <a:pt x="124" y="45"/>
                  </a:cubicBezTo>
                  <a:cubicBezTo>
                    <a:pt x="122" y="46"/>
                    <a:pt x="122" y="55"/>
                    <a:pt x="124" y="61"/>
                  </a:cubicBezTo>
                  <a:cubicBezTo>
                    <a:pt x="125" y="64"/>
                    <a:pt x="125" y="64"/>
                    <a:pt x="125" y="64"/>
                  </a:cubicBezTo>
                  <a:cubicBezTo>
                    <a:pt x="122" y="65"/>
                    <a:pt x="122" y="65"/>
                    <a:pt x="122" y="65"/>
                  </a:cubicBezTo>
                  <a:cubicBezTo>
                    <a:pt x="122" y="66"/>
                    <a:pt x="102" y="80"/>
                    <a:pt x="96" y="84"/>
                  </a:cubicBezTo>
                  <a:cubicBezTo>
                    <a:pt x="95" y="84"/>
                    <a:pt x="93" y="85"/>
                    <a:pt x="92" y="86"/>
                  </a:cubicBezTo>
                  <a:cubicBezTo>
                    <a:pt x="86" y="91"/>
                    <a:pt x="78" y="96"/>
                    <a:pt x="72" y="93"/>
                  </a:cubicBezTo>
                  <a:cubicBezTo>
                    <a:pt x="67" y="90"/>
                    <a:pt x="47" y="79"/>
                    <a:pt x="42" y="76"/>
                  </a:cubicBezTo>
                  <a:cubicBezTo>
                    <a:pt x="0" y="91"/>
                    <a:pt x="0" y="91"/>
                    <a:pt x="0" y="91"/>
                  </a:cubicBezTo>
                  <a:cubicBezTo>
                    <a:pt x="1" y="92"/>
                    <a:pt x="3" y="92"/>
                    <a:pt x="5" y="93"/>
                  </a:cubicBezTo>
                  <a:cubicBezTo>
                    <a:pt x="7" y="93"/>
                    <a:pt x="10" y="94"/>
                    <a:pt x="14" y="96"/>
                  </a:cubicBezTo>
                  <a:cubicBezTo>
                    <a:pt x="25" y="101"/>
                    <a:pt x="38" y="111"/>
                    <a:pt x="40" y="113"/>
                  </a:cubicBezTo>
                  <a:cubicBezTo>
                    <a:pt x="60" y="123"/>
                    <a:pt x="60" y="123"/>
                    <a:pt x="60" y="123"/>
                  </a:cubicBezTo>
                  <a:cubicBezTo>
                    <a:pt x="84" y="123"/>
                    <a:pt x="84" y="123"/>
                    <a:pt x="84" y="123"/>
                  </a:cubicBezTo>
                  <a:cubicBezTo>
                    <a:pt x="85" y="126"/>
                    <a:pt x="85" y="126"/>
                    <a:pt x="85" y="126"/>
                  </a:cubicBezTo>
                  <a:cubicBezTo>
                    <a:pt x="86" y="129"/>
                    <a:pt x="89" y="143"/>
                    <a:pt x="84" y="150"/>
                  </a:cubicBezTo>
                  <a:cubicBezTo>
                    <a:pt x="81" y="155"/>
                    <a:pt x="65" y="163"/>
                    <a:pt x="60" y="165"/>
                  </a:cubicBezTo>
                  <a:cubicBezTo>
                    <a:pt x="51" y="185"/>
                    <a:pt x="51" y="185"/>
                    <a:pt x="51" y="185"/>
                  </a:cubicBezTo>
                  <a:cubicBezTo>
                    <a:pt x="48" y="183"/>
                    <a:pt x="48" y="183"/>
                    <a:pt x="48" y="183"/>
                  </a:cubicBezTo>
                  <a:cubicBezTo>
                    <a:pt x="50" y="185"/>
                    <a:pt x="52" y="187"/>
                    <a:pt x="56" y="189"/>
                  </a:cubicBezTo>
                  <a:cubicBezTo>
                    <a:pt x="74" y="197"/>
                    <a:pt x="101" y="193"/>
                    <a:pt x="104" y="197"/>
                  </a:cubicBezTo>
                  <a:cubicBezTo>
                    <a:pt x="107" y="201"/>
                    <a:pt x="100" y="222"/>
                    <a:pt x="100" y="229"/>
                  </a:cubicBezTo>
                  <a:cubicBezTo>
                    <a:pt x="100" y="236"/>
                    <a:pt x="114" y="253"/>
                    <a:pt x="114" y="253"/>
                  </a:cubicBezTo>
                  <a:cubicBezTo>
                    <a:pt x="114" y="253"/>
                    <a:pt x="118" y="282"/>
                    <a:pt x="147" y="276"/>
                  </a:cubicBezTo>
                  <a:cubicBezTo>
                    <a:pt x="176" y="271"/>
                    <a:pt x="172" y="285"/>
                    <a:pt x="185" y="285"/>
                  </a:cubicBezTo>
                  <a:cubicBezTo>
                    <a:pt x="197" y="285"/>
                    <a:pt x="217" y="283"/>
                    <a:pt x="217" y="283"/>
                  </a:cubicBezTo>
                  <a:cubicBezTo>
                    <a:pt x="224" y="276"/>
                    <a:pt x="224" y="276"/>
                    <a:pt x="224" y="276"/>
                  </a:cubicBezTo>
                  <a:cubicBezTo>
                    <a:pt x="224" y="276"/>
                    <a:pt x="236" y="276"/>
                    <a:pt x="240" y="286"/>
                  </a:cubicBezTo>
                  <a:cubicBezTo>
                    <a:pt x="245" y="296"/>
                    <a:pt x="254" y="290"/>
                    <a:pt x="267" y="290"/>
                  </a:cubicBezTo>
                  <a:cubicBezTo>
                    <a:pt x="279" y="290"/>
                    <a:pt x="292" y="283"/>
                    <a:pt x="284" y="304"/>
                  </a:cubicBezTo>
                  <a:cubicBezTo>
                    <a:pt x="275" y="325"/>
                    <a:pt x="282" y="373"/>
                    <a:pt x="316" y="366"/>
                  </a:cubicBezTo>
                  <a:cubicBezTo>
                    <a:pt x="349" y="359"/>
                    <a:pt x="323" y="354"/>
                    <a:pt x="323" y="354"/>
                  </a:cubicBezTo>
                  <a:cubicBezTo>
                    <a:pt x="323" y="334"/>
                    <a:pt x="323" y="334"/>
                    <a:pt x="323" y="334"/>
                  </a:cubicBezTo>
                  <a:cubicBezTo>
                    <a:pt x="323" y="334"/>
                    <a:pt x="308" y="291"/>
                    <a:pt x="360" y="289"/>
                  </a:cubicBezTo>
                  <a:cubicBezTo>
                    <a:pt x="412" y="287"/>
                    <a:pt x="438" y="283"/>
                    <a:pt x="445" y="274"/>
                  </a:cubicBezTo>
                  <a:cubicBezTo>
                    <a:pt x="453" y="265"/>
                    <a:pt x="451" y="261"/>
                    <a:pt x="473" y="255"/>
                  </a:cubicBezTo>
                  <a:cubicBezTo>
                    <a:pt x="496" y="250"/>
                    <a:pt x="494" y="203"/>
                    <a:pt x="509" y="211"/>
                  </a:cubicBezTo>
                  <a:cubicBezTo>
                    <a:pt x="523" y="218"/>
                    <a:pt x="522" y="248"/>
                    <a:pt x="536" y="239"/>
                  </a:cubicBezTo>
                  <a:cubicBezTo>
                    <a:pt x="551" y="229"/>
                    <a:pt x="557" y="206"/>
                    <a:pt x="568" y="210"/>
                  </a:cubicBezTo>
                  <a:cubicBezTo>
                    <a:pt x="579" y="215"/>
                    <a:pt x="602" y="212"/>
                    <a:pt x="613" y="210"/>
                  </a:cubicBezTo>
                  <a:cubicBezTo>
                    <a:pt x="624" y="207"/>
                    <a:pt x="635" y="205"/>
                    <a:pt x="648" y="198"/>
                  </a:cubicBezTo>
                  <a:cubicBezTo>
                    <a:pt x="661" y="190"/>
                    <a:pt x="678" y="161"/>
                    <a:pt x="685" y="157"/>
                  </a:cubicBezTo>
                  <a:cubicBezTo>
                    <a:pt x="690" y="155"/>
                    <a:pt x="695" y="155"/>
                    <a:pt x="702" y="151"/>
                  </a:cubicBezTo>
                  <a:lnTo>
                    <a:pt x="698" y="15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3" name="Freeform 20"/>
            <p:cNvSpPr/>
            <p:nvPr/>
          </p:nvSpPr>
          <p:spPr bwMode="auto">
            <a:xfrm>
              <a:off x="8031163" y="4918075"/>
              <a:ext cx="581025" cy="717550"/>
            </a:xfrm>
            <a:custGeom>
              <a:avLst/>
              <a:gdLst>
                <a:gd name="T0" fmla="*/ 211 w 234"/>
                <a:gd name="T1" fmla="*/ 52 h 289"/>
                <a:gd name="T2" fmla="*/ 210 w 234"/>
                <a:gd name="T3" fmla="*/ 52 h 289"/>
                <a:gd name="T4" fmla="*/ 194 w 234"/>
                <a:gd name="T5" fmla="*/ 32 h 289"/>
                <a:gd name="T6" fmla="*/ 193 w 234"/>
                <a:gd name="T7" fmla="*/ 30 h 289"/>
                <a:gd name="T8" fmla="*/ 184 w 234"/>
                <a:gd name="T9" fmla="*/ 34 h 289"/>
                <a:gd name="T10" fmla="*/ 171 w 234"/>
                <a:gd name="T11" fmla="*/ 54 h 289"/>
                <a:gd name="T12" fmla="*/ 168 w 234"/>
                <a:gd name="T13" fmla="*/ 52 h 289"/>
                <a:gd name="T14" fmla="*/ 146 w 234"/>
                <a:gd name="T15" fmla="*/ 15 h 289"/>
                <a:gd name="T16" fmla="*/ 132 w 234"/>
                <a:gd name="T17" fmla="*/ 1 h 289"/>
                <a:gd name="T18" fmla="*/ 127 w 234"/>
                <a:gd name="T19" fmla="*/ 2 h 289"/>
                <a:gd name="T20" fmla="*/ 112 w 234"/>
                <a:gd name="T21" fmla="*/ 17 h 289"/>
                <a:gd name="T22" fmla="*/ 106 w 234"/>
                <a:gd name="T23" fmla="*/ 25 h 289"/>
                <a:gd name="T24" fmla="*/ 82 w 234"/>
                <a:gd name="T25" fmla="*/ 31 h 289"/>
                <a:gd name="T26" fmla="*/ 61 w 234"/>
                <a:gd name="T27" fmla="*/ 33 h 289"/>
                <a:gd name="T28" fmla="*/ 56 w 234"/>
                <a:gd name="T29" fmla="*/ 36 h 289"/>
                <a:gd name="T30" fmla="*/ 62 w 234"/>
                <a:gd name="T31" fmla="*/ 58 h 289"/>
                <a:gd name="T32" fmla="*/ 64 w 234"/>
                <a:gd name="T33" fmla="*/ 63 h 289"/>
                <a:gd name="T34" fmla="*/ 45 w 234"/>
                <a:gd name="T35" fmla="*/ 94 h 289"/>
                <a:gd name="T36" fmla="*/ 38 w 234"/>
                <a:gd name="T37" fmla="*/ 108 h 289"/>
                <a:gd name="T38" fmla="*/ 38 w 234"/>
                <a:gd name="T39" fmla="*/ 122 h 289"/>
                <a:gd name="T40" fmla="*/ 29 w 234"/>
                <a:gd name="T41" fmla="*/ 136 h 289"/>
                <a:gd name="T42" fmla="*/ 17 w 234"/>
                <a:gd name="T43" fmla="*/ 171 h 289"/>
                <a:gd name="T44" fmla="*/ 0 w 234"/>
                <a:gd name="T45" fmla="*/ 194 h 289"/>
                <a:gd name="T46" fmla="*/ 0 w 234"/>
                <a:gd name="T47" fmla="*/ 223 h 289"/>
                <a:gd name="T48" fmla="*/ 1 w 234"/>
                <a:gd name="T49" fmla="*/ 223 h 289"/>
                <a:gd name="T50" fmla="*/ 2 w 234"/>
                <a:gd name="T51" fmla="*/ 222 h 289"/>
                <a:gd name="T52" fmla="*/ 32 w 234"/>
                <a:gd name="T53" fmla="*/ 214 h 289"/>
                <a:gd name="T54" fmla="*/ 40 w 234"/>
                <a:gd name="T55" fmla="*/ 203 h 289"/>
                <a:gd name="T56" fmla="*/ 53 w 234"/>
                <a:gd name="T57" fmla="*/ 216 h 289"/>
                <a:gd name="T58" fmla="*/ 82 w 234"/>
                <a:gd name="T59" fmla="*/ 289 h 289"/>
                <a:gd name="T60" fmla="*/ 92 w 234"/>
                <a:gd name="T61" fmla="*/ 275 h 289"/>
                <a:gd name="T62" fmla="*/ 111 w 234"/>
                <a:gd name="T63" fmla="*/ 243 h 289"/>
                <a:gd name="T64" fmla="*/ 111 w 234"/>
                <a:gd name="T65" fmla="*/ 217 h 289"/>
                <a:gd name="T66" fmla="*/ 142 w 234"/>
                <a:gd name="T67" fmla="*/ 217 h 289"/>
                <a:gd name="T68" fmla="*/ 157 w 234"/>
                <a:gd name="T69" fmla="*/ 185 h 289"/>
                <a:gd name="T70" fmla="*/ 177 w 234"/>
                <a:gd name="T71" fmla="*/ 165 h 289"/>
                <a:gd name="T72" fmla="*/ 205 w 234"/>
                <a:gd name="T73" fmla="*/ 146 h 289"/>
                <a:gd name="T74" fmla="*/ 208 w 234"/>
                <a:gd name="T75" fmla="*/ 100 h 289"/>
                <a:gd name="T76" fmla="*/ 224 w 234"/>
                <a:gd name="T77" fmla="*/ 66 h 289"/>
                <a:gd name="T78" fmla="*/ 234 w 234"/>
                <a:gd name="T79" fmla="*/ 51 h 289"/>
                <a:gd name="T80" fmla="*/ 211 w 234"/>
                <a:gd name="T81" fmla="*/ 5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4" h="289">
                  <a:moveTo>
                    <a:pt x="211" y="52"/>
                  </a:moveTo>
                  <a:cubicBezTo>
                    <a:pt x="210" y="52"/>
                    <a:pt x="210" y="52"/>
                    <a:pt x="210" y="52"/>
                  </a:cubicBezTo>
                  <a:cubicBezTo>
                    <a:pt x="210" y="52"/>
                    <a:pt x="196" y="45"/>
                    <a:pt x="194" y="32"/>
                  </a:cubicBezTo>
                  <a:cubicBezTo>
                    <a:pt x="194" y="31"/>
                    <a:pt x="194" y="30"/>
                    <a:pt x="193" y="30"/>
                  </a:cubicBezTo>
                  <a:cubicBezTo>
                    <a:pt x="192" y="30"/>
                    <a:pt x="188" y="31"/>
                    <a:pt x="184" y="34"/>
                  </a:cubicBezTo>
                  <a:cubicBezTo>
                    <a:pt x="171" y="54"/>
                    <a:pt x="171" y="54"/>
                    <a:pt x="171" y="54"/>
                  </a:cubicBezTo>
                  <a:cubicBezTo>
                    <a:pt x="168" y="52"/>
                    <a:pt x="168" y="52"/>
                    <a:pt x="168" y="52"/>
                  </a:cubicBezTo>
                  <a:cubicBezTo>
                    <a:pt x="167" y="51"/>
                    <a:pt x="152" y="39"/>
                    <a:pt x="146" y="15"/>
                  </a:cubicBezTo>
                  <a:cubicBezTo>
                    <a:pt x="142" y="0"/>
                    <a:pt x="139" y="1"/>
                    <a:pt x="132" y="1"/>
                  </a:cubicBezTo>
                  <a:cubicBezTo>
                    <a:pt x="131" y="1"/>
                    <a:pt x="129" y="2"/>
                    <a:pt x="127" y="2"/>
                  </a:cubicBezTo>
                  <a:cubicBezTo>
                    <a:pt x="123" y="2"/>
                    <a:pt x="116" y="11"/>
                    <a:pt x="112" y="17"/>
                  </a:cubicBezTo>
                  <a:cubicBezTo>
                    <a:pt x="110" y="20"/>
                    <a:pt x="108" y="23"/>
                    <a:pt x="106" y="25"/>
                  </a:cubicBezTo>
                  <a:cubicBezTo>
                    <a:pt x="101" y="29"/>
                    <a:pt x="93" y="30"/>
                    <a:pt x="82" y="31"/>
                  </a:cubicBezTo>
                  <a:cubicBezTo>
                    <a:pt x="76" y="31"/>
                    <a:pt x="69" y="32"/>
                    <a:pt x="61" y="33"/>
                  </a:cubicBezTo>
                  <a:cubicBezTo>
                    <a:pt x="57" y="34"/>
                    <a:pt x="56" y="36"/>
                    <a:pt x="56" y="36"/>
                  </a:cubicBezTo>
                  <a:cubicBezTo>
                    <a:pt x="53" y="42"/>
                    <a:pt x="60" y="53"/>
                    <a:pt x="62" y="58"/>
                  </a:cubicBezTo>
                  <a:cubicBezTo>
                    <a:pt x="64" y="60"/>
                    <a:pt x="64" y="61"/>
                    <a:pt x="64" y="63"/>
                  </a:cubicBezTo>
                  <a:cubicBezTo>
                    <a:pt x="64" y="66"/>
                    <a:pt x="54" y="90"/>
                    <a:pt x="45" y="94"/>
                  </a:cubicBezTo>
                  <a:cubicBezTo>
                    <a:pt x="41" y="96"/>
                    <a:pt x="39" y="105"/>
                    <a:pt x="38" y="108"/>
                  </a:cubicBezTo>
                  <a:cubicBezTo>
                    <a:pt x="38" y="122"/>
                    <a:pt x="38" y="122"/>
                    <a:pt x="38" y="122"/>
                  </a:cubicBezTo>
                  <a:cubicBezTo>
                    <a:pt x="29" y="136"/>
                    <a:pt x="29" y="136"/>
                    <a:pt x="29" y="136"/>
                  </a:cubicBezTo>
                  <a:cubicBezTo>
                    <a:pt x="17" y="171"/>
                    <a:pt x="17" y="171"/>
                    <a:pt x="17" y="171"/>
                  </a:cubicBezTo>
                  <a:cubicBezTo>
                    <a:pt x="0" y="194"/>
                    <a:pt x="0" y="194"/>
                    <a:pt x="0" y="194"/>
                  </a:cubicBezTo>
                  <a:cubicBezTo>
                    <a:pt x="0" y="223"/>
                    <a:pt x="0" y="223"/>
                    <a:pt x="0" y="223"/>
                  </a:cubicBezTo>
                  <a:cubicBezTo>
                    <a:pt x="1" y="223"/>
                    <a:pt x="1" y="223"/>
                    <a:pt x="1" y="223"/>
                  </a:cubicBezTo>
                  <a:cubicBezTo>
                    <a:pt x="2" y="222"/>
                    <a:pt x="2" y="222"/>
                    <a:pt x="2" y="222"/>
                  </a:cubicBezTo>
                  <a:cubicBezTo>
                    <a:pt x="32" y="214"/>
                    <a:pt x="32" y="214"/>
                    <a:pt x="32" y="214"/>
                  </a:cubicBezTo>
                  <a:cubicBezTo>
                    <a:pt x="33" y="209"/>
                    <a:pt x="35" y="204"/>
                    <a:pt x="40" y="203"/>
                  </a:cubicBezTo>
                  <a:cubicBezTo>
                    <a:pt x="45" y="202"/>
                    <a:pt x="50" y="209"/>
                    <a:pt x="53" y="216"/>
                  </a:cubicBezTo>
                  <a:cubicBezTo>
                    <a:pt x="63" y="237"/>
                    <a:pt x="79" y="281"/>
                    <a:pt x="82" y="289"/>
                  </a:cubicBezTo>
                  <a:cubicBezTo>
                    <a:pt x="85" y="286"/>
                    <a:pt x="89" y="281"/>
                    <a:pt x="92" y="275"/>
                  </a:cubicBezTo>
                  <a:cubicBezTo>
                    <a:pt x="103" y="252"/>
                    <a:pt x="111" y="243"/>
                    <a:pt x="111" y="243"/>
                  </a:cubicBezTo>
                  <a:cubicBezTo>
                    <a:pt x="111" y="243"/>
                    <a:pt x="96" y="217"/>
                    <a:pt x="111" y="217"/>
                  </a:cubicBezTo>
                  <a:cubicBezTo>
                    <a:pt x="125" y="217"/>
                    <a:pt x="137" y="230"/>
                    <a:pt x="142" y="217"/>
                  </a:cubicBezTo>
                  <a:cubicBezTo>
                    <a:pt x="148" y="204"/>
                    <a:pt x="148" y="198"/>
                    <a:pt x="157" y="185"/>
                  </a:cubicBezTo>
                  <a:cubicBezTo>
                    <a:pt x="166" y="172"/>
                    <a:pt x="170" y="165"/>
                    <a:pt x="177" y="165"/>
                  </a:cubicBezTo>
                  <a:cubicBezTo>
                    <a:pt x="185" y="165"/>
                    <a:pt x="218" y="158"/>
                    <a:pt x="205" y="146"/>
                  </a:cubicBezTo>
                  <a:cubicBezTo>
                    <a:pt x="192" y="135"/>
                    <a:pt x="193" y="111"/>
                    <a:pt x="208" y="100"/>
                  </a:cubicBezTo>
                  <a:cubicBezTo>
                    <a:pt x="224" y="89"/>
                    <a:pt x="220" y="81"/>
                    <a:pt x="224" y="66"/>
                  </a:cubicBezTo>
                  <a:cubicBezTo>
                    <a:pt x="226" y="59"/>
                    <a:pt x="230" y="54"/>
                    <a:pt x="234" y="51"/>
                  </a:cubicBezTo>
                  <a:lnTo>
                    <a:pt x="211"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4" name="Freeform 21"/>
            <p:cNvSpPr/>
            <p:nvPr/>
          </p:nvSpPr>
          <p:spPr bwMode="auto">
            <a:xfrm>
              <a:off x="6808789" y="3649663"/>
              <a:ext cx="250825" cy="328612"/>
            </a:xfrm>
            <a:custGeom>
              <a:avLst/>
              <a:gdLst>
                <a:gd name="T0" fmla="*/ 85 w 101"/>
                <a:gd name="T1" fmla="*/ 108 h 132"/>
                <a:gd name="T2" fmla="*/ 101 w 101"/>
                <a:gd name="T3" fmla="*/ 99 h 132"/>
                <a:gd name="T4" fmla="*/ 101 w 101"/>
                <a:gd name="T5" fmla="*/ 82 h 132"/>
                <a:gd name="T6" fmla="*/ 100 w 101"/>
                <a:gd name="T7" fmla="*/ 71 h 132"/>
                <a:gd name="T8" fmla="*/ 92 w 101"/>
                <a:gd name="T9" fmla="*/ 51 h 132"/>
                <a:gd name="T10" fmla="*/ 82 w 101"/>
                <a:gd name="T11" fmla="*/ 30 h 132"/>
                <a:gd name="T12" fmla="*/ 49 w 101"/>
                <a:gd name="T13" fmla="*/ 9 h 132"/>
                <a:gd name="T14" fmla="*/ 41 w 101"/>
                <a:gd name="T15" fmla="*/ 0 h 132"/>
                <a:gd name="T16" fmla="*/ 25 w 101"/>
                <a:gd name="T17" fmla="*/ 0 h 132"/>
                <a:gd name="T18" fmla="*/ 14 w 101"/>
                <a:gd name="T19" fmla="*/ 14 h 132"/>
                <a:gd name="T20" fmla="*/ 14 w 101"/>
                <a:gd name="T21" fmla="*/ 38 h 132"/>
                <a:gd name="T22" fmla="*/ 36 w 101"/>
                <a:gd name="T23" fmla="*/ 64 h 132"/>
                <a:gd name="T24" fmla="*/ 36 w 101"/>
                <a:gd name="T25" fmla="*/ 65 h 132"/>
                <a:gd name="T26" fmla="*/ 11 w 101"/>
                <a:gd name="T27" fmla="*/ 91 h 132"/>
                <a:gd name="T28" fmla="*/ 3 w 101"/>
                <a:gd name="T29" fmla="*/ 95 h 132"/>
                <a:gd name="T30" fmla="*/ 3 w 101"/>
                <a:gd name="T31" fmla="*/ 109 h 132"/>
                <a:gd name="T32" fmla="*/ 8 w 101"/>
                <a:gd name="T33" fmla="*/ 114 h 132"/>
                <a:gd name="T34" fmla="*/ 26 w 101"/>
                <a:gd name="T35" fmla="*/ 123 h 132"/>
                <a:gd name="T36" fmla="*/ 50 w 101"/>
                <a:gd name="T37" fmla="*/ 132 h 132"/>
                <a:gd name="T38" fmla="*/ 50 w 101"/>
                <a:gd name="T39" fmla="*/ 132 h 132"/>
                <a:gd name="T40" fmla="*/ 55 w 101"/>
                <a:gd name="T41" fmla="*/ 131 h 132"/>
                <a:gd name="T42" fmla="*/ 56 w 101"/>
                <a:gd name="T43" fmla="*/ 123 h 132"/>
                <a:gd name="T44" fmla="*/ 56 w 101"/>
                <a:gd name="T45" fmla="*/ 119 h 132"/>
                <a:gd name="T46" fmla="*/ 59 w 101"/>
                <a:gd name="T47" fmla="*/ 113 h 132"/>
                <a:gd name="T48" fmla="*/ 85 w 101"/>
                <a:gd name="T49" fmla="*/ 10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1" h="132">
                  <a:moveTo>
                    <a:pt x="85" y="108"/>
                  </a:moveTo>
                  <a:cubicBezTo>
                    <a:pt x="93" y="104"/>
                    <a:pt x="100" y="100"/>
                    <a:pt x="101" y="99"/>
                  </a:cubicBezTo>
                  <a:cubicBezTo>
                    <a:pt x="101" y="97"/>
                    <a:pt x="101" y="87"/>
                    <a:pt x="101" y="82"/>
                  </a:cubicBezTo>
                  <a:cubicBezTo>
                    <a:pt x="100" y="78"/>
                    <a:pt x="100" y="74"/>
                    <a:pt x="100" y="71"/>
                  </a:cubicBezTo>
                  <a:cubicBezTo>
                    <a:pt x="100" y="63"/>
                    <a:pt x="99" y="58"/>
                    <a:pt x="92" y="51"/>
                  </a:cubicBezTo>
                  <a:cubicBezTo>
                    <a:pt x="86" y="45"/>
                    <a:pt x="83" y="34"/>
                    <a:pt x="82" y="30"/>
                  </a:cubicBezTo>
                  <a:cubicBezTo>
                    <a:pt x="49" y="9"/>
                    <a:pt x="49" y="9"/>
                    <a:pt x="49" y="9"/>
                  </a:cubicBezTo>
                  <a:cubicBezTo>
                    <a:pt x="41" y="0"/>
                    <a:pt x="41" y="0"/>
                    <a:pt x="41" y="0"/>
                  </a:cubicBezTo>
                  <a:cubicBezTo>
                    <a:pt x="25" y="0"/>
                    <a:pt x="25" y="0"/>
                    <a:pt x="25" y="0"/>
                  </a:cubicBezTo>
                  <a:cubicBezTo>
                    <a:pt x="22" y="2"/>
                    <a:pt x="14" y="12"/>
                    <a:pt x="14" y="14"/>
                  </a:cubicBezTo>
                  <a:cubicBezTo>
                    <a:pt x="15" y="19"/>
                    <a:pt x="14" y="33"/>
                    <a:pt x="14" y="38"/>
                  </a:cubicBezTo>
                  <a:cubicBezTo>
                    <a:pt x="36" y="64"/>
                    <a:pt x="36" y="64"/>
                    <a:pt x="36" y="64"/>
                  </a:cubicBezTo>
                  <a:cubicBezTo>
                    <a:pt x="36" y="65"/>
                    <a:pt x="36" y="65"/>
                    <a:pt x="36" y="65"/>
                  </a:cubicBezTo>
                  <a:cubicBezTo>
                    <a:pt x="35" y="74"/>
                    <a:pt x="29" y="90"/>
                    <a:pt x="11" y="91"/>
                  </a:cubicBezTo>
                  <a:cubicBezTo>
                    <a:pt x="7" y="92"/>
                    <a:pt x="4" y="93"/>
                    <a:pt x="3" y="95"/>
                  </a:cubicBezTo>
                  <a:cubicBezTo>
                    <a:pt x="0" y="99"/>
                    <a:pt x="2" y="106"/>
                    <a:pt x="3" y="109"/>
                  </a:cubicBezTo>
                  <a:cubicBezTo>
                    <a:pt x="5" y="111"/>
                    <a:pt x="7" y="113"/>
                    <a:pt x="8" y="114"/>
                  </a:cubicBezTo>
                  <a:cubicBezTo>
                    <a:pt x="26" y="123"/>
                    <a:pt x="26" y="123"/>
                    <a:pt x="26" y="123"/>
                  </a:cubicBezTo>
                  <a:cubicBezTo>
                    <a:pt x="26" y="123"/>
                    <a:pt x="40" y="132"/>
                    <a:pt x="50" y="132"/>
                  </a:cubicBezTo>
                  <a:cubicBezTo>
                    <a:pt x="50" y="132"/>
                    <a:pt x="50" y="132"/>
                    <a:pt x="50" y="132"/>
                  </a:cubicBezTo>
                  <a:cubicBezTo>
                    <a:pt x="53" y="132"/>
                    <a:pt x="54" y="131"/>
                    <a:pt x="55" y="131"/>
                  </a:cubicBezTo>
                  <a:cubicBezTo>
                    <a:pt x="56" y="130"/>
                    <a:pt x="56" y="126"/>
                    <a:pt x="56" y="123"/>
                  </a:cubicBezTo>
                  <a:cubicBezTo>
                    <a:pt x="56" y="121"/>
                    <a:pt x="56" y="120"/>
                    <a:pt x="56" y="119"/>
                  </a:cubicBezTo>
                  <a:cubicBezTo>
                    <a:pt x="56" y="117"/>
                    <a:pt x="57" y="114"/>
                    <a:pt x="59" y="113"/>
                  </a:cubicBezTo>
                  <a:cubicBezTo>
                    <a:pt x="65" y="107"/>
                    <a:pt x="80" y="107"/>
                    <a:pt x="85"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5" name="Freeform 22"/>
            <p:cNvSpPr/>
            <p:nvPr/>
          </p:nvSpPr>
          <p:spPr bwMode="auto">
            <a:xfrm>
              <a:off x="3127375" y="1589087"/>
              <a:ext cx="2622550" cy="1971675"/>
            </a:xfrm>
            <a:custGeom>
              <a:avLst/>
              <a:gdLst>
                <a:gd name="T0" fmla="*/ 240 w 1056"/>
                <a:gd name="T1" fmla="*/ 713 h 793"/>
                <a:gd name="T2" fmla="*/ 361 w 1056"/>
                <a:gd name="T3" fmla="*/ 730 h 793"/>
                <a:gd name="T4" fmla="*/ 479 w 1056"/>
                <a:gd name="T5" fmla="*/ 766 h 793"/>
                <a:gd name="T6" fmla="*/ 590 w 1056"/>
                <a:gd name="T7" fmla="*/ 756 h 793"/>
                <a:gd name="T8" fmla="*/ 647 w 1056"/>
                <a:gd name="T9" fmla="*/ 766 h 793"/>
                <a:gd name="T10" fmla="*/ 740 w 1056"/>
                <a:gd name="T11" fmla="*/ 793 h 793"/>
                <a:gd name="T12" fmla="*/ 759 w 1056"/>
                <a:gd name="T13" fmla="*/ 756 h 793"/>
                <a:gd name="T14" fmla="*/ 738 w 1056"/>
                <a:gd name="T15" fmla="*/ 691 h 793"/>
                <a:gd name="T16" fmla="*/ 736 w 1056"/>
                <a:gd name="T17" fmla="*/ 667 h 793"/>
                <a:gd name="T18" fmla="*/ 853 w 1056"/>
                <a:gd name="T19" fmla="*/ 648 h 793"/>
                <a:gd name="T20" fmla="*/ 901 w 1056"/>
                <a:gd name="T21" fmla="*/ 563 h 793"/>
                <a:gd name="T22" fmla="*/ 964 w 1056"/>
                <a:gd name="T23" fmla="*/ 509 h 793"/>
                <a:gd name="T24" fmla="*/ 1018 w 1056"/>
                <a:gd name="T25" fmla="*/ 509 h 793"/>
                <a:gd name="T26" fmla="*/ 1037 w 1056"/>
                <a:gd name="T27" fmla="*/ 496 h 793"/>
                <a:gd name="T28" fmla="*/ 1038 w 1056"/>
                <a:gd name="T29" fmla="*/ 471 h 793"/>
                <a:gd name="T30" fmla="*/ 1045 w 1056"/>
                <a:gd name="T31" fmla="*/ 460 h 793"/>
                <a:gd name="T32" fmla="*/ 1020 w 1056"/>
                <a:gd name="T33" fmla="*/ 374 h 793"/>
                <a:gd name="T34" fmla="*/ 905 w 1056"/>
                <a:gd name="T35" fmla="*/ 298 h 793"/>
                <a:gd name="T36" fmla="*/ 844 w 1056"/>
                <a:gd name="T37" fmla="*/ 244 h 793"/>
                <a:gd name="T38" fmla="*/ 861 w 1056"/>
                <a:gd name="T39" fmla="*/ 166 h 793"/>
                <a:gd name="T40" fmla="*/ 826 w 1056"/>
                <a:gd name="T41" fmla="*/ 103 h 793"/>
                <a:gd name="T42" fmla="*/ 770 w 1056"/>
                <a:gd name="T43" fmla="*/ 42 h 793"/>
                <a:gd name="T44" fmla="*/ 725 w 1056"/>
                <a:gd name="T45" fmla="*/ 7 h 793"/>
                <a:gd name="T46" fmla="*/ 685 w 1056"/>
                <a:gd name="T47" fmla="*/ 47 h 793"/>
                <a:gd name="T48" fmla="*/ 657 w 1056"/>
                <a:gd name="T49" fmla="*/ 104 h 793"/>
                <a:gd name="T50" fmla="*/ 606 w 1056"/>
                <a:gd name="T51" fmla="*/ 120 h 793"/>
                <a:gd name="T52" fmla="*/ 560 w 1056"/>
                <a:gd name="T53" fmla="*/ 84 h 793"/>
                <a:gd name="T54" fmla="*/ 494 w 1056"/>
                <a:gd name="T55" fmla="*/ 160 h 793"/>
                <a:gd name="T56" fmla="*/ 498 w 1056"/>
                <a:gd name="T57" fmla="*/ 188 h 793"/>
                <a:gd name="T58" fmla="*/ 472 w 1056"/>
                <a:gd name="T59" fmla="*/ 174 h 793"/>
                <a:gd name="T60" fmla="*/ 396 w 1056"/>
                <a:gd name="T61" fmla="*/ 170 h 793"/>
                <a:gd name="T62" fmla="*/ 396 w 1056"/>
                <a:gd name="T63" fmla="*/ 205 h 793"/>
                <a:gd name="T64" fmla="*/ 396 w 1056"/>
                <a:gd name="T65" fmla="*/ 284 h 793"/>
                <a:gd name="T66" fmla="*/ 366 w 1056"/>
                <a:gd name="T67" fmla="*/ 304 h 793"/>
                <a:gd name="T68" fmla="*/ 332 w 1056"/>
                <a:gd name="T69" fmla="*/ 342 h 793"/>
                <a:gd name="T70" fmla="*/ 261 w 1056"/>
                <a:gd name="T71" fmla="*/ 350 h 793"/>
                <a:gd name="T72" fmla="*/ 214 w 1056"/>
                <a:gd name="T73" fmla="*/ 367 h 793"/>
                <a:gd name="T74" fmla="*/ 165 w 1056"/>
                <a:gd name="T75" fmla="*/ 371 h 793"/>
                <a:gd name="T76" fmla="*/ 111 w 1056"/>
                <a:gd name="T77" fmla="*/ 347 h 793"/>
                <a:gd name="T78" fmla="*/ 80 w 1056"/>
                <a:gd name="T79" fmla="*/ 360 h 793"/>
                <a:gd name="T80" fmla="*/ 28 w 1056"/>
                <a:gd name="T81" fmla="*/ 383 h 793"/>
                <a:gd name="T82" fmla="*/ 12 w 1056"/>
                <a:gd name="T83" fmla="*/ 411 h 793"/>
                <a:gd name="T84" fmla="*/ 12 w 1056"/>
                <a:gd name="T85" fmla="*/ 439 h 793"/>
                <a:gd name="T86" fmla="*/ 41 w 1056"/>
                <a:gd name="T87" fmla="*/ 484 h 793"/>
                <a:gd name="T88" fmla="*/ 12 w 1056"/>
                <a:gd name="T89" fmla="*/ 526 h 793"/>
                <a:gd name="T90" fmla="*/ 12 w 1056"/>
                <a:gd name="T91" fmla="*/ 537 h 793"/>
                <a:gd name="T92" fmla="*/ 51 w 1056"/>
                <a:gd name="T93" fmla="*/ 572 h 793"/>
                <a:gd name="T94" fmla="*/ 49 w 1056"/>
                <a:gd name="T95" fmla="*/ 626 h 793"/>
                <a:gd name="T96" fmla="*/ 81 w 1056"/>
                <a:gd name="T97" fmla="*/ 648 h 793"/>
                <a:gd name="T98" fmla="*/ 119 w 1056"/>
                <a:gd name="T99" fmla="*/ 680 h 793"/>
                <a:gd name="T100" fmla="*/ 125 w 1056"/>
                <a:gd name="T101" fmla="*/ 735 h 793"/>
                <a:gd name="T102" fmla="*/ 138 w 1056"/>
                <a:gd name="T103" fmla="*/ 74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793">
                  <a:moveTo>
                    <a:pt x="200" y="742"/>
                  </a:moveTo>
                  <a:cubicBezTo>
                    <a:pt x="240" y="713"/>
                    <a:pt x="240" y="713"/>
                    <a:pt x="240" y="713"/>
                  </a:cubicBezTo>
                  <a:cubicBezTo>
                    <a:pt x="283" y="727"/>
                    <a:pt x="283" y="727"/>
                    <a:pt x="283" y="727"/>
                  </a:cubicBezTo>
                  <a:cubicBezTo>
                    <a:pt x="294" y="723"/>
                    <a:pt x="349" y="704"/>
                    <a:pt x="361" y="730"/>
                  </a:cubicBezTo>
                  <a:cubicBezTo>
                    <a:pt x="371" y="751"/>
                    <a:pt x="403" y="764"/>
                    <a:pt x="408" y="766"/>
                  </a:cubicBezTo>
                  <a:cubicBezTo>
                    <a:pt x="479" y="766"/>
                    <a:pt x="479" y="766"/>
                    <a:pt x="479" y="766"/>
                  </a:cubicBezTo>
                  <a:cubicBezTo>
                    <a:pt x="488" y="763"/>
                    <a:pt x="512" y="754"/>
                    <a:pt x="517" y="754"/>
                  </a:cubicBezTo>
                  <a:cubicBezTo>
                    <a:pt x="523" y="754"/>
                    <a:pt x="587" y="756"/>
                    <a:pt x="590" y="756"/>
                  </a:cubicBezTo>
                  <a:cubicBezTo>
                    <a:pt x="590" y="756"/>
                    <a:pt x="590" y="756"/>
                    <a:pt x="590" y="756"/>
                  </a:cubicBezTo>
                  <a:cubicBezTo>
                    <a:pt x="647" y="766"/>
                    <a:pt x="647" y="766"/>
                    <a:pt x="647" y="766"/>
                  </a:cubicBezTo>
                  <a:cubicBezTo>
                    <a:pt x="680" y="793"/>
                    <a:pt x="680" y="793"/>
                    <a:pt x="680" y="793"/>
                  </a:cubicBezTo>
                  <a:cubicBezTo>
                    <a:pt x="740" y="793"/>
                    <a:pt x="740" y="793"/>
                    <a:pt x="740" y="793"/>
                  </a:cubicBezTo>
                  <a:cubicBezTo>
                    <a:pt x="740" y="775"/>
                    <a:pt x="740" y="775"/>
                    <a:pt x="740" y="775"/>
                  </a:cubicBezTo>
                  <a:cubicBezTo>
                    <a:pt x="759" y="756"/>
                    <a:pt x="759" y="756"/>
                    <a:pt x="759" y="756"/>
                  </a:cubicBezTo>
                  <a:cubicBezTo>
                    <a:pt x="759" y="750"/>
                    <a:pt x="760" y="727"/>
                    <a:pt x="759" y="718"/>
                  </a:cubicBezTo>
                  <a:cubicBezTo>
                    <a:pt x="758" y="711"/>
                    <a:pt x="745" y="698"/>
                    <a:pt x="738" y="691"/>
                  </a:cubicBezTo>
                  <a:cubicBezTo>
                    <a:pt x="736" y="690"/>
                    <a:pt x="736" y="690"/>
                    <a:pt x="736" y="690"/>
                  </a:cubicBezTo>
                  <a:cubicBezTo>
                    <a:pt x="736" y="667"/>
                    <a:pt x="736" y="667"/>
                    <a:pt x="736" y="667"/>
                  </a:cubicBezTo>
                  <a:cubicBezTo>
                    <a:pt x="736" y="659"/>
                    <a:pt x="752" y="648"/>
                    <a:pt x="764" y="648"/>
                  </a:cubicBezTo>
                  <a:cubicBezTo>
                    <a:pt x="853" y="648"/>
                    <a:pt x="853" y="648"/>
                    <a:pt x="853" y="648"/>
                  </a:cubicBezTo>
                  <a:cubicBezTo>
                    <a:pt x="880" y="583"/>
                    <a:pt x="880" y="583"/>
                    <a:pt x="880" y="583"/>
                  </a:cubicBezTo>
                  <a:cubicBezTo>
                    <a:pt x="884" y="579"/>
                    <a:pt x="895" y="565"/>
                    <a:pt x="901" y="563"/>
                  </a:cubicBezTo>
                  <a:cubicBezTo>
                    <a:pt x="904" y="562"/>
                    <a:pt x="916" y="554"/>
                    <a:pt x="922" y="549"/>
                  </a:cubicBezTo>
                  <a:cubicBezTo>
                    <a:pt x="964" y="509"/>
                    <a:pt x="964" y="509"/>
                    <a:pt x="964" y="509"/>
                  </a:cubicBezTo>
                  <a:cubicBezTo>
                    <a:pt x="966" y="509"/>
                    <a:pt x="966" y="509"/>
                    <a:pt x="966" y="509"/>
                  </a:cubicBezTo>
                  <a:cubicBezTo>
                    <a:pt x="967" y="509"/>
                    <a:pt x="995" y="516"/>
                    <a:pt x="1018" y="509"/>
                  </a:cubicBezTo>
                  <a:cubicBezTo>
                    <a:pt x="1034" y="504"/>
                    <a:pt x="1038" y="498"/>
                    <a:pt x="1038" y="497"/>
                  </a:cubicBezTo>
                  <a:cubicBezTo>
                    <a:pt x="1037" y="496"/>
                    <a:pt x="1037" y="496"/>
                    <a:pt x="1037" y="496"/>
                  </a:cubicBezTo>
                  <a:cubicBezTo>
                    <a:pt x="1038" y="496"/>
                    <a:pt x="1038" y="496"/>
                    <a:pt x="1038" y="496"/>
                  </a:cubicBezTo>
                  <a:cubicBezTo>
                    <a:pt x="1038" y="471"/>
                    <a:pt x="1038" y="471"/>
                    <a:pt x="1038" y="471"/>
                  </a:cubicBezTo>
                  <a:cubicBezTo>
                    <a:pt x="1041" y="459"/>
                    <a:pt x="1041" y="459"/>
                    <a:pt x="1041" y="459"/>
                  </a:cubicBezTo>
                  <a:cubicBezTo>
                    <a:pt x="1045" y="460"/>
                    <a:pt x="1045" y="460"/>
                    <a:pt x="1045" y="460"/>
                  </a:cubicBezTo>
                  <a:cubicBezTo>
                    <a:pt x="1045" y="460"/>
                    <a:pt x="1039" y="441"/>
                    <a:pt x="1032" y="428"/>
                  </a:cubicBezTo>
                  <a:cubicBezTo>
                    <a:pt x="1025" y="415"/>
                    <a:pt x="1056" y="392"/>
                    <a:pt x="1020" y="374"/>
                  </a:cubicBezTo>
                  <a:cubicBezTo>
                    <a:pt x="983" y="355"/>
                    <a:pt x="970" y="326"/>
                    <a:pt x="970" y="326"/>
                  </a:cubicBezTo>
                  <a:cubicBezTo>
                    <a:pt x="970" y="326"/>
                    <a:pt x="911" y="301"/>
                    <a:pt x="905" y="298"/>
                  </a:cubicBezTo>
                  <a:cubicBezTo>
                    <a:pt x="900" y="296"/>
                    <a:pt x="844" y="280"/>
                    <a:pt x="844" y="272"/>
                  </a:cubicBezTo>
                  <a:cubicBezTo>
                    <a:pt x="844" y="263"/>
                    <a:pt x="833" y="255"/>
                    <a:pt x="844" y="244"/>
                  </a:cubicBezTo>
                  <a:cubicBezTo>
                    <a:pt x="855" y="233"/>
                    <a:pt x="864" y="219"/>
                    <a:pt x="864" y="210"/>
                  </a:cubicBezTo>
                  <a:cubicBezTo>
                    <a:pt x="864" y="202"/>
                    <a:pt x="866" y="181"/>
                    <a:pt x="861" y="166"/>
                  </a:cubicBezTo>
                  <a:cubicBezTo>
                    <a:pt x="855" y="150"/>
                    <a:pt x="848" y="130"/>
                    <a:pt x="848" y="130"/>
                  </a:cubicBezTo>
                  <a:cubicBezTo>
                    <a:pt x="826" y="103"/>
                    <a:pt x="826" y="103"/>
                    <a:pt x="826" y="103"/>
                  </a:cubicBezTo>
                  <a:cubicBezTo>
                    <a:pt x="802" y="92"/>
                    <a:pt x="802" y="92"/>
                    <a:pt x="802" y="92"/>
                  </a:cubicBezTo>
                  <a:cubicBezTo>
                    <a:pt x="802" y="92"/>
                    <a:pt x="770" y="64"/>
                    <a:pt x="770" y="42"/>
                  </a:cubicBezTo>
                  <a:cubicBezTo>
                    <a:pt x="770" y="19"/>
                    <a:pt x="780" y="17"/>
                    <a:pt x="760" y="17"/>
                  </a:cubicBezTo>
                  <a:cubicBezTo>
                    <a:pt x="741" y="17"/>
                    <a:pt x="732" y="0"/>
                    <a:pt x="725" y="7"/>
                  </a:cubicBezTo>
                  <a:cubicBezTo>
                    <a:pt x="719" y="14"/>
                    <a:pt x="724" y="25"/>
                    <a:pt x="714" y="32"/>
                  </a:cubicBezTo>
                  <a:cubicBezTo>
                    <a:pt x="705" y="39"/>
                    <a:pt x="712" y="46"/>
                    <a:pt x="685" y="47"/>
                  </a:cubicBezTo>
                  <a:cubicBezTo>
                    <a:pt x="659" y="49"/>
                    <a:pt x="657" y="58"/>
                    <a:pt x="657" y="63"/>
                  </a:cubicBezTo>
                  <a:cubicBezTo>
                    <a:pt x="657" y="67"/>
                    <a:pt x="657" y="104"/>
                    <a:pt x="657" y="104"/>
                  </a:cubicBezTo>
                  <a:cubicBezTo>
                    <a:pt x="657" y="104"/>
                    <a:pt x="663" y="121"/>
                    <a:pt x="649" y="121"/>
                  </a:cubicBezTo>
                  <a:cubicBezTo>
                    <a:pt x="635" y="121"/>
                    <a:pt x="606" y="120"/>
                    <a:pt x="606" y="120"/>
                  </a:cubicBezTo>
                  <a:cubicBezTo>
                    <a:pt x="583" y="109"/>
                    <a:pt x="583" y="109"/>
                    <a:pt x="583" y="109"/>
                  </a:cubicBezTo>
                  <a:cubicBezTo>
                    <a:pt x="560" y="84"/>
                    <a:pt x="560" y="84"/>
                    <a:pt x="560" y="84"/>
                  </a:cubicBezTo>
                  <a:cubicBezTo>
                    <a:pt x="525" y="113"/>
                    <a:pt x="525" y="113"/>
                    <a:pt x="525" y="113"/>
                  </a:cubicBezTo>
                  <a:cubicBezTo>
                    <a:pt x="494" y="160"/>
                    <a:pt x="494" y="160"/>
                    <a:pt x="494" y="160"/>
                  </a:cubicBezTo>
                  <a:cubicBezTo>
                    <a:pt x="494" y="160"/>
                    <a:pt x="490" y="170"/>
                    <a:pt x="494" y="174"/>
                  </a:cubicBezTo>
                  <a:cubicBezTo>
                    <a:pt x="498" y="178"/>
                    <a:pt x="498" y="188"/>
                    <a:pt x="498" y="188"/>
                  </a:cubicBezTo>
                  <a:cubicBezTo>
                    <a:pt x="484" y="184"/>
                    <a:pt x="484" y="184"/>
                    <a:pt x="484" y="184"/>
                  </a:cubicBezTo>
                  <a:cubicBezTo>
                    <a:pt x="472" y="174"/>
                    <a:pt x="472" y="174"/>
                    <a:pt x="472" y="174"/>
                  </a:cubicBezTo>
                  <a:cubicBezTo>
                    <a:pt x="472" y="174"/>
                    <a:pt x="424" y="170"/>
                    <a:pt x="410" y="170"/>
                  </a:cubicBezTo>
                  <a:cubicBezTo>
                    <a:pt x="396" y="170"/>
                    <a:pt x="396" y="170"/>
                    <a:pt x="396" y="170"/>
                  </a:cubicBezTo>
                  <a:cubicBezTo>
                    <a:pt x="381" y="174"/>
                    <a:pt x="381" y="174"/>
                    <a:pt x="381" y="174"/>
                  </a:cubicBezTo>
                  <a:cubicBezTo>
                    <a:pt x="381" y="174"/>
                    <a:pt x="402" y="190"/>
                    <a:pt x="396" y="205"/>
                  </a:cubicBezTo>
                  <a:cubicBezTo>
                    <a:pt x="391" y="220"/>
                    <a:pt x="394" y="236"/>
                    <a:pt x="394" y="243"/>
                  </a:cubicBezTo>
                  <a:cubicBezTo>
                    <a:pt x="394" y="249"/>
                    <a:pt x="396" y="284"/>
                    <a:pt x="396" y="284"/>
                  </a:cubicBezTo>
                  <a:cubicBezTo>
                    <a:pt x="381" y="290"/>
                    <a:pt x="381" y="290"/>
                    <a:pt x="381" y="290"/>
                  </a:cubicBezTo>
                  <a:cubicBezTo>
                    <a:pt x="366" y="304"/>
                    <a:pt x="366" y="304"/>
                    <a:pt x="366" y="304"/>
                  </a:cubicBezTo>
                  <a:cubicBezTo>
                    <a:pt x="356" y="332"/>
                    <a:pt x="356" y="332"/>
                    <a:pt x="356" y="332"/>
                  </a:cubicBezTo>
                  <a:cubicBezTo>
                    <a:pt x="356" y="332"/>
                    <a:pt x="357" y="337"/>
                    <a:pt x="332" y="342"/>
                  </a:cubicBezTo>
                  <a:cubicBezTo>
                    <a:pt x="307" y="346"/>
                    <a:pt x="283" y="347"/>
                    <a:pt x="283" y="347"/>
                  </a:cubicBezTo>
                  <a:cubicBezTo>
                    <a:pt x="261" y="350"/>
                    <a:pt x="261" y="350"/>
                    <a:pt x="261" y="350"/>
                  </a:cubicBezTo>
                  <a:cubicBezTo>
                    <a:pt x="239" y="354"/>
                    <a:pt x="239" y="354"/>
                    <a:pt x="239" y="354"/>
                  </a:cubicBezTo>
                  <a:cubicBezTo>
                    <a:pt x="214" y="367"/>
                    <a:pt x="214" y="367"/>
                    <a:pt x="214" y="367"/>
                  </a:cubicBezTo>
                  <a:cubicBezTo>
                    <a:pt x="214" y="367"/>
                    <a:pt x="198" y="348"/>
                    <a:pt x="193" y="350"/>
                  </a:cubicBezTo>
                  <a:cubicBezTo>
                    <a:pt x="187" y="351"/>
                    <a:pt x="165" y="371"/>
                    <a:pt x="165" y="371"/>
                  </a:cubicBezTo>
                  <a:cubicBezTo>
                    <a:pt x="165" y="371"/>
                    <a:pt x="143" y="376"/>
                    <a:pt x="134" y="368"/>
                  </a:cubicBezTo>
                  <a:cubicBezTo>
                    <a:pt x="126" y="360"/>
                    <a:pt x="111" y="347"/>
                    <a:pt x="111" y="347"/>
                  </a:cubicBezTo>
                  <a:cubicBezTo>
                    <a:pt x="97" y="347"/>
                    <a:pt x="97" y="347"/>
                    <a:pt x="97" y="347"/>
                  </a:cubicBezTo>
                  <a:cubicBezTo>
                    <a:pt x="80" y="360"/>
                    <a:pt x="80" y="360"/>
                    <a:pt x="80" y="360"/>
                  </a:cubicBezTo>
                  <a:cubicBezTo>
                    <a:pt x="48" y="360"/>
                    <a:pt x="48" y="360"/>
                    <a:pt x="48" y="360"/>
                  </a:cubicBezTo>
                  <a:cubicBezTo>
                    <a:pt x="48" y="360"/>
                    <a:pt x="32" y="383"/>
                    <a:pt x="28" y="383"/>
                  </a:cubicBezTo>
                  <a:cubicBezTo>
                    <a:pt x="24" y="383"/>
                    <a:pt x="12" y="397"/>
                    <a:pt x="12" y="397"/>
                  </a:cubicBezTo>
                  <a:cubicBezTo>
                    <a:pt x="12" y="411"/>
                    <a:pt x="12" y="411"/>
                    <a:pt x="12" y="411"/>
                  </a:cubicBezTo>
                  <a:cubicBezTo>
                    <a:pt x="12" y="427"/>
                    <a:pt x="12" y="427"/>
                    <a:pt x="12" y="427"/>
                  </a:cubicBezTo>
                  <a:cubicBezTo>
                    <a:pt x="12" y="439"/>
                    <a:pt x="12" y="439"/>
                    <a:pt x="12" y="439"/>
                  </a:cubicBezTo>
                  <a:cubicBezTo>
                    <a:pt x="34" y="446"/>
                    <a:pt x="34" y="446"/>
                    <a:pt x="34" y="446"/>
                  </a:cubicBezTo>
                  <a:cubicBezTo>
                    <a:pt x="34" y="446"/>
                    <a:pt x="46" y="464"/>
                    <a:pt x="41" y="484"/>
                  </a:cubicBezTo>
                  <a:cubicBezTo>
                    <a:pt x="35" y="503"/>
                    <a:pt x="31" y="527"/>
                    <a:pt x="31" y="527"/>
                  </a:cubicBezTo>
                  <a:cubicBezTo>
                    <a:pt x="12" y="526"/>
                    <a:pt x="12" y="526"/>
                    <a:pt x="12" y="526"/>
                  </a:cubicBezTo>
                  <a:cubicBezTo>
                    <a:pt x="0" y="526"/>
                    <a:pt x="0" y="526"/>
                    <a:pt x="0" y="526"/>
                  </a:cubicBezTo>
                  <a:cubicBezTo>
                    <a:pt x="12" y="537"/>
                    <a:pt x="12" y="537"/>
                    <a:pt x="12" y="537"/>
                  </a:cubicBezTo>
                  <a:cubicBezTo>
                    <a:pt x="37" y="553"/>
                    <a:pt x="37" y="553"/>
                    <a:pt x="37" y="553"/>
                  </a:cubicBezTo>
                  <a:cubicBezTo>
                    <a:pt x="51" y="572"/>
                    <a:pt x="51" y="572"/>
                    <a:pt x="51" y="572"/>
                  </a:cubicBezTo>
                  <a:cubicBezTo>
                    <a:pt x="51" y="572"/>
                    <a:pt x="55" y="577"/>
                    <a:pt x="52" y="594"/>
                  </a:cubicBezTo>
                  <a:cubicBezTo>
                    <a:pt x="49" y="611"/>
                    <a:pt x="49" y="626"/>
                    <a:pt x="49" y="626"/>
                  </a:cubicBezTo>
                  <a:cubicBezTo>
                    <a:pt x="66" y="633"/>
                    <a:pt x="66" y="633"/>
                    <a:pt x="66" y="633"/>
                  </a:cubicBezTo>
                  <a:cubicBezTo>
                    <a:pt x="81" y="648"/>
                    <a:pt x="81" y="648"/>
                    <a:pt x="81" y="648"/>
                  </a:cubicBezTo>
                  <a:cubicBezTo>
                    <a:pt x="112" y="671"/>
                    <a:pt x="112" y="671"/>
                    <a:pt x="112" y="671"/>
                  </a:cubicBezTo>
                  <a:cubicBezTo>
                    <a:pt x="119" y="680"/>
                    <a:pt x="119" y="680"/>
                    <a:pt x="119" y="680"/>
                  </a:cubicBezTo>
                  <a:cubicBezTo>
                    <a:pt x="126" y="701"/>
                    <a:pt x="126" y="701"/>
                    <a:pt x="126" y="701"/>
                  </a:cubicBezTo>
                  <a:cubicBezTo>
                    <a:pt x="125" y="735"/>
                    <a:pt x="125" y="735"/>
                    <a:pt x="125" y="735"/>
                  </a:cubicBezTo>
                  <a:cubicBezTo>
                    <a:pt x="138" y="746"/>
                    <a:pt x="138" y="746"/>
                    <a:pt x="138" y="746"/>
                  </a:cubicBezTo>
                  <a:cubicBezTo>
                    <a:pt x="138" y="742"/>
                    <a:pt x="138" y="742"/>
                    <a:pt x="138" y="742"/>
                  </a:cubicBezTo>
                  <a:lnTo>
                    <a:pt x="200" y="7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6" name="Freeform 23"/>
            <p:cNvSpPr/>
            <p:nvPr/>
          </p:nvSpPr>
          <p:spPr bwMode="auto">
            <a:xfrm>
              <a:off x="6656388" y="3357563"/>
              <a:ext cx="284163" cy="542925"/>
            </a:xfrm>
            <a:custGeom>
              <a:avLst/>
              <a:gdLst>
                <a:gd name="T0" fmla="*/ 77 w 114"/>
                <a:gd name="T1" fmla="*/ 8 h 219"/>
                <a:gd name="T2" fmla="*/ 76 w 114"/>
                <a:gd name="T3" fmla="*/ 6 h 219"/>
                <a:gd name="T4" fmla="*/ 73 w 114"/>
                <a:gd name="T5" fmla="*/ 1 h 219"/>
                <a:gd name="T6" fmla="*/ 54 w 114"/>
                <a:gd name="T7" fmla="*/ 18 h 219"/>
                <a:gd name="T8" fmla="*/ 35 w 114"/>
                <a:gd name="T9" fmla="*/ 75 h 219"/>
                <a:gd name="T10" fmla="*/ 0 w 114"/>
                <a:gd name="T11" fmla="*/ 99 h 219"/>
                <a:gd name="T12" fmla="*/ 16 w 114"/>
                <a:gd name="T13" fmla="*/ 123 h 219"/>
                <a:gd name="T14" fmla="*/ 17 w 114"/>
                <a:gd name="T15" fmla="*/ 147 h 219"/>
                <a:gd name="T16" fmla="*/ 16 w 114"/>
                <a:gd name="T17" fmla="*/ 156 h 219"/>
                <a:gd name="T18" fmla="*/ 18 w 114"/>
                <a:gd name="T19" fmla="*/ 172 h 219"/>
                <a:gd name="T20" fmla="*/ 18 w 114"/>
                <a:gd name="T21" fmla="*/ 185 h 219"/>
                <a:gd name="T22" fmla="*/ 44 w 114"/>
                <a:gd name="T23" fmla="*/ 213 h 219"/>
                <a:gd name="T24" fmla="*/ 55 w 114"/>
                <a:gd name="T25" fmla="*/ 219 h 219"/>
                <a:gd name="T26" fmla="*/ 57 w 114"/>
                <a:gd name="T27" fmla="*/ 209 h 219"/>
                <a:gd name="T28" fmla="*/ 71 w 114"/>
                <a:gd name="T29" fmla="*/ 201 h 219"/>
                <a:gd name="T30" fmla="*/ 89 w 114"/>
                <a:gd name="T31" fmla="*/ 184 h 219"/>
                <a:gd name="T32" fmla="*/ 67 w 114"/>
                <a:gd name="T33" fmla="*/ 158 h 219"/>
                <a:gd name="T34" fmla="*/ 67 w 114"/>
                <a:gd name="T35" fmla="*/ 157 h 219"/>
                <a:gd name="T36" fmla="*/ 67 w 114"/>
                <a:gd name="T37" fmla="*/ 133 h 219"/>
                <a:gd name="T38" fmla="*/ 75 w 114"/>
                <a:gd name="T39" fmla="*/ 118 h 219"/>
                <a:gd name="T40" fmla="*/ 85 w 114"/>
                <a:gd name="T41" fmla="*/ 110 h 219"/>
                <a:gd name="T42" fmla="*/ 102 w 114"/>
                <a:gd name="T43" fmla="*/ 110 h 219"/>
                <a:gd name="T44" fmla="*/ 114 w 114"/>
                <a:gd name="T45" fmla="*/ 90 h 219"/>
                <a:gd name="T46" fmla="*/ 82 w 114"/>
                <a:gd name="T47" fmla="*/ 64 h 219"/>
                <a:gd name="T48" fmla="*/ 76 w 114"/>
                <a:gd name="T49" fmla="*/ 41 h 219"/>
                <a:gd name="T50" fmla="*/ 77 w 114"/>
                <a:gd name="T51" fmla="*/ 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219">
                  <a:moveTo>
                    <a:pt x="77" y="8"/>
                  </a:moveTo>
                  <a:cubicBezTo>
                    <a:pt x="76" y="6"/>
                    <a:pt x="76" y="6"/>
                    <a:pt x="76" y="6"/>
                  </a:cubicBezTo>
                  <a:cubicBezTo>
                    <a:pt x="76" y="4"/>
                    <a:pt x="75" y="1"/>
                    <a:pt x="73" y="1"/>
                  </a:cubicBezTo>
                  <a:cubicBezTo>
                    <a:pt x="69" y="0"/>
                    <a:pt x="60" y="9"/>
                    <a:pt x="54" y="18"/>
                  </a:cubicBezTo>
                  <a:cubicBezTo>
                    <a:pt x="52" y="24"/>
                    <a:pt x="39" y="66"/>
                    <a:pt x="35" y="75"/>
                  </a:cubicBezTo>
                  <a:cubicBezTo>
                    <a:pt x="32" y="84"/>
                    <a:pt x="18" y="96"/>
                    <a:pt x="0" y="99"/>
                  </a:cubicBezTo>
                  <a:cubicBezTo>
                    <a:pt x="6" y="104"/>
                    <a:pt x="14" y="113"/>
                    <a:pt x="16" y="123"/>
                  </a:cubicBezTo>
                  <a:cubicBezTo>
                    <a:pt x="19" y="132"/>
                    <a:pt x="18" y="141"/>
                    <a:pt x="17" y="147"/>
                  </a:cubicBezTo>
                  <a:cubicBezTo>
                    <a:pt x="16" y="151"/>
                    <a:pt x="16" y="154"/>
                    <a:pt x="16" y="156"/>
                  </a:cubicBezTo>
                  <a:cubicBezTo>
                    <a:pt x="18" y="160"/>
                    <a:pt x="18" y="165"/>
                    <a:pt x="18" y="172"/>
                  </a:cubicBezTo>
                  <a:cubicBezTo>
                    <a:pt x="18" y="176"/>
                    <a:pt x="18" y="180"/>
                    <a:pt x="18" y="185"/>
                  </a:cubicBezTo>
                  <a:cubicBezTo>
                    <a:pt x="19" y="195"/>
                    <a:pt x="37" y="211"/>
                    <a:pt x="44" y="213"/>
                  </a:cubicBezTo>
                  <a:cubicBezTo>
                    <a:pt x="47" y="213"/>
                    <a:pt x="51" y="216"/>
                    <a:pt x="55" y="219"/>
                  </a:cubicBezTo>
                  <a:cubicBezTo>
                    <a:pt x="55" y="216"/>
                    <a:pt x="55" y="212"/>
                    <a:pt x="57" y="209"/>
                  </a:cubicBezTo>
                  <a:cubicBezTo>
                    <a:pt x="59" y="206"/>
                    <a:pt x="63" y="202"/>
                    <a:pt x="71" y="201"/>
                  </a:cubicBezTo>
                  <a:cubicBezTo>
                    <a:pt x="84" y="200"/>
                    <a:pt x="88" y="189"/>
                    <a:pt x="89" y="184"/>
                  </a:cubicBezTo>
                  <a:cubicBezTo>
                    <a:pt x="67" y="158"/>
                    <a:pt x="67" y="158"/>
                    <a:pt x="67" y="158"/>
                  </a:cubicBezTo>
                  <a:cubicBezTo>
                    <a:pt x="67" y="157"/>
                    <a:pt x="67" y="157"/>
                    <a:pt x="67" y="157"/>
                  </a:cubicBezTo>
                  <a:cubicBezTo>
                    <a:pt x="67" y="152"/>
                    <a:pt x="68" y="138"/>
                    <a:pt x="67" y="133"/>
                  </a:cubicBezTo>
                  <a:cubicBezTo>
                    <a:pt x="67" y="129"/>
                    <a:pt x="71" y="122"/>
                    <a:pt x="75" y="118"/>
                  </a:cubicBezTo>
                  <a:cubicBezTo>
                    <a:pt x="82" y="110"/>
                    <a:pt x="84" y="110"/>
                    <a:pt x="85" y="110"/>
                  </a:cubicBezTo>
                  <a:cubicBezTo>
                    <a:pt x="102" y="110"/>
                    <a:pt x="102" y="110"/>
                    <a:pt x="102" y="110"/>
                  </a:cubicBezTo>
                  <a:cubicBezTo>
                    <a:pt x="114" y="90"/>
                    <a:pt x="114" y="90"/>
                    <a:pt x="114" y="90"/>
                  </a:cubicBezTo>
                  <a:cubicBezTo>
                    <a:pt x="103" y="87"/>
                    <a:pt x="89" y="75"/>
                    <a:pt x="82" y="64"/>
                  </a:cubicBezTo>
                  <a:cubicBezTo>
                    <a:pt x="75" y="55"/>
                    <a:pt x="73" y="47"/>
                    <a:pt x="76" y="41"/>
                  </a:cubicBezTo>
                  <a:cubicBezTo>
                    <a:pt x="83" y="32"/>
                    <a:pt x="82" y="2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7" name="Freeform 24"/>
            <p:cNvSpPr/>
            <p:nvPr/>
          </p:nvSpPr>
          <p:spPr bwMode="auto">
            <a:xfrm>
              <a:off x="3325813" y="3368674"/>
              <a:ext cx="2493963" cy="1628775"/>
            </a:xfrm>
            <a:custGeom>
              <a:avLst/>
              <a:gdLst>
                <a:gd name="T0" fmla="*/ 972 w 1004"/>
                <a:gd name="T1" fmla="*/ 559 h 655"/>
                <a:gd name="T2" fmla="*/ 987 w 1004"/>
                <a:gd name="T3" fmla="*/ 569 h 655"/>
                <a:gd name="T4" fmla="*/ 1004 w 1004"/>
                <a:gd name="T5" fmla="*/ 496 h 655"/>
                <a:gd name="T6" fmla="*/ 1002 w 1004"/>
                <a:gd name="T7" fmla="*/ 426 h 655"/>
                <a:gd name="T8" fmla="*/ 972 w 1004"/>
                <a:gd name="T9" fmla="*/ 366 h 655"/>
                <a:gd name="T10" fmla="*/ 938 w 1004"/>
                <a:gd name="T11" fmla="*/ 359 h 655"/>
                <a:gd name="T12" fmla="*/ 901 w 1004"/>
                <a:gd name="T13" fmla="*/ 388 h 655"/>
                <a:gd name="T14" fmla="*/ 877 w 1004"/>
                <a:gd name="T15" fmla="*/ 378 h 655"/>
                <a:gd name="T16" fmla="*/ 854 w 1004"/>
                <a:gd name="T17" fmla="*/ 388 h 655"/>
                <a:gd name="T18" fmla="*/ 807 w 1004"/>
                <a:gd name="T19" fmla="*/ 340 h 655"/>
                <a:gd name="T20" fmla="*/ 783 w 1004"/>
                <a:gd name="T21" fmla="*/ 336 h 655"/>
                <a:gd name="T22" fmla="*/ 734 w 1004"/>
                <a:gd name="T23" fmla="*/ 321 h 655"/>
                <a:gd name="T24" fmla="*/ 673 w 1004"/>
                <a:gd name="T25" fmla="*/ 292 h 655"/>
                <a:gd name="T26" fmla="*/ 668 w 1004"/>
                <a:gd name="T27" fmla="*/ 290 h 655"/>
                <a:gd name="T28" fmla="*/ 630 w 1004"/>
                <a:gd name="T29" fmla="*/ 252 h 655"/>
                <a:gd name="T30" fmla="*/ 590 w 1004"/>
                <a:gd name="T31" fmla="*/ 220 h 655"/>
                <a:gd name="T32" fmla="*/ 588 w 1004"/>
                <a:gd name="T33" fmla="*/ 168 h 655"/>
                <a:gd name="T34" fmla="*/ 576 w 1004"/>
                <a:gd name="T35" fmla="*/ 132 h 655"/>
                <a:gd name="T36" fmla="*/ 592 w 1004"/>
                <a:gd name="T37" fmla="*/ 107 h 655"/>
                <a:gd name="T38" fmla="*/ 598 w 1004"/>
                <a:gd name="T39" fmla="*/ 85 h 655"/>
                <a:gd name="T40" fmla="*/ 509 w 1004"/>
                <a:gd name="T41" fmla="*/ 48 h 655"/>
                <a:gd name="T42" fmla="*/ 401 w 1004"/>
                <a:gd name="T43" fmla="*/ 57 h 655"/>
                <a:gd name="T44" fmla="*/ 327 w 1004"/>
                <a:gd name="T45" fmla="*/ 58 h 655"/>
                <a:gd name="T46" fmla="*/ 274 w 1004"/>
                <a:gd name="T47" fmla="*/ 17 h 655"/>
                <a:gd name="T48" fmla="*/ 203 w 1004"/>
                <a:gd name="T49" fmla="*/ 20 h 655"/>
                <a:gd name="T50" fmla="*/ 123 w 1004"/>
                <a:gd name="T51" fmla="*/ 34 h 655"/>
                <a:gd name="T52" fmla="*/ 58 w 1004"/>
                <a:gd name="T53" fmla="*/ 30 h 655"/>
                <a:gd name="T54" fmla="*/ 43 w 1004"/>
                <a:gd name="T55" fmla="*/ 72 h 655"/>
                <a:gd name="T56" fmla="*/ 51 w 1004"/>
                <a:gd name="T57" fmla="*/ 103 h 655"/>
                <a:gd name="T58" fmla="*/ 31 w 1004"/>
                <a:gd name="T59" fmla="*/ 147 h 655"/>
                <a:gd name="T60" fmla="*/ 11 w 1004"/>
                <a:gd name="T61" fmla="*/ 130 h 655"/>
                <a:gd name="T62" fmla="*/ 5 w 1004"/>
                <a:gd name="T63" fmla="*/ 168 h 655"/>
                <a:gd name="T64" fmla="*/ 24 w 1004"/>
                <a:gd name="T65" fmla="*/ 238 h 655"/>
                <a:gd name="T66" fmla="*/ 60 w 1004"/>
                <a:gd name="T67" fmla="*/ 279 h 655"/>
                <a:gd name="T68" fmla="*/ 100 w 1004"/>
                <a:gd name="T69" fmla="*/ 316 h 655"/>
                <a:gd name="T70" fmla="*/ 150 w 1004"/>
                <a:gd name="T71" fmla="*/ 341 h 655"/>
                <a:gd name="T72" fmla="*/ 209 w 1004"/>
                <a:gd name="T73" fmla="*/ 402 h 655"/>
                <a:gd name="T74" fmla="*/ 240 w 1004"/>
                <a:gd name="T75" fmla="*/ 440 h 655"/>
                <a:gd name="T76" fmla="*/ 298 w 1004"/>
                <a:gd name="T77" fmla="*/ 496 h 655"/>
                <a:gd name="T78" fmla="*/ 346 w 1004"/>
                <a:gd name="T79" fmla="*/ 510 h 655"/>
                <a:gd name="T80" fmla="*/ 428 w 1004"/>
                <a:gd name="T81" fmla="*/ 533 h 655"/>
                <a:gd name="T82" fmla="*/ 446 w 1004"/>
                <a:gd name="T83" fmla="*/ 560 h 655"/>
                <a:gd name="T84" fmla="*/ 473 w 1004"/>
                <a:gd name="T85" fmla="*/ 583 h 655"/>
                <a:gd name="T86" fmla="*/ 510 w 1004"/>
                <a:gd name="T87" fmla="*/ 540 h 655"/>
                <a:gd name="T88" fmla="*/ 569 w 1004"/>
                <a:gd name="T89" fmla="*/ 572 h 655"/>
                <a:gd name="T90" fmla="*/ 599 w 1004"/>
                <a:gd name="T91" fmla="*/ 599 h 655"/>
                <a:gd name="T92" fmla="*/ 615 w 1004"/>
                <a:gd name="T93" fmla="*/ 641 h 655"/>
                <a:gd name="T94" fmla="*/ 703 w 1004"/>
                <a:gd name="T95" fmla="*/ 653 h 655"/>
                <a:gd name="T96" fmla="*/ 803 w 1004"/>
                <a:gd name="T97" fmla="*/ 602 h 655"/>
                <a:gd name="T98" fmla="*/ 896 w 1004"/>
                <a:gd name="T99" fmla="*/ 627 h 655"/>
                <a:gd name="T100" fmla="*/ 926 w 1004"/>
                <a:gd name="T101" fmla="*/ 588 h 655"/>
                <a:gd name="T102" fmla="*/ 944 w 1004"/>
                <a:gd name="T103" fmla="*/ 609 h 655"/>
                <a:gd name="T104" fmla="*/ 972 w 1004"/>
                <a:gd name="T105" fmla="*/ 60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04" h="655">
                  <a:moveTo>
                    <a:pt x="972" y="605"/>
                  </a:moveTo>
                  <a:cubicBezTo>
                    <a:pt x="972" y="559"/>
                    <a:pt x="972" y="559"/>
                    <a:pt x="972" y="559"/>
                  </a:cubicBezTo>
                  <a:cubicBezTo>
                    <a:pt x="979" y="566"/>
                    <a:pt x="979" y="566"/>
                    <a:pt x="979" y="566"/>
                  </a:cubicBezTo>
                  <a:cubicBezTo>
                    <a:pt x="981" y="567"/>
                    <a:pt x="984" y="570"/>
                    <a:pt x="987" y="569"/>
                  </a:cubicBezTo>
                  <a:cubicBezTo>
                    <a:pt x="987" y="569"/>
                    <a:pt x="988" y="569"/>
                    <a:pt x="990" y="567"/>
                  </a:cubicBezTo>
                  <a:cubicBezTo>
                    <a:pt x="994" y="558"/>
                    <a:pt x="1001" y="514"/>
                    <a:pt x="1004" y="496"/>
                  </a:cubicBezTo>
                  <a:cubicBezTo>
                    <a:pt x="1001" y="486"/>
                    <a:pt x="989" y="448"/>
                    <a:pt x="989" y="440"/>
                  </a:cubicBezTo>
                  <a:cubicBezTo>
                    <a:pt x="989" y="433"/>
                    <a:pt x="996" y="428"/>
                    <a:pt x="1002" y="426"/>
                  </a:cubicBezTo>
                  <a:cubicBezTo>
                    <a:pt x="984" y="403"/>
                    <a:pt x="984" y="403"/>
                    <a:pt x="984" y="403"/>
                  </a:cubicBezTo>
                  <a:cubicBezTo>
                    <a:pt x="972" y="366"/>
                    <a:pt x="972" y="366"/>
                    <a:pt x="972" y="366"/>
                  </a:cubicBezTo>
                  <a:cubicBezTo>
                    <a:pt x="963" y="359"/>
                    <a:pt x="963" y="359"/>
                    <a:pt x="963" y="359"/>
                  </a:cubicBezTo>
                  <a:cubicBezTo>
                    <a:pt x="938" y="359"/>
                    <a:pt x="938" y="359"/>
                    <a:pt x="938" y="359"/>
                  </a:cubicBezTo>
                  <a:cubicBezTo>
                    <a:pt x="929" y="376"/>
                    <a:pt x="929" y="376"/>
                    <a:pt x="929" y="376"/>
                  </a:cubicBezTo>
                  <a:cubicBezTo>
                    <a:pt x="901" y="388"/>
                    <a:pt x="901" y="388"/>
                    <a:pt x="901" y="388"/>
                  </a:cubicBezTo>
                  <a:cubicBezTo>
                    <a:pt x="896" y="388"/>
                    <a:pt x="896" y="388"/>
                    <a:pt x="896" y="388"/>
                  </a:cubicBezTo>
                  <a:cubicBezTo>
                    <a:pt x="893" y="388"/>
                    <a:pt x="884" y="383"/>
                    <a:pt x="877" y="378"/>
                  </a:cubicBezTo>
                  <a:cubicBezTo>
                    <a:pt x="856" y="389"/>
                    <a:pt x="856" y="389"/>
                    <a:pt x="856" y="389"/>
                  </a:cubicBezTo>
                  <a:cubicBezTo>
                    <a:pt x="854" y="388"/>
                    <a:pt x="854" y="388"/>
                    <a:pt x="854" y="388"/>
                  </a:cubicBezTo>
                  <a:cubicBezTo>
                    <a:pt x="854" y="388"/>
                    <a:pt x="842" y="384"/>
                    <a:pt x="830" y="364"/>
                  </a:cubicBezTo>
                  <a:cubicBezTo>
                    <a:pt x="822" y="350"/>
                    <a:pt x="815" y="345"/>
                    <a:pt x="807" y="340"/>
                  </a:cubicBezTo>
                  <a:cubicBezTo>
                    <a:pt x="805" y="339"/>
                    <a:pt x="803" y="337"/>
                    <a:pt x="801" y="336"/>
                  </a:cubicBezTo>
                  <a:cubicBezTo>
                    <a:pt x="794" y="330"/>
                    <a:pt x="783" y="336"/>
                    <a:pt x="783" y="336"/>
                  </a:cubicBezTo>
                  <a:cubicBezTo>
                    <a:pt x="782" y="337"/>
                    <a:pt x="782" y="337"/>
                    <a:pt x="782" y="337"/>
                  </a:cubicBezTo>
                  <a:cubicBezTo>
                    <a:pt x="734" y="321"/>
                    <a:pt x="734" y="321"/>
                    <a:pt x="734" y="321"/>
                  </a:cubicBezTo>
                  <a:cubicBezTo>
                    <a:pt x="729" y="318"/>
                    <a:pt x="703" y="301"/>
                    <a:pt x="703" y="288"/>
                  </a:cubicBezTo>
                  <a:cubicBezTo>
                    <a:pt x="701" y="286"/>
                    <a:pt x="686" y="287"/>
                    <a:pt x="673" y="292"/>
                  </a:cubicBezTo>
                  <a:cubicBezTo>
                    <a:pt x="670" y="293"/>
                    <a:pt x="670" y="293"/>
                    <a:pt x="670" y="293"/>
                  </a:cubicBezTo>
                  <a:cubicBezTo>
                    <a:pt x="668" y="290"/>
                    <a:pt x="668" y="290"/>
                    <a:pt x="668" y="290"/>
                  </a:cubicBezTo>
                  <a:cubicBezTo>
                    <a:pt x="667" y="289"/>
                    <a:pt x="651" y="262"/>
                    <a:pt x="646" y="251"/>
                  </a:cubicBezTo>
                  <a:cubicBezTo>
                    <a:pt x="644" y="248"/>
                    <a:pt x="636" y="250"/>
                    <a:pt x="630" y="252"/>
                  </a:cubicBezTo>
                  <a:cubicBezTo>
                    <a:pt x="621" y="254"/>
                    <a:pt x="611" y="257"/>
                    <a:pt x="604" y="252"/>
                  </a:cubicBezTo>
                  <a:cubicBezTo>
                    <a:pt x="593" y="244"/>
                    <a:pt x="590" y="224"/>
                    <a:pt x="590" y="220"/>
                  </a:cubicBezTo>
                  <a:cubicBezTo>
                    <a:pt x="576" y="191"/>
                    <a:pt x="576" y="191"/>
                    <a:pt x="576" y="191"/>
                  </a:cubicBezTo>
                  <a:cubicBezTo>
                    <a:pt x="588" y="168"/>
                    <a:pt x="588" y="168"/>
                    <a:pt x="588" y="168"/>
                  </a:cubicBezTo>
                  <a:cubicBezTo>
                    <a:pt x="576" y="160"/>
                    <a:pt x="576" y="160"/>
                    <a:pt x="576" y="160"/>
                  </a:cubicBezTo>
                  <a:cubicBezTo>
                    <a:pt x="576" y="132"/>
                    <a:pt x="576" y="132"/>
                    <a:pt x="576" y="132"/>
                  </a:cubicBezTo>
                  <a:cubicBezTo>
                    <a:pt x="577" y="131"/>
                    <a:pt x="577" y="131"/>
                    <a:pt x="577" y="131"/>
                  </a:cubicBezTo>
                  <a:cubicBezTo>
                    <a:pt x="577" y="131"/>
                    <a:pt x="588" y="113"/>
                    <a:pt x="592" y="107"/>
                  </a:cubicBezTo>
                  <a:cubicBezTo>
                    <a:pt x="594" y="104"/>
                    <a:pt x="598" y="94"/>
                    <a:pt x="601" y="85"/>
                  </a:cubicBezTo>
                  <a:cubicBezTo>
                    <a:pt x="598" y="85"/>
                    <a:pt x="598" y="85"/>
                    <a:pt x="598" y="85"/>
                  </a:cubicBezTo>
                  <a:cubicBezTo>
                    <a:pt x="564" y="57"/>
                    <a:pt x="564" y="57"/>
                    <a:pt x="564" y="57"/>
                  </a:cubicBezTo>
                  <a:cubicBezTo>
                    <a:pt x="509" y="48"/>
                    <a:pt x="509" y="48"/>
                    <a:pt x="509" y="48"/>
                  </a:cubicBezTo>
                  <a:cubicBezTo>
                    <a:pt x="505" y="48"/>
                    <a:pt x="443" y="46"/>
                    <a:pt x="437" y="46"/>
                  </a:cubicBezTo>
                  <a:cubicBezTo>
                    <a:pt x="434" y="46"/>
                    <a:pt x="417" y="52"/>
                    <a:pt x="401" y="57"/>
                  </a:cubicBezTo>
                  <a:cubicBezTo>
                    <a:pt x="401" y="58"/>
                    <a:pt x="401" y="58"/>
                    <a:pt x="401" y="58"/>
                  </a:cubicBezTo>
                  <a:cubicBezTo>
                    <a:pt x="327" y="58"/>
                    <a:pt x="327" y="58"/>
                    <a:pt x="327" y="58"/>
                  </a:cubicBezTo>
                  <a:cubicBezTo>
                    <a:pt x="326" y="57"/>
                    <a:pt x="326" y="57"/>
                    <a:pt x="326" y="57"/>
                  </a:cubicBezTo>
                  <a:cubicBezTo>
                    <a:pt x="325" y="57"/>
                    <a:pt x="285" y="43"/>
                    <a:pt x="274" y="17"/>
                  </a:cubicBezTo>
                  <a:cubicBezTo>
                    <a:pt x="266" y="0"/>
                    <a:pt x="220" y="13"/>
                    <a:pt x="204" y="19"/>
                  </a:cubicBezTo>
                  <a:cubicBezTo>
                    <a:pt x="203" y="20"/>
                    <a:pt x="203" y="20"/>
                    <a:pt x="203" y="20"/>
                  </a:cubicBezTo>
                  <a:cubicBezTo>
                    <a:pt x="161" y="6"/>
                    <a:pt x="161" y="6"/>
                    <a:pt x="161" y="6"/>
                  </a:cubicBezTo>
                  <a:cubicBezTo>
                    <a:pt x="123" y="34"/>
                    <a:pt x="123" y="34"/>
                    <a:pt x="123" y="34"/>
                  </a:cubicBezTo>
                  <a:cubicBezTo>
                    <a:pt x="58" y="34"/>
                    <a:pt x="58" y="34"/>
                    <a:pt x="58" y="34"/>
                  </a:cubicBezTo>
                  <a:cubicBezTo>
                    <a:pt x="58" y="30"/>
                    <a:pt x="58" y="30"/>
                    <a:pt x="58" y="30"/>
                  </a:cubicBezTo>
                  <a:cubicBezTo>
                    <a:pt x="51" y="54"/>
                    <a:pt x="51" y="54"/>
                    <a:pt x="51" y="54"/>
                  </a:cubicBezTo>
                  <a:cubicBezTo>
                    <a:pt x="51" y="54"/>
                    <a:pt x="43" y="66"/>
                    <a:pt x="43" y="72"/>
                  </a:cubicBezTo>
                  <a:cubicBezTo>
                    <a:pt x="43" y="77"/>
                    <a:pt x="47" y="95"/>
                    <a:pt x="47" y="95"/>
                  </a:cubicBezTo>
                  <a:cubicBezTo>
                    <a:pt x="51" y="103"/>
                    <a:pt x="51" y="103"/>
                    <a:pt x="51" y="103"/>
                  </a:cubicBezTo>
                  <a:cubicBezTo>
                    <a:pt x="51" y="103"/>
                    <a:pt x="47" y="129"/>
                    <a:pt x="47" y="133"/>
                  </a:cubicBezTo>
                  <a:cubicBezTo>
                    <a:pt x="47" y="137"/>
                    <a:pt x="31" y="147"/>
                    <a:pt x="31" y="147"/>
                  </a:cubicBezTo>
                  <a:cubicBezTo>
                    <a:pt x="24" y="133"/>
                    <a:pt x="24" y="133"/>
                    <a:pt x="24" y="133"/>
                  </a:cubicBezTo>
                  <a:cubicBezTo>
                    <a:pt x="11" y="130"/>
                    <a:pt x="11" y="130"/>
                    <a:pt x="11" y="130"/>
                  </a:cubicBezTo>
                  <a:cubicBezTo>
                    <a:pt x="1" y="155"/>
                    <a:pt x="1" y="155"/>
                    <a:pt x="1" y="155"/>
                  </a:cubicBezTo>
                  <a:cubicBezTo>
                    <a:pt x="5" y="168"/>
                    <a:pt x="5" y="168"/>
                    <a:pt x="5" y="168"/>
                  </a:cubicBezTo>
                  <a:cubicBezTo>
                    <a:pt x="5" y="168"/>
                    <a:pt x="0" y="175"/>
                    <a:pt x="4" y="199"/>
                  </a:cubicBezTo>
                  <a:cubicBezTo>
                    <a:pt x="8" y="222"/>
                    <a:pt x="19" y="238"/>
                    <a:pt x="24" y="238"/>
                  </a:cubicBezTo>
                  <a:cubicBezTo>
                    <a:pt x="28" y="238"/>
                    <a:pt x="49" y="249"/>
                    <a:pt x="49" y="249"/>
                  </a:cubicBezTo>
                  <a:cubicBezTo>
                    <a:pt x="49" y="249"/>
                    <a:pt x="56" y="277"/>
                    <a:pt x="60" y="279"/>
                  </a:cubicBezTo>
                  <a:cubicBezTo>
                    <a:pt x="64" y="282"/>
                    <a:pt x="78" y="298"/>
                    <a:pt x="78" y="298"/>
                  </a:cubicBezTo>
                  <a:cubicBezTo>
                    <a:pt x="100" y="316"/>
                    <a:pt x="100" y="316"/>
                    <a:pt x="100" y="316"/>
                  </a:cubicBezTo>
                  <a:cubicBezTo>
                    <a:pt x="128" y="310"/>
                    <a:pt x="128" y="310"/>
                    <a:pt x="128" y="310"/>
                  </a:cubicBezTo>
                  <a:cubicBezTo>
                    <a:pt x="128" y="310"/>
                    <a:pt x="146" y="335"/>
                    <a:pt x="150" y="341"/>
                  </a:cubicBezTo>
                  <a:cubicBezTo>
                    <a:pt x="155" y="346"/>
                    <a:pt x="170" y="366"/>
                    <a:pt x="178" y="372"/>
                  </a:cubicBezTo>
                  <a:cubicBezTo>
                    <a:pt x="187" y="377"/>
                    <a:pt x="209" y="402"/>
                    <a:pt x="209" y="402"/>
                  </a:cubicBezTo>
                  <a:cubicBezTo>
                    <a:pt x="224" y="408"/>
                    <a:pt x="224" y="408"/>
                    <a:pt x="224" y="408"/>
                  </a:cubicBezTo>
                  <a:cubicBezTo>
                    <a:pt x="224" y="408"/>
                    <a:pt x="233" y="431"/>
                    <a:pt x="240" y="440"/>
                  </a:cubicBezTo>
                  <a:cubicBezTo>
                    <a:pt x="247" y="448"/>
                    <a:pt x="268" y="457"/>
                    <a:pt x="272" y="458"/>
                  </a:cubicBezTo>
                  <a:cubicBezTo>
                    <a:pt x="276" y="459"/>
                    <a:pt x="291" y="490"/>
                    <a:pt x="298" y="496"/>
                  </a:cubicBezTo>
                  <a:cubicBezTo>
                    <a:pt x="305" y="501"/>
                    <a:pt x="316" y="510"/>
                    <a:pt x="322" y="510"/>
                  </a:cubicBezTo>
                  <a:cubicBezTo>
                    <a:pt x="328" y="510"/>
                    <a:pt x="333" y="504"/>
                    <a:pt x="346" y="510"/>
                  </a:cubicBezTo>
                  <a:cubicBezTo>
                    <a:pt x="358" y="515"/>
                    <a:pt x="397" y="532"/>
                    <a:pt x="397" y="532"/>
                  </a:cubicBezTo>
                  <a:cubicBezTo>
                    <a:pt x="397" y="532"/>
                    <a:pt x="424" y="533"/>
                    <a:pt x="428" y="533"/>
                  </a:cubicBezTo>
                  <a:cubicBezTo>
                    <a:pt x="432" y="533"/>
                    <a:pt x="447" y="533"/>
                    <a:pt x="447" y="533"/>
                  </a:cubicBezTo>
                  <a:cubicBezTo>
                    <a:pt x="446" y="560"/>
                    <a:pt x="446" y="560"/>
                    <a:pt x="446" y="560"/>
                  </a:cubicBezTo>
                  <a:cubicBezTo>
                    <a:pt x="454" y="588"/>
                    <a:pt x="454" y="588"/>
                    <a:pt x="454" y="588"/>
                  </a:cubicBezTo>
                  <a:cubicBezTo>
                    <a:pt x="473" y="583"/>
                    <a:pt x="473" y="583"/>
                    <a:pt x="473" y="583"/>
                  </a:cubicBezTo>
                  <a:cubicBezTo>
                    <a:pt x="475" y="558"/>
                    <a:pt x="475" y="558"/>
                    <a:pt x="475" y="558"/>
                  </a:cubicBezTo>
                  <a:cubicBezTo>
                    <a:pt x="510" y="540"/>
                    <a:pt x="510" y="540"/>
                    <a:pt x="510" y="540"/>
                  </a:cubicBezTo>
                  <a:cubicBezTo>
                    <a:pt x="540" y="551"/>
                    <a:pt x="540" y="551"/>
                    <a:pt x="540" y="551"/>
                  </a:cubicBezTo>
                  <a:cubicBezTo>
                    <a:pt x="569" y="572"/>
                    <a:pt x="569" y="572"/>
                    <a:pt x="569" y="572"/>
                  </a:cubicBezTo>
                  <a:cubicBezTo>
                    <a:pt x="586" y="572"/>
                    <a:pt x="586" y="572"/>
                    <a:pt x="586" y="572"/>
                  </a:cubicBezTo>
                  <a:cubicBezTo>
                    <a:pt x="599" y="599"/>
                    <a:pt x="599" y="599"/>
                    <a:pt x="599" y="599"/>
                  </a:cubicBezTo>
                  <a:cubicBezTo>
                    <a:pt x="604" y="616"/>
                    <a:pt x="604" y="616"/>
                    <a:pt x="604" y="616"/>
                  </a:cubicBezTo>
                  <a:cubicBezTo>
                    <a:pt x="615" y="641"/>
                    <a:pt x="615" y="641"/>
                    <a:pt x="615" y="641"/>
                  </a:cubicBezTo>
                  <a:cubicBezTo>
                    <a:pt x="654" y="650"/>
                    <a:pt x="654" y="650"/>
                    <a:pt x="654" y="650"/>
                  </a:cubicBezTo>
                  <a:cubicBezTo>
                    <a:pt x="654" y="650"/>
                    <a:pt x="698" y="655"/>
                    <a:pt x="703" y="653"/>
                  </a:cubicBezTo>
                  <a:cubicBezTo>
                    <a:pt x="707" y="652"/>
                    <a:pt x="722" y="618"/>
                    <a:pt x="753" y="618"/>
                  </a:cubicBezTo>
                  <a:cubicBezTo>
                    <a:pt x="784" y="618"/>
                    <a:pt x="797" y="604"/>
                    <a:pt x="803" y="602"/>
                  </a:cubicBezTo>
                  <a:cubicBezTo>
                    <a:pt x="809" y="599"/>
                    <a:pt x="832" y="588"/>
                    <a:pt x="860" y="607"/>
                  </a:cubicBezTo>
                  <a:cubicBezTo>
                    <a:pt x="888" y="627"/>
                    <a:pt x="887" y="632"/>
                    <a:pt x="896" y="627"/>
                  </a:cubicBezTo>
                  <a:cubicBezTo>
                    <a:pt x="906" y="621"/>
                    <a:pt x="909" y="606"/>
                    <a:pt x="913" y="599"/>
                  </a:cubicBezTo>
                  <a:cubicBezTo>
                    <a:pt x="917" y="592"/>
                    <a:pt x="926" y="588"/>
                    <a:pt x="926" y="588"/>
                  </a:cubicBezTo>
                  <a:cubicBezTo>
                    <a:pt x="931" y="604"/>
                    <a:pt x="931" y="604"/>
                    <a:pt x="931" y="604"/>
                  </a:cubicBezTo>
                  <a:cubicBezTo>
                    <a:pt x="944" y="609"/>
                    <a:pt x="944" y="609"/>
                    <a:pt x="944" y="609"/>
                  </a:cubicBezTo>
                  <a:cubicBezTo>
                    <a:pt x="944" y="605"/>
                    <a:pt x="944" y="605"/>
                    <a:pt x="944" y="605"/>
                  </a:cubicBezTo>
                  <a:lnTo>
                    <a:pt x="972" y="6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sp>
        <p:nvSpPr>
          <p:cNvPr id="33" name="文本框 32"/>
          <p:cNvSpPr txBox="1"/>
          <p:nvPr/>
        </p:nvSpPr>
        <p:spPr>
          <a:xfrm>
            <a:off x="6084570" y="2141220"/>
            <a:ext cx="5386705" cy="3692525"/>
          </a:xfrm>
          <a:prstGeom prst="rect">
            <a:avLst/>
          </a:prstGeom>
          <a:noFill/>
        </p:spPr>
        <p:txBody>
          <a:bodyPr wrap="square" rtlCol="0" anchor="t">
            <a:spAutoFit/>
          </a:bodyPr>
          <a:p>
            <a:endParaRPr lang="zh-CN" altLang="en-US"/>
          </a:p>
          <a:p>
            <a:r>
              <a:rPr lang="zh-CN" altLang="en-US"/>
              <a:t>有三亿用户在拼多多上消费，他们究竟买到了多少假货？买到了假货，又为什么在网络上一直鲜有声音？被娱乐新闻掩盖了吗？我想其实不是，他们没有声音，只是因为他们从来就没有发过声。</a:t>
            </a:r>
            <a:endParaRPr lang="zh-CN" altLang="en-US"/>
          </a:p>
          <a:p>
            <a:endParaRPr lang="zh-CN" altLang="en-US"/>
          </a:p>
          <a:p>
            <a:r>
              <a:rPr lang="zh-CN" altLang="en-US"/>
              <a:t>一个一二线城市的青年，大概率不会对拼多多感兴趣。他们喜欢逛繁华的商业街，到处旅行，要网购也是在淘宝京东亚马逊。而他们恰恰是网络社区上最活跃的一群人。中国飞速发展的几十年间，社会撕裂之深超乎想象。如今这十四亿都相信共产主义的人民里，一半在北上广深古奇古奇啪啦啪啦，一半在山区农村社，社，社会摇。</a:t>
            </a:r>
            <a:endParaRPr lang="zh-CN" altLang="en-US"/>
          </a:p>
        </p:txBody>
      </p:sp>
    </p:spTree>
  </p:cSld>
  <p:clrMapOvr>
    <a:masterClrMapping/>
  </p:clrMapOvr>
  <p:transition spd="slow" advClick="0" advTm="2000">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fld>
            <a:endParaRPr lang="en-US" noProof="0" dirty="0">
              <a:latin typeface="+mn-lt"/>
              <a:cs typeface="+mn-ea"/>
              <a:sym typeface="+mn-lt"/>
            </a:endParaRPr>
          </a:p>
        </p:txBody>
      </p:sp>
      <p:sp>
        <p:nvSpPr>
          <p:cNvPr id="29" name="Oval 28"/>
          <p:cNvSpPr/>
          <p:nvPr/>
        </p:nvSpPr>
        <p:spPr>
          <a:xfrm>
            <a:off x="1385188" y="1868516"/>
            <a:ext cx="2001659" cy="2001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优势</a:t>
            </a:r>
            <a:endParaRPr kumimoji="0" lang="en-US" sz="1600" b="1" i="0" u="none" strike="noStrike" kern="1200" cap="none" spc="0" normalizeH="0" baseline="0" noProof="0" dirty="0">
              <a:ln>
                <a:noFill/>
              </a:ln>
              <a:solidFill>
                <a:prstClr val="white"/>
              </a:solidFill>
              <a:effectLst/>
              <a:uLnTx/>
              <a:uFillTx/>
              <a:cs typeface="+mn-ea"/>
              <a:sym typeface="+mn-lt"/>
            </a:endParaRPr>
          </a:p>
        </p:txBody>
      </p:sp>
      <p:sp>
        <p:nvSpPr>
          <p:cNvPr id="30" name="Oval 29"/>
          <p:cNvSpPr/>
          <p:nvPr/>
        </p:nvSpPr>
        <p:spPr>
          <a:xfrm>
            <a:off x="3385084" y="1868516"/>
            <a:ext cx="2001659" cy="2001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弱点</a:t>
            </a:r>
            <a:endParaRPr kumimoji="0" lang="en-US" sz="1600" b="1" i="0" u="none" strike="noStrike" kern="1200" cap="none" spc="0" normalizeH="0" baseline="0" noProof="0" dirty="0">
              <a:ln>
                <a:noFill/>
              </a:ln>
              <a:solidFill>
                <a:prstClr val="white"/>
              </a:solidFill>
              <a:effectLst/>
              <a:uLnTx/>
              <a:uFillTx/>
              <a:cs typeface="+mn-ea"/>
              <a:sym typeface="+mn-lt"/>
            </a:endParaRPr>
          </a:p>
        </p:txBody>
      </p:sp>
      <p:sp>
        <p:nvSpPr>
          <p:cNvPr id="31" name="Oval 30"/>
          <p:cNvSpPr/>
          <p:nvPr/>
        </p:nvSpPr>
        <p:spPr>
          <a:xfrm>
            <a:off x="1385188" y="3870173"/>
            <a:ext cx="2001659" cy="2001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威胁</a:t>
            </a:r>
            <a:endParaRPr kumimoji="0" lang="en-AU" sz="1600" b="1" i="0" u="none" strike="noStrike" kern="1200" cap="none" spc="0" normalizeH="0" baseline="0" noProof="0" dirty="0">
              <a:ln>
                <a:noFill/>
              </a:ln>
              <a:solidFill>
                <a:prstClr val="white"/>
              </a:solidFill>
              <a:effectLst/>
              <a:uLnTx/>
              <a:uFillTx/>
              <a:cs typeface="+mn-ea"/>
              <a:sym typeface="+mn-lt"/>
            </a:endParaRPr>
          </a:p>
        </p:txBody>
      </p:sp>
      <p:sp>
        <p:nvSpPr>
          <p:cNvPr id="32" name="Oval 31"/>
          <p:cNvSpPr/>
          <p:nvPr/>
        </p:nvSpPr>
        <p:spPr>
          <a:xfrm>
            <a:off x="3385084" y="3870173"/>
            <a:ext cx="2001659" cy="2001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机会</a:t>
            </a:r>
            <a:endParaRPr kumimoji="0" lang="en-AU" sz="1600" b="1" i="0" u="none" strike="noStrike" kern="1200" cap="none" spc="0" normalizeH="0" baseline="0" noProof="0" dirty="0">
              <a:ln>
                <a:noFill/>
              </a:ln>
              <a:solidFill>
                <a:prstClr val="white"/>
              </a:solidFill>
              <a:effectLst/>
              <a:uLnTx/>
              <a:uFillTx/>
              <a:cs typeface="+mn-ea"/>
              <a:sym typeface="+mn-lt"/>
            </a:endParaRPr>
          </a:p>
        </p:txBody>
      </p:sp>
      <p:sp>
        <p:nvSpPr>
          <p:cNvPr id="36" name="Oval 35"/>
          <p:cNvSpPr/>
          <p:nvPr/>
        </p:nvSpPr>
        <p:spPr>
          <a:xfrm>
            <a:off x="1385188" y="1863304"/>
            <a:ext cx="588559" cy="588558"/>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500" b="1" i="0" u="none" strike="noStrike" kern="1200" cap="none" spc="0" normalizeH="0" baseline="0" noProof="0" dirty="0">
                <a:ln>
                  <a:noFill/>
                </a:ln>
                <a:solidFill>
                  <a:prstClr val="white"/>
                </a:solidFill>
                <a:effectLst/>
                <a:uLnTx/>
                <a:uFillTx/>
                <a:cs typeface="+mn-ea"/>
                <a:sym typeface="+mn-lt"/>
              </a:rPr>
              <a:t>S</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40" name="Oval 39"/>
          <p:cNvSpPr/>
          <p:nvPr/>
        </p:nvSpPr>
        <p:spPr>
          <a:xfrm>
            <a:off x="4798184" y="1863304"/>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500" b="1" i="0" u="none" strike="noStrike" kern="1200" cap="none" spc="0" normalizeH="0" baseline="0" noProof="0" dirty="0">
                <a:ln>
                  <a:noFill/>
                </a:ln>
                <a:solidFill>
                  <a:prstClr val="white"/>
                </a:solidFill>
                <a:effectLst/>
                <a:uLnTx/>
                <a:uFillTx/>
                <a:cs typeface="+mn-ea"/>
                <a:sym typeface="+mn-lt"/>
              </a:rPr>
              <a:t>W</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41" name="Oval 40"/>
          <p:cNvSpPr/>
          <p:nvPr/>
        </p:nvSpPr>
        <p:spPr>
          <a:xfrm>
            <a:off x="4798184" y="5283272"/>
            <a:ext cx="588559" cy="588558"/>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500" b="1" i="0" u="none" strike="noStrike" kern="1200" cap="none" spc="0" normalizeH="0" baseline="0" noProof="0" dirty="0">
                <a:ln>
                  <a:noFill/>
                </a:ln>
                <a:solidFill>
                  <a:prstClr val="white"/>
                </a:solidFill>
                <a:effectLst/>
                <a:uLnTx/>
                <a:uFillTx/>
                <a:cs typeface="+mn-ea"/>
                <a:sym typeface="+mn-lt"/>
              </a:rPr>
              <a:t>O</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42" name="Oval 41"/>
          <p:cNvSpPr/>
          <p:nvPr/>
        </p:nvSpPr>
        <p:spPr>
          <a:xfrm>
            <a:off x="1385188" y="5283272"/>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500" b="1" i="0" u="none" strike="noStrike" kern="1200" cap="none" spc="0" normalizeH="0" baseline="0" noProof="0" dirty="0">
                <a:ln>
                  <a:noFill/>
                </a:ln>
                <a:solidFill>
                  <a:prstClr val="white"/>
                </a:solidFill>
                <a:effectLst/>
                <a:uLnTx/>
                <a:uFillTx/>
                <a:cs typeface="+mn-ea"/>
                <a:sym typeface="+mn-lt"/>
              </a:rPr>
              <a:t>T</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52" name="Text Placeholder 32"/>
          <p:cNvSpPr txBox="1"/>
          <p:nvPr/>
        </p:nvSpPr>
        <p:spPr>
          <a:xfrm>
            <a:off x="6529687" y="5396248"/>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defRPr/>
            </a:pPr>
            <a:r>
              <a:rPr kumimoji="0" lang="zh-CN" altLang="en-US" sz="1000" b="0" i="0" u="none" strike="noStrike" kern="1200" cap="none" spc="0" normalizeH="0" baseline="0" noProof="0" dirty="0">
                <a:ln>
                  <a:noFill/>
                </a:ln>
                <a:solidFill>
                  <a:schemeClr val="bg1">
                    <a:lumMod val="50000"/>
                  </a:schemeClr>
                </a:solidFill>
                <a:effectLst/>
                <a:uLnTx/>
                <a:uFillTx/>
                <a:latin typeface="+mn-lt"/>
                <a:cs typeface="+mn-ea"/>
                <a:sym typeface="+mn-lt"/>
              </a:rPr>
              <a:t>？？？？？？？？？？？？？？？？？？？？？？？？？？？？？？？？？？？？？？？？？？？？？？？？？？？？？？？？？？？？？？？？？？？？</a:t>
            </a:r>
            <a:endParaRPr kumimoji="0" lang="zh-CN" altLang="en-US" sz="1000" b="0" i="0" u="none" strike="noStrike" kern="1200" cap="none" spc="0" normalizeH="0" baseline="0" noProof="0" dirty="0">
              <a:ln>
                <a:noFill/>
              </a:ln>
              <a:solidFill>
                <a:schemeClr val="bg1">
                  <a:lumMod val="50000"/>
                </a:schemeClr>
              </a:solidFill>
              <a:effectLst/>
              <a:uLnTx/>
              <a:uFillTx/>
              <a:latin typeface="+mn-lt"/>
              <a:cs typeface="+mn-ea"/>
              <a:sym typeface="+mn-lt"/>
            </a:endParaRPr>
          </a:p>
        </p:txBody>
      </p:sp>
      <p:sp>
        <p:nvSpPr>
          <p:cNvPr id="53" name="Text Placeholder 33"/>
          <p:cNvSpPr txBox="1"/>
          <p:nvPr/>
        </p:nvSpPr>
        <p:spPr>
          <a:xfrm>
            <a:off x="6516019" y="5090089"/>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chemeClr val="accent2"/>
                </a:solidFill>
                <a:latin typeface="+mn-lt"/>
                <a:cs typeface="+mn-ea"/>
                <a:sym typeface="+mn-lt"/>
              </a:rPr>
              <a:t>机会</a:t>
            </a:r>
            <a:endParaRPr kumimoji="0" lang="en-AU" sz="1800" b="0" i="0" u="none" strike="noStrike" kern="1200" cap="none" spc="0" normalizeH="0" baseline="0" noProof="0" dirty="0">
              <a:ln>
                <a:noFill/>
              </a:ln>
              <a:solidFill>
                <a:schemeClr val="accent2"/>
              </a:solidFill>
              <a:effectLst/>
              <a:uLnTx/>
              <a:uFillTx/>
              <a:latin typeface="+mn-lt"/>
              <a:cs typeface="+mn-ea"/>
              <a:sym typeface="+mn-lt"/>
            </a:endParaRPr>
          </a:p>
        </p:txBody>
      </p:sp>
      <p:cxnSp>
        <p:nvCxnSpPr>
          <p:cNvPr id="55" name="Straight Connector 54"/>
          <p:cNvCxnSpPr/>
          <p:nvPr/>
        </p:nvCxnSpPr>
        <p:spPr>
          <a:xfrm>
            <a:off x="6325235" y="5092065"/>
            <a:ext cx="3175" cy="75438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 Placeholder 32"/>
          <p:cNvSpPr txBox="1"/>
          <p:nvPr/>
        </p:nvSpPr>
        <p:spPr>
          <a:xfrm>
            <a:off x="6529687" y="4335277"/>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defRPr/>
            </a:pPr>
            <a:r>
              <a:rPr lang="en-US" sz="1000" noProof="0" dirty="0">
                <a:ln>
                  <a:noFill/>
                </a:ln>
                <a:solidFill>
                  <a:schemeClr val="bg1">
                    <a:lumMod val="50000"/>
                  </a:schemeClr>
                </a:solidFill>
                <a:effectLst/>
                <a:uLnTx/>
                <a:uFillTx/>
                <a:latin typeface="+mn-lt"/>
                <a:cs typeface="+mn-ea"/>
                <a:sym typeface="+mn-lt"/>
              </a:rPr>
              <a:t>拼多多的发展和国情走反方向，国家努力去掉山寨的帽子，努力让人富有，它推荐低质商品，给穷人消费。</a:t>
            </a:r>
            <a:endParaRPr lang="zh-CN" altLang="en-US" sz="1000" noProof="0" dirty="0">
              <a:ln>
                <a:noFill/>
              </a:ln>
              <a:solidFill>
                <a:schemeClr val="bg1">
                  <a:lumMod val="50000"/>
                </a:schemeClr>
              </a:solidFill>
              <a:effectLst/>
              <a:uLnTx/>
              <a:uFillTx/>
              <a:latin typeface="+mn-lt"/>
              <a:cs typeface="+mn-ea"/>
              <a:sym typeface="+mn-lt"/>
            </a:endParaRPr>
          </a:p>
        </p:txBody>
      </p:sp>
      <p:sp>
        <p:nvSpPr>
          <p:cNvPr id="51" name="Text Placeholder 33"/>
          <p:cNvSpPr txBox="1"/>
          <p:nvPr/>
        </p:nvSpPr>
        <p:spPr>
          <a:xfrm>
            <a:off x="6516019" y="402911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chemeClr val="accent1"/>
                </a:solidFill>
                <a:latin typeface="+mn-lt"/>
                <a:cs typeface="+mn-ea"/>
                <a:sym typeface="+mn-lt"/>
              </a:rPr>
              <a:t>威胁</a:t>
            </a:r>
            <a:endParaRPr kumimoji="0" lang="en-AU" sz="1800" b="0" i="0" u="none" strike="noStrike" kern="1200" cap="none" spc="0" normalizeH="0" baseline="0" noProof="0" dirty="0">
              <a:ln>
                <a:noFill/>
              </a:ln>
              <a:solidFill>
                <a:schemeClr val="accent1"/>
              </a:solidFill>
              <a:effectLst/>
              <a:uLnTx/>
              <a:uFillTx/>
              <a:latin typeface="+mn-lt"/>
              <a:cs typeface="+mn-ea"/>
              <a:sym typeface="+mn-lt"/>
            </a:endParaRPr>
          </a:p>
        </p:txBody>
      </p:sp>
      <p:cxnSp>
        <p:nvCxnSpPr>
          <p:cNvPr id="57" name="Straight Connector 56"/>
          <p:cNvCxnSpPr/>
          <p:nvPr/>
        </p:nvCxnSpPr>
        <p:spPr>
          <a:xfrm>
            <a:off x="6328410" y="4048125"/>
            <a:ext cx="5080" cy="763905"/>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Text Placeholder 32"/>
          <p:cNvSpPr txBox="1"/>
          <p:nvPr/>
        </p:nvSpPr>
        <p:spPr>
          <a:xfrm>
            <a:off x="6529705" y="3138805"/>
            <a:ext cx="4277360" cy="78676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拼多多用“拼着买更便宜”吸引来用户，流量大又吸引来商家，但最终又因一些产品和部分商家服务质量差造成投诉不断，形成恶性循环。                        </a:t>
            </a:r>
            <a:r>
              <a:rPr kumimoji="0" lang="zh-CN" altLang="en-US" sz="1000" b="0" i="0" u="none" strike="noStrike" kern="1200" cap="none" spc="0" normalizeH="0" baseline="0" noProof="0" dirty="0">
                <a:ln>
                  <a:noFill/>
                </a:ln>
                <a:solidFill>
                  <a:schemeClr val="bg1">
                    <a:lumMod val="50000"/>
                  </a:schemeClr>
                </a:solidFill>
                <a:effectLst/>
                <a:uLnTx/>
                <a:uFillTx/>
                <a:latin typeface="+mn-lt"/>
                <a:cs typeface="+mn-ea"/>
                <a:sym typeface="+mn-lt"/>
              </a:rPr>
              <a:t>流量红利一旦涌现，都会被迅速跟进</a:t>
            </a:r>
            <a:endParaRPr kumimoji="0" lang="zh-CN" altLang="en-US" sz="1000" b="0" i="0" u="none" strike="noStrike" kern="1200" cap="none" spc="0" normalizeH="0" baseline="0" noProof="0" dirty="0">
              <a:ln>
                <a:noFill/>
              </a:ln>
              <a:solidFill>
                <a:schemeClr val="bg1">
                  <a:lumMod val="50000"/>
                </a:schemeClr>
              </a:solidFill>
              <a:effectLst/>
              <a:uLnTx/>
              <a:uFillTx/>
              <a:latin typeface="+mn-lt"/>
              <a:cs typeface="+mn-ea"/>
              <a:sym typeface="+mn-lt"/>
            </a:endParaRPr>
          </a:p>
        </p:txBody>
      </p:sp>
      <p:sp>
        <p:nvSpPr>
          <p:cNvPr id="49" name="Text Placeholder 33"/>
          <p:cNvSpPr txBox="1"/>
          <p:nvPr/>
        </p:nvSpPr>
        <p:spPr>
          <a:xfrm>
            <a:off x="6516019" y="2922427"/>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chemeClr val="accent2"/>
                </a:solidFill>
                <a:latin typeface="+mn-lt"/>
                <a:cs typeface="+mn-ea"/>
                <a:sym typeface="+mn-lt"/>
              </a:rPr>
              <a:t>弱点</a:t>
            </a:r>
            <a:endParaRPr kumimoji="0" lang="en-AU" sz="1800" b="0" i="0" u="none" strike="noStrike" kern="1200" cap="none" spc="0" normalizeH="0" baseline="0" noProof="0" dirty="0">
              <a:ln>
                <a:noFill/>
              </a:ln>
              <a:solidFill>
                <a:schemeClr val="accent2"/>
              </a:solidFill>
              <a:effectLst/>
              <a:uLnTx/>
              <a:uFillTx/>
              <a:latin typeface="+mn-lt"/>
              <a:cs typeface="+mn-ea"/>
              <a:sym typeface="+mn-lt"/>
            </a:endParaRPr>
          </a:p>
        </p:txBody>
      </p:sp>
      <p:cxnSp>
        <p:nvCxnSpPr>
          <p:cNvPr id="58" name="Straight Connector 57"/>
          <p:cNvCxnSpPr/>
          <p:nvPr/>
        </p:nvCxnSpPr>
        <p:spPr>
          <a:xfrm flipH="1">
            <a:off x="6325235" y="2943225"/>
            <a:ext cx="3175" cy="89281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87" name="Text Placeholder 33"/>
          <p:cNvSpPr txBox="1"/>
          <p:nvPr/>
        </p:nvSpPr>
        <p:spPr>
          <a:xfrm>
            <a:off x="6516019" y="1863304"/>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rgbClr val="F23B48"/>
                </a:solidFill>
                <a:latin typeface="+mn-lt"/>
                <a:cs typeface="+mn-ea"/>
                <a:sym typeface="+mn-lt"/>
              </a:rPr>
              <a:t>优势</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59" name="Straight Connector 58"/>
          <p:cNvCxnSpPr/>
          <p:nvPr/>
        </p:nvCxnSpPr>
        <p:spPr>
          <a:xfrm>
            <a:off x="6328128" y="1863304"/>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3"/>
          </p:nvPr>
        </p:nvSpPr>
        <p:spPr/>
        <p:txBody>
          <a:bodyPr/>
          <a:lstStyle/>
          <a:p>
            <a:r>
              <a:rPr lang="zh-CN" altLang="en-US" dirty="0">
                <a:latin typeface="+mn-lt"/>
                <a:ea typeface="+mn-ea"/>
                <a:cs typeface="+mn-ea"/>
                <a:sym typeface="+mn-lt"/>
              </a:rPr>
              <a:t>发展</a:t>
            </a:r>
            <a:endParaRPr lang="zh-CN" altLang="en-US" dirty="0">
              <a:latin typeface="+mn-lt"/>
              <a:ea typeface="+mn-ea"/>
              <a:cs typeface="+mn-ea"/>
              <a:sym typeface="+mn-lt"/>
            </a:endParaRPr>
          </a:p>
        </p:txBody>
      </p:sp>
      <p:sp>
        <p:nvSpPr>
          <p:cNvPr id="2" name="Text Placeholder 32"/>
          <p:cNvSpPr txBox="1"/>
          <p:nvPr/>
        </p:nvSpPr>
        <p:spPr>
          <a:xfrm>
            <a:off x="6515735" y="2109470"/>
            <a:ext cx="4277360" cy="57467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defRPr/>
            </a:pPr>
            <a:r>
              <a:rPr lang="zh-CN" altLang="en-US" sz="1000" noProof="0" dirty="0">
                <a:ln>
                  <a:noFill/>
                </a:ln>
                <a:solidFill>
                  <a:schemeClr val="bg1">
                    <a:lumMod val="50000"/>
                  </a:schemeClr>
                </a:solidFill>
                <a:effectLst/>
                <a:uLnTx/>
                <a:uFillTx/>
                <a:latin typeface="+mn-lt"/>
                <a:cs typeface="+mn-ea"/>
                <a:sym typeface="+mn-lt"/>
              </a:rPr>
              <a:t>价格优势：平台容易上量，形成薄利多销                                                     </a:t>
            </a:r>
            <a:r>
              <a:rPr kumimoji="0" lang="zh-CN" altLang="en-US" sz="1000" b="0" i="0" u="none" strike="noStrike" kern="1200" cap="none" spc="0" normalizeH="0" baseline="0" noProof="0" dirty="0">
                <a:ln>
                  <a:noFill/>
                </a:ln>
                <a:solidFill>
                  <a:schemeClr val="bg1">
                    <a:lumMod val="50000"/>
                  </a:schemeClr>
                </a:solidFill>
                <a:effectLst/>
                <a:uLnTx/>
                <a:uFillTx/>
                <a:latin typeface="+mn-lt"/>
                <a:cs typeface="+mn-ea"/>
                <a:sym typeface="+mn-lt"/>
              </a:rPr>
              <a:t>人头优势：病毒式的传播积累了大量用户</a:t>
            </a:r>
            <a:endParaRPr kumimoji="0" lang="zh-CN" altLang="en-US" sz="1000" b="0" i="0" u="none" strike="noStrike" kern="1200" cap="none" spc="0" normalizeH="0" baseline="0" noProof="0" dirty="0">
              <a:ln>
                <a:noFill/>
              </a:ln>
              <a:solidFill>
                <a:schemeClr val="bg1">
                  <a:lumMod val="50000"/>
                </a:schemeClr>
              </a:solidFill>
              <a:effectLst/>
              <a:uLnTx/>
              <a:uFillTx/>
              <a:latin typeface="+mn-lt"/>
              <a:cs typeface="+mn-ea"/>
              <a:sym typeface="+mn-lt"/>
            </a:endParaRPr>
          </a:p>
        </p:txBody>
      </p:sp>
    </p:spTree>
  </p:cSld>
  <p:clrMapOvr>
    <a:masterClrMapping/>
  </p:clrMapOvr>
  <p:transition spd="slow" advClick="0" advTm="2000">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3"/>
          </p:nvPr>
        </p:nvSpPr>
        <p:spPr/>
        <p:txBody>
          <a:bodyPr/>
          <a:lstStyle/>
          <a:p>
            <a:r>
              <a:rPr lang="zh-CN" altLang="en-US" dirty="0">
                <a:latin typeface="+mn-lt"/>
                <a:ea typeface="+mn-ea"/>
                <a:cs typeface="+mn-ea"/>
                <a:sym typeface="+mn-lt"/>
              </a:rPr>
              <a:t>反思</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fld>
            <a:endParaRPr lang="en-US" dirty="0">
              <a:latin typeface="+mn-lt"/>
              <a:cs typeface="+mn-ea"/>
              <a:sym typeface="+mn-lt"/>
            </a:endParaRPr>
          </a:p>
        </p:txBody>
      </p:sp>
      <p:sp>
        <p:nvSpPr>
          <p:cNvPr id="2" name="文本框 1"/>
          <p:cNvSpPr txBox="1"/>
          <p:nvPr/>
        </p:nvSpPr>
        <p:spPr>
          <a:xfrm>
            <a:off x="6273800" y="2284730"/>
            <a:ext cx="5087620" cy="3415030"/>
          </a:xfrm>
          <a:prstGeom prst="rect">
            <a:avLst/>
          </a:prstGeom>
          <a:noFill/>
        </p:spPr>
        <p:txBody>
          <a:bodyPr wrap="square" rtlCol="0" anchor="t">
            <a:spAutoFit/>
          </a:bodyPr>
          <a:p>
            <a:endParaRPr lang="zh-CN" altLang="en-US"/>
          </a:p>
          <a:p>
            <a:endParaRPr lang="zh-CN" altLang="en-US"/>
          </a:p>
          <a:p>
            <a:r>
              <a:rPr lang="en-US" altLang="zh-CN">
                <a:sym typeface="+mn-ea"/>
              </a:rPr>
              <a:t>1.</a:t>
            </a:r>
            <a:r>
              <a:rPr lang="zh-CN" altLang="en-US">
                <a:sym typeface="+mn-ea"/>
              </a:rPr>
              <a:t>抓住当前的机遇，所有的东西都是资源，都是机会。</a:t>
            </a:r>
            <a:endParaRPr lang="zh-CN" altLang="en-US"/>
          </a:p>
          <a:p>
            <a:endParaRPr lang="zh-CN" altLang="en-US"/>
          </a:p>
          <a:p>
            <a:r>
              <a:rPr lang="en-US" altLang="zh-CN"/>
              <a:t>2.在用户停留APP时间越来越短的今天，尽量减少用户多余的操作，不断引导用户产生无意识的操作才是关键。</a:t>
            </a:r>
            <a:endParaRPr lang="en-US" altLang="zh-CN"/>
          </a:p>
          <a:p>
            <a:endParaRPr lang="en-US" altLang="zh-CN"/>
          </a:p>
          <a:p>
            <a:r>
              <a:rPr lang="en-US" altLang="zh-CN">
                <a:sym typeface="+mn-ea"/>
              </a:rPr>
              <a:t>3.</a:t>
            </a:r>
            <a:r>
              <a:rPr lang="zh-CN" altLang="en-US">
                <a:sym typeface="+mn-ea"/>
              </a:rPr>
              <a:t>它告诉我们听到的声音可能是噪音，深入的用户调研很重要，千万不能让噪音蒙蔽了眼睛，而误解了真正的用户需求。</a:t>
            </a:r>
            <a:endParaRPr lang="zh-CN" altLang="en-US"/>
          </a:p>
        </p:txBody>
      </p:sp>
      <p:pic>
        <p:nvPicPr>
          <p:cNvPr id="3" name="图片 2" descr="timg"/>
          <p:cNvPicPr>
            <a:picLocks noChangeAspect="1"/>
          </p:cNvPicPr>
          <p:nvPr/>
        </p:nvPicPr>
        <p:blipFill>
          <a:blip r:embed="rId1"/>
          <a:stretch>
            <a:fillRect/>
          </a:stretch>
        </p:blipFill>
        <p:spPr>
          <a:xfrm>
            <a:off x="252095" y="2602865"/>
            <a:ext cx="5640705" cy="3096895"/>
          </a:xfrm>
          <a:prstGeom prst="rect">
            <a:avLst/>
          </a:prstGeom>
        </p:spPr>
      </p:pic>
      <p:sp>
        <p:nvSpPr>
          <p:cNvPr id="122" name="Oval 121"/>
          <p:cNvSpPr/>
          <p:nvPr/>
        </p:nvSpPr>
        <p:spPr>
          <a:xfrm>
            <a:off x="500717" y="1348268"/>
            <a:ext cx="522021" cy="5220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endParaRPr lang="en-AU" sz="1600" dirty="0">
              <a:solidFill>
                <a:schemeClr val="bg1"/>
              </a:solidFill>
              <a:cs typeface="+mn-ea"/>
              <a:sym typeface="+mn-lt"/>
            </a:endParaRPr>
          </a:p>
        </p:txBody>
      </p:sp>
      <p:sp>
        <p:nvSpPr>
          <p:cNvPr id="21" name="Freeform 129"/>
          <p:cNvSpPr>
            <a:spLocks noEditPoints="1" noChangeArrowheads="1"/>
          </p:cNvSpPr>
          <p:nvPr/>
        </p:nvSpPr>
        <p:spPr bwMode="auto">
          <a:xfrm>
            <a:off x="580883" y="1498761"/>
            <a:ext cx="361688" cy="185257"/>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p>
            <a:endParaRPr lang="zh-CN" altLang="zh-CN">
              <a:solidFill>
                <a:srgbClr val="000000"/>
              </a:solidFill>
              <a:cs typeface="+mn-ea"/>
              <a:sym typeface="+mn-lt"/>
            </a:endParaRPr>
          </a:p>
        </p:txBody>
      </p:sp>
      <p:sp>
        <p:nvSpPr>
          <p:cNvPr id="5" name="文本框 4"/>
          <p:cNvSpPr txBox="1"/>
          <p:nvPr/>
        </p:nvSpPr>
        <p:spPr>
          <a:xfrm>
            <a:off x="1245235" y="1501775"/>
            <a:ext cx="2926080" cy="368300"/>
          </a:xfrm>
          <a:prstGeom prst="rect">
            <a:avLst/>
          </a:prstGeom>
          <a:noFill/>
        </p:spPr>
        <p:txBody>
          <a:bodyPr wrap="none" rtlCol="0" anchor="t">
            <a:spAutoFit/>
          </a:bodyPr>
          <a:p>
            <a:r>
              <a:rPr lang="zh-CN" altLang="en-US">
                <a:sym typeface="+mn-ea"/>
              </a:rPr>
              <a:t>拼多多值得我们学习的地方</a:t>
            </a:r>
            <a:endParaRPr lang="zh-CN" altLang="en-US"/>
          </a:p>
        </p:txBody>
      </p:sp>
    </p:spTree>
  </p:cSld>
  <p:clrMapOvr>
    <a:masterClrMapping/>
  </p:clrMapOvr>
  <p:transition spd="slow" advClick="0" advTm="2000">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rot="900000">
            <a:off x="1809254"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等腰三角形 7"/>
          <p:cNvSpPr/>
          <p:nvPr/>
        </p:nvSpPr>
        <p:spPr>
          <a:xfrm rot="18900000">
            <a:off x="635167"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9" name="文本框 8"/>
          <p:cNvSpPr txBox="1"/>
          <p:nvPr/>
        </p:nvSpPr>
        <p:spPr>
          <a:xfrm>
            <a:off x="3596869" y="2712098"/>
            <a:ext cx="5162633" cy="1615827"/>
          </a:xfrm>
          <a:prstGeom prst="rect">
            <a:avLst/>
          </a:prstGeom>
          <a:noFill/>
        </p:spPr>
        <p:txBody>
          <a:bodyPr wrap="square" rtlCol="0">
            <a:spAutoFit/>
          </a:bodyPr>
          <a:lstStyle/>
          <a:p>
            <a:pPr algn="ctr">
              <a:lnSpc>
                <a:spcPct val="150000"/>
              </a:lnSpc>
            </a:pPr>
            <a:r>
              <a:rPr lang="en-US" altLang="zh-CN" sz="6600" b="1" dirty="0">
                <a:latin typeface="微软雅黑" panose="020B0503020204020204" charset="-122"/>
                <a:ea typeface="微软雅黑" panose="020B0503020204020204" charset="-122"/>
              </a:rPr>
              <a:t>THANKS</a:t>
            </a:r>
            <a:endParaRPr lang="en-US" altLang="zh-CN" sz="66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8" presetClass="emph" presetSubtype="0" fill="hold" grpId="1" nodeType="withEffect">
                                  <p:stCondLst>
                                    <p:cond delay="1500"/>
                                  </p:stCondLst>
                                  <p:childTnLst>
                                    <p:animRot by="21600000">
                                      <p:cBhvr>
                                        <p:cTn id="9" dur="1750" fill="hold"/>
                                        <p:tgtEl>
                                          <p:spTgt spid="8"/>
                                        </p:tgtEl>
                                        <p:attrNameLst>
                                          <p:attrName>r</p:attrName>
                                        </p:attrNameLst>
                                      </p:cBhvr>
                                    </p:animRot>
                                  </p:childTnLst>
                                </p:cTn>
                              </p:par>
                              <p:par>
                                <p:cTn id="10" presetID="10" presetClass="entr" presetSubtype="0" fill="hold" grpId="0" nodeType="withEffect">
                                  <p:stCondLst>
                                    <p:cond delay="20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8" presetClass="emph" presetSubtype="0" fill="hold" grpId="1" nodeType="withEffect">
                                  <p:stCondLst>
                                    <p:cond delay="2000"/>
                                  </p:stCondLst>
                                  <p:childTnLst>
                                    <p:animRot by="-21600000">
                                      <p:cBhvr>
                                        <p:cTn id="14" dur="1750" fill="hold"/>
                                        <p:tgtEl>
                                          <p:spTgt spid="7"/>
                                        </p:tgtEl>
                                        <p:attrNameLst>
                                          <p:attrName>r</p:attrName>
                                        </p:attrNameLst>
                                      </p:cBhvr>
                                    </p:animRot>
                                  </p:childTnLst>
                                </p:cTn>
                              </p:par>
                              <p:par>
                                <p:cTn id="15" presetID="2" presetClass="entr" presetSubtype="1" fill="hold" grpId="0" nodeType="withEffect">
                                  <p:stCondLst>
                                    <p:cond delay="0"/>
                                  </p:stCondLst>
                                  <p:iterate type="lt">
                                    <p:tmPct val="10000"/>
                                  </p:iterate>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bldLvl="0" animBg="1"/>
      <p:bldP spid="8" grpId="0" bldLvl="0" animBg="1"/>
      <p:bldP spid="8" grpId="1" bldLvl="0" animBg="1"/>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2582935" y="2305505"/>
            <a:ext cx="3061161" cy="751139"/>
            <a:chOff x="4123410" y="1826618"/>
            <a:chExt cx="3061161" cy="751139"/>
          </a:xfrm>
        </p:grpSpPr>
        <p:grpSp>
          <p:nvGrpSpPr>
            <p:cNvPr id="12" name="组合 11"/>
            <p:cNvGrpSpPr/>
            <p:nvPr/>
          </p:nvGrpSpPr>
          <p:grpSpPr>
            <a:xfrm>
              <a:off x="4123410" y="1826618"/>
              <a:ext cx="738875" cy="751139"/>
              <a:chOff x="2498710" y="2311467"/>
              <a:chExt cx="1748840" cy="1777866"/>
            </a:xfrm>
          </p:grpSpPr>
          <p:sp>
            <p:nvSpPr>
              <p:cNvPr id="8" name="椭圆 7"/>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t>1</a:t>
                </a:r>
                <a:endParaRPr lang="zh-CN" altLang="en-US" sz="3200" dirty="0"/>
              </a:p>
            </p:txBody>
          </p:sp>
          <p:sp>
            <p:nvSpPr>
              <p:cNvPr id="9" name="椭圆 8"/>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6600" dirty="0"/>
              </a:p>
            </p:txBody>
          </p:sp>
          <p:sp>
            <p:nvSpPr>
              <p:cNvPr id="10" name="椭圆 9"/>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cs typeface="+mn-ea"/>
                  <a:sym typeface="+mn-lt"/>
                </a:endParaRPr>
              </a:p>
            </p:txBody>
          </p:sp>
          <p:sp>
            <p:nvSpPr>
              <p:cNvPr id="11" name="椭圆 10"/>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cs typeface="+mn-ea"/>
                  <a:sym typeface="+mn-lt"/>
                </a:endParaRPr>
              </a:p>
            </p:txBody>
          </p:sp>
        </p:grpSp>
        <p:sp>
          <p:nvSpPr>
            <p:cNvPr id="43" name="文本框 8"/>
            <p:cNvSpPr txBox="1"/>
            <p:nvPr/>
          </p:nvSpPr>
          <p:spPr>
            <a:xfrm>
              <a:off x="4927756" y="1870042"/>
              <a:ext cx="225681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defRPr/>
              </a:pPr>
              <a:r>
                <a:rPr kumimoji="1" lang="en-US" altLang="zh-CN" sz="2000" i="0" u="none" strike="noStrike" kern="1200" cap="none" spc="0" normalizeH="0" baseline="0" noProof="0" dirty="0">
                  <a:ln>
                    <a:noFill/>
                  </a:ln>
                  <a:solidFill>
                    <a:schemeClr val="tx1">
                      <a:lumMod val="75000"/>
                      <a:lumOff val="25000"/>
                    </a:schemeClr>
                  </a:solidFill>
                  <a:effectLst/>
                  <a:uLnTx/>
                  <a:uFillTx/>
                  <a:cs typeface="+mn-ea"/>
                  <a:sym typeface="+mn-lt"/>
                </a:rPr>
                <a:t>CEO</a:t>
              </a: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黄峥个人简历</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0" name="直接连接符 39"/>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6547906" y="2305505"/>
            <a:ext cx="3061161" cy="751139"/>
            <a:chOff x="4123410" y="1826618"/>
            <a:chExt cx="3061161" cy="751139"/>
          </a:xfrm>
        </p:grpSpPr>
        <p:grpSp>
          <p:nvGrpSpPr>
            <p:cNvPr id="48" name="组合 47"/>
            <p:cNvGrpSpPr/>
            <p:nvPr/>
          </p:nvGrpSpPr>
          <p:grpSpPr>
            <a:xfrm>
              <a:off x="4123410" y="1826618"/>
              <a:ext cx="738875" cy="751139"/>
              <a:chOff x="2498710" y="2311467"/>
              <a:chExt cx="1748840" cy="1777866"/>
            </a:xfrm>
          </p:grpSpPr>
          <p:sp>
            <p:nvSpPr>
              <p:cNvPr id="52" name="椭圆 51"/>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t>2</a:t>
                </a:r>
                <a:endParaRPr lang="zh-CN" altLang="en-US" sz="3200" dirty="0"/>
              </a:p>
            </p:txBody>
          </p:sp>
          <p:sp>
            <p:nvSpPr>
              <p:cNvPr id="53" name="椭圆 52"/>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6600" dirty="0"/>
              </a:p>
            </p:txBody>
          </p:sp>
          <p:sp>
            <p:nvSpPr>
              <p:cNvPr id="54" name="椭圆 53"/>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cs typeface="+mn-ea"/>
                  <a:sym typeface="+mn-lt"/>
                </a:endParaRPr>
              </a:p>
            </p:txBody>
          </p:sp>
          <p:sp>
            <p:nvSpPr>
              <p:cNvPr id="55" name="椭圆 54"/>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cs typeface="+mn-ea"/>
                  <a:sym typeface="+mn-lt"/>
                </a:endParaRPr>
              </a:p>
            </p:txBody>
          </p:sp>
        </p:grpSp>
        <p:sp>
          <p:nvSpPr>
            <p:cNvPr id="49" name="文本框 8"/>
            <p:cNvSpPr txBox="1"/>
            <p:nvPr/>
          </p:nvSpPr>
          <p:spPr>
            <a:xfrm>
              <a:off x="4927756" y="1844007"/>
              <a:ext cx="225681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拼多多三年的发展</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51" name="直接连接符 50"/>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2582299" y="3804645"/>
            <a:ext cx="3061161" cy="751139"/>
            <a:chOff x="4123410" y="1826618"/>
            <a:chExt cx="3061161" cy="751139"/>
          </a:xfrm>
        </p:grpSpPr>
        <p:grpSp>
          <p:nvGrpSpPr>
            <p:cNvPr id="57" name="组合 56"/>
            <p:cNvGrpSpPr/>
            <p:nvPr/>
          </p:nvGrpSpPr>
          <p:grpSpPr>
            <a:xfrm>
              <a:off x="4123410" y="1826618"/>
              <a:ext cx="738875" cy="751139"/>
              <a:chOff x="2498710" y="2311467"/>
              <a:chExt cx="1748840" cy="1777866"/>
            </a:xfrm>
          </p:grpSpPr>
          <p:sp>
            <p:nvSpPr>
              <p:cNvPr id="61" name="椭圆 60"/>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t>3</a:t>
                </a:r>
                <a:endParaRPr lang="zh-CN" altLang="en-US" sz="3200" dirty="0"/>
              </a:p>
            </p:txBody>
          </p:sp>
          <p:sp>
            <p:nvSpPr>
              <p:cNvPr id="62" name="椭圆 61"/>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6600" dirty="0"/>
              </a:p>
            </p:txBody>
          </p:sp>
          <p:sp>
            <p:nvSpPr>
              <p:cNvPr id="63" name="椭圆 62"/>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cs typeface="+mn-ea"/>
                  <a:sym typeface="+mn-lt"/>
                </a:endParaRPr>
              </a:p>
            </p:txBody>
          </p:sp>
          <p:sp>
            <p:nvSpPr>
              <p:cNvPr id="64" name="椭圆 63"/>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cs typeface="+mn-ea"/>
                  <a:sym typeface="+mn-lt"/>
                </a:endParaRPr>
              </a:p>
            </p:txBody>
          </p:sp>
        </p:grpSp>
        <p:sp>
          <p:nvSpPr>
            <p:cNvPr id="58" name="文本框 8"/>
            <p:cNvSpPr txBox="1"/>
            <p:nvPr/>
          </p:nvSpPr>
          <p:spPr>
            <a:xfrm>
              <a:off x="4927756" y="1844007"/>
              <a:ext cx="225681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核心竞争力</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59" name="文本框 4"/>
            <p:cNvSpPr txBox="1"/>
            <p:nvPr/>
          </p:nvSpPr>
          <p:spPr>
            <a:xfrm>
              <a:off x="4927755" y="2269980"/>
              <a:ext cx="2256815" cy="3067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60" name="直接连接符 59"/>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6547270" y="3804645"/>
            <a:ext cx="3061161" cy="751139"/>
            <a:chOff x="4123410" y="1826618"/>
            <a:chExt cx="3061161" cy="751139"/>
          </a:xfrm>
        </p:grpSpPr>
        <p:grpSp>
          <p:nvGrpSpPr>
            <p:cNvPr id="66" name="组合 65"/>
            <p:cNvGrpSpPr/>
            <p:nvPr/>
          </p:nvGrpSpPr>
          <p:grpSpPr>
            <a:xfrm>
              <a:off x="4123410" y="1826618"/>
              <a:ext cx="738875" cy="751139"/>
              <a:chOff x="2498710" y="2311467"/>
              <a:chExt cx="1748840" cy="1777866"/>
            </a:xfrm>
          </p:grpSpPr>
          <p:sp>
            <p:nvSpPr>
              <p:cNvPr id="70" name="椭圆 69"/>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t>4</a:t>
                </a:r>
                <a:endParaRPr lang="zh-CN" altLang="en-US" sz="3200" dirty="0"/>
              </a:p>
            </p:txBody>
          </p:sp>
          <p:sp>
            <p:nvSpPr>
              <p:cNvPr id="71" name="椭圆 70"/>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6600" dirty="0"/>
              </a:p>
            </p:txBody>
          </p:sp>
          <p:sp>
            <p:nvSpPr>
              <p:cNvPr id="72" name="椭圆 71"/>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cs typeface="+mn-ea"/>
                  <a:sym typeface="+mn-lt"/>
                </a:endParaRPr>
              </a:p>
            </p:txBody>
          </p:sp>
          <p:sp>
            <p:nvSpPr>
              <p:cNvPr id="73" name="椭圆 72"/>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cs typeface="+mn-ea"/>
                  <a:sym typeface="+mn-lt"/>
                </a:endParaRPr>
              </a:p>
            </p:txBody>
          </p:sp>
        </p:grpSp>
        <p:sp>
          <p:nvSpPr>
            <p:cNvPr id="67" name="文本框 8"/>
            <p:cNvSpPr txBox="1"/>
            <p:nvPr/>
          </p:nvSpPr>
          <p:spPr>
            <a:xfrm>
              <a:off x="4927756" y="1844007"/>
              <a:ext cx="225681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如何评价拼多多</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68" name="文本框 4"/>
            <p:cNvSpPr txBox="1"/>
            <p:nvPr/>
          </p:nvSpPr>
          <p:spPr>
            <a:xfrm>
              <a:off x="4927755" y="2269980"/>
              <a:ext cx="2256815" cy="3067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69" name="直接连接符 68"/>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789715" y="208096"/>
            <a:ext cx="2612571" cy="646331"/>
          </a:xfrm>
          <a:prstGeom prst="rect">
            <a:avLst/>
          </a:prstGeom>
          <a:noFill/>
        </p:spPr>
        <p:txBody>
          <a:bodyPr wrap="square" rtlCol="0">
            <a:spAutoFit/>
          </a:bodyPr>
          <a:lstStyle/>
          <a:p>
            <a:pPr algn="ctr"/>
            <a:r>
              <a:rPr lang="en-US" altLang="zh-CN" sz="3600" dirty="0">
                <a:solidFill>
                  <a:schemeClr val="accent1"/>
                </a:solidFill>
              </a:rPr>
              <a:t>CONTENT</a:t>
            </a:r>
            <a:endParaRPr lang="zh-CN" altLang="en-US" sz="3600" dirty="0">
              <a:solidFill>
                <a:schemeClr val="accent1"/>
              </a:solidFill>
            </a:endParaRPr>
          </a:p>
        </p:txBody>
      </p:sp>
      <p:sp>
        <p:nvSpPr>
          <p:cNvPr id="86" name="自由: 形状 85"/>
          <p:cNvSpPr/>
          <p:nvPr/>
        </p:nvSpPr>
        <p:spPr>
          <a:xfrm rot="2700000">
            <a:off x="6025850" y="813191"/>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8" name="组合 17"/>
          <p:cNvGrpSpPr/>
          <p:nvPr/>
        </p:nvGrpSpPr>
        <p:grpSpPr>
          <a:xfrm>
            <a:off x="2582934" y="5291815"/>
            <a:ext cx="3061161" cy="751139"/>
            <a:chOff x="4123410" y="1826618"/>
            <a:chExt cx="3061161" cy="751139"/>
          </a:xfrm>
        </p:grpSpPr>
        <p:grpSp>
          <p:nvGrpSpPr>
            <p:cNvPr id="19" name="组合 18"/>
            <p:cNvGrpSpPr/>
            <p:nvPr/>
          </p:nvGrpSpPr>
          <p:grpSpPr>
            <a:xfrm>
              <a:off x="4123410" y="1826618"/>
              <a:ext cx="738875" cy="751139"/>
              <a:chOff x="2498710" y="2311467"/>
              <a:chExt cx="1748840" cy="1777866"/>
            </a:xfrm>
          </p:grpSpPr>
          <p:sp>
            <p:nvSpPr>
              <p:cNvPr id="20" name="椭圆 19"/>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t>5</a:t>
                </a:r>
                <a:endParaRPr lang="en-US" altLang="zh-CN" sz="3200" dirty="0"/>
              </a:p>
            </p:txBody>
          </p:sp>
          <p:sp>
            <p:nvSpPr>
              <p:cNvPr id="21" name="椭圆 20"/>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6600" dirty="0"/>
              </a:p>
            </p:txBody>
          </p:sp>
          <p:sp>
            <p:nvSpPr>
              <p:cNvPr id="22" name="椭圆 21"/>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cs typeface="+mn-ea"/>
                  <a:sym typeface="+mn-lt"/>
                </a:endParaRPr>
              </a:p>
            </p:txBody>
          </p:sp>
          <p:sp>
            <p:nvSpPr>
              <p:cNvPr id="23" name="椭圆 22"/>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cs typeface="+mn-ea"/>
                  <a:sym typeface="+mn-lt"/>
                </a:endParaRPr>
              </a:p>
            </p:txBody>
          </p:sp>
        </p:grpSp>
        <p:sp>
          <p:nvSpPr>
            <p:cNvPr id="24" name="文本框 8"/>
            <p:cNvSpPr txBox="1"/>
            <p:nvPr/>
          </p:nvSpPr>
          <p:spPr>
            <a:xfrm>
              <a:off x="4927756" y="1844007"/>
              <a:ext cx="225681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之后的走向与发展</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5" name="文本框 4"/>
            <p:cNvSpPr txBox="1"/>
            <p:nvPr/>
          </p:nvSpPr>
          <p:spPr>
            <a:xfrm>
              <a:off x="4927755" y="2269980"/>
              <a:ext cx="2256815" cy="3067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26" name="直接连接符 25"/>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6609469" y="5357220"/>
            <a:ext cx="3061161" cy="751139"/>
            <a:chOff x="4123410" y="1826618"/>
            <a:chExt cx="3061161" cy="751139"/>
          </a:xfrm>
        </p:grpSpPr>
        <p:grpSp>
          <p:nvGrpSpPr>
            <p:cNvPr id="29" name="组合 28"/>
            <p:cNvGrpSpPr/>
            <p:nvPr/>
          </p:nvGrpSpPr>
          <p:grpSpPr>
            <a:xfrm>
              <a:off x="4123410" y="1826618"/>
              <a:ext cx="738875" cy="751139"/>
              <a:chOff x="2498710" y="2311467"/>
              <a:chExt cx="1748840" cy="1777866"/>
            </a:xfrm>
          </p:grpSpPr>
          <p:sp>
            <p:nvSpPr>
              <p:cNvPr id="30" name="椭圆 29"/>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t>6</a:t>
                </a:r>
                <a:endParaRPr lang="en-US" altLang="zh-CN" sz="3200" dirty="0"/>
              </a:p>
            </p:txBody>
          </p:sp>
          <p:sp>
            <p:nvSpPr>
              <p:cNvPr id="31" name="椭圆 30"/>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6600" dirty="0"/>
              </a:p>
            </p:txBody>
          </p:sp>
          <p:sp>
            <p:nvSpPr>
              <p:cNvPr id="32" name="椭圆 31"/>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cs typeface="+mn-ea"/>
                  <a:sym typeface="+mn-lt"/>
                </a:endParaRPr>
              </a:p>
            </p:txBody>
          </p:sp>
          <p:sp>
            <p:nvSpPr>
              <p:cNvPr id="33" name="椭圆 32"/>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cs typeface="+mn-ea"/>
                  <a:sym typeface="+mn-lt"/>
                </a:endParaRPr>
              </a:p>
            </p:txBody>
          </p:sp>
        </p:grpSp>
        <p:sp>
          <p:nvSpPr>
            <p:cNvPr id="34" name="文本框 8"/>
            <p:cNvSpPr txBox="1"/>
            <p:nvPr/>
          </p:nvSpPr>
          <p:spPr>
            <a:xfrm>
              <a:off x="4927756" y="1844007"/>
              <a:ext cx="225681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给我们的启示</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5" name="文本框 4"/>
            <p:cNvSpPr txBox="1"/>
            <p:nvPr/>
          </p:nvSpPr>
          <p:spPr>
            <a:xfrm>
              <a:off x="4927755" y="2269980"/>
              <a:ext cx="2256815" cy="3067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36" name="直接连接符 35"/>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2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文本框 8"/>
          <p:cNvSpPr txBox="1"/>
          <p:nvPr/>
        </p:nvSpPr>
        <p:spPr>
          <a:xfrm>
            <a:off x="4416423" y="2900303"/>
            <a:ext cx="4689296" cy="14452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defRPr/>
            </a:pPr>
            <a:r>
              <a:rPr kumimoji="1" lang="en-US" altLang="zh-CN" sz="4400" noProof="0" dirty="0">
                <a:ln>
                  <a:noFill/>
                </a:ln>
                <a:solidFill>
                  <a:schemeClr val="tx1">
                    <a:lumMod val="75000"/>
                    <a:lumOff val="25000"/>
                  </a:schemeClr>
                </a:solidFill>
                <a:effectLst/>
                <a:uLnTx/>
                <a:uFillTx/>
                <a:cs typeface="+mn-ea"/>
                <a:sym typeface="+mn-lt"/>
              </a:rPr>
              <a:t>CEO</a:t>
            </a:r>
            <a:r>
              <a:rPr kumimoji="1" lang="zh-CN" altLang="en-US" sz="4400" noProof="0" dirty="0">
                <a:ln>
                  <a:noFill/>
                </a:ln>
                <a:solidFill>
                  <a:schemeClr val="tx1">
                    <a:lumMod val="75000"/>
                    <a:lumOff val="25000"/>
                  </a:schemeClr>
                </a:solidFill>
                <a:effectLst/>
                <a:uLnTx/>
                <a:uFillTx/>
                <a:cs typeface="+mn-ea"/>
                <a:sym typeface="+mn-lt"/>
              </a:rPr>
              <a:t>黄峥个人简历</a:t>
            </a:r>
            <a:endParaRPr kumimoji="1" lang="zh-CN" altLang="en-US" sz="4400" i="0" u="none" strike="noStrike" kern="1200" cap="none" spc="0" normalizeH="0" baseline="0" noProof="0" dirty="0">
              <a:ln>
                <a:noFill/>
              </a:ln>
              <a:solidFill>
                <a:schemeClr val="tx1">
                  <a:lumMod val="75000"/>
                  <a:lumOff val="25000"/>
                </a:schemeClr>
              </a:solidFill>
              <a:effectLst/>
              <a:uLnTx/>
              <a:uFillTx/>
              <a:cs typeface="+mn-ea"/>
              <a:sym typeface="+mn-lt"/>
            </a:endParaRPr>
          </a:p>
          <a:p>
            <a:pPr marL="0" marR="0" lvl="0" indent="0" defTabSz="457200" rtl="0" eaLnBrk="1" fontAlgn="auto" latinLnBrk="0" hangingPunct="1">
              <a:lnSpc>
                <a:spcPct val="100000"/>
              </a:lnSpc>
              <a:spcBef>
                <a:spcPts val="0"/>
              </a:spcBef>
              <a:spcAft>
                <a:spcPts val="0"/>
              </a:spcAft>
              <a:buClrTx/>
              <a:buSzTx/>
              <a:buFontTx/>
              <a:buNone/>
              <a:defRPr/>
            </a:pP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13" name="直接连接符 12"/>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2" name="椭圆 1"/>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000" dirty="0"/>
                <a:t>1</a:t>
              </a:r>
              <a:endParaRPr lang="zh-CN" altLang="en-US" sz="8000" dirty="0"/>
            </a:p>
          </p:txBody>
        </p:sp>
        <p:sp>
          <p:nvSpPr>
            <p:cNvPr id="22" name="椭圆 21"/>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8000" dirty="0"/>
            </a:p>
          </p:txBody>
        </p:sp>
        <p:sp>
          <p:nvSpPr>
            <p:cNvPr id="12" name="椭圆 11"/>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1" name="椭圆 20"/>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Tree>
  </p:cSld>
  <p:clrMapOvr>
    <a:masterClrMapping/>
  </p:clrMapOvr>
  <p:transition spd="slow" advClick="0" advTm="2000">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fld>
            <a:endParaRPr lang="en-US" dirty="0">
              <a:latin typeface="+mn-lt"/>
              <a:cs typeface="+mn-ea"/>
              <a:sym typeface="+mn-lt"/>
            </a:endParaRPr>
          </a:p>
        </p:txBody>
      </p:sp>
      <p:sp>
        <p:nvSpPr>
          <p:cNvPr id="38" name="Rectangle 37"/>
          <p:cNvSpPr/>
          <p:nvPr/>
        </p:nvSpPr>
        <p:spPr>
          <a:xfrm>
            <a:off x="6239376" y="1291883"/>
            <a:ext cx="4713393" cy="5046345"/>
          </a:xfrm>
          <a:prstGeom prst="rect">
            <a:avLst/>
          </a:prstGeom>
        </p:spPr>
        <p:txBody>
          <a:bodyPr wrap="square">
            <a:spAutoFit/>
          </a:bodyPr>
          <a:lstStyle/>
          <a:p>
            <a:endParaRPr lang="en-US" sz="1400" dirty="0">
              <a:solidFill>
                <a:schemeClr val="tx1">
                  <a:lumMod val="65000"/>
                  <a:lumOff val="35000"/>
                </a:schemeClr>
              </a:solidFill>
              <a:cs typeface="+mn-ea"/>
              <a:sym typeface="+mn-lt"/>
            </a:endParaRPr>
          </a:p>
          <a:p>
            <a:r>
              <a:rPr lang="en-US" sz="1400" dirty="0">
                <a:solidFill>
                  <a:schemeClr val="tx1">
                    <a:lumMod val="65000"/>
                    <a:lumOff val="35000"/>
                  </a:schemeClr>
                </a:solidFill>
                <a:cs typeface="+mn-ea"/>
                <a:sym typeface="+mn-lt"/>
              </a:rPr>
              <a:t>1998年，于杭州外国语学校毕业，被保送至浙江大学竺可桢学院，主修计算机专业。</a:t>
            </a:r>
            <a:endParaRPr lang="en-US" sz="1400" dirty="0">
              <a:solidFill>
                <a:schemeClr val="tx1">
                  <a:lumMod val="65000"/>
                  <a:lumOff val="35000"/>
                </a:schemeClr>
              </a:solidFill>
              <a:cs typeface="+mn-ea"/>
              <a:sym typeface="+mn-lt"/>
            </a:endParaRPr>
          </a:p>
          <a:p>
            <a:endParaRPr lang="en-US" sz="1400" dirty="0">
              <a:solidFill>
                <a:schemeClr val="tx1">
                  <a:lumMod val="65000"/>
                  <a:lumOff val="35000"/>
                </a:schemeClr>
              </a:solidFill>
              <a:cs typeface="+mn-ea"/>
              <a:sym typeface="+mn-lt"/>
            </a:endParaRPr>
          </a:p>
          <a:p>
            <a:r>
              <a:rPr lang="en-US" sz="1400" dirty="0">
                <a:solidFill>
                  <a:schemeClr val="tx1">
                    <a:lumMod val="65000"/>
                    <a:lumOff val="35000"/>
                  </a:schemeClr>
                </a:solidFill>
                <a:cs typeface="+mn-ea"/>
                <a:sym typeface="+mn-lt"/>
              </a:rPr>
              <a:t>2002年，本科毕业后黄峥顺利申请到美国威斯康星大学麦迪逊分校就读。</a:t>
            </a:r>
            <a:endParaRPr lang="en-US" sz="1400" dirty="0">
              <a:solidFill>
                <a:schemeClr val="tx1">
                  <a:lumMod val="65000"/>
                  <a:lumOff val="35000"/>
                </a:schemeClr>
              </a:solidFill>
              <a:cs typeface="+mn-ea"/>
              <a:sym typeface="+mn-lt"/>
            </a:endParaRPr>
          </a:p>
          <a:p>
            <a:endParaRPr lang="en-US" sz="1400" dirty="0">
              <a:solidFill>
                <a:schemeClr val="tx1">
                  <a:lumMod val="65000"/>
                  <a:lumOff val="35000"/>
                </a:schemeClr>
              </a:solidFill>
              <a:cs typeface="+mn-ea"/>
              <a:sym typeface="+mn-lt"/>
            </a:endParaRPr>
          </a:p>
          <a:p>
            <a:r>
              <a:rPr lang="en-US" sz="1400" dirty="0">
                <a:solidFill>
                  <a:schemeClr val="tx1">
                    <a:lumMod val="65000"/>
                    <a:lumOff val="35000"/>
                  </a:schemeClr>
                </a:solidFill>
                <a:cs typeface="+mn-ea"/>
                <a:sym typeface="+mn-lt"/>
              </a:rPr>
              <a:t>2004</a:t>
            </a:r>
            <a:r>
              <a:rPr lang="zh-CN" altLang="en-US" sz="1400" dirty="0">
                <a:solidFill>
                  <a:schemeClr val="tx1">
                    <a:lumMod val="65000"/>
                    <a:lumOff val="35000"/>
                  </a:schemeClr>
                </a:solidFill>
                <a:cs typeface="+mn-ea"/>
                <a:sym typeface="+mn-lt"/>
              </a:rPr>
              <a:t>年，</a:t>
            </a:r>
            <a:r>
              <a:rPr sz="1400" dirty="0">
                <a:solidFill>
                  <a:schemeClr val="tx1">
                    <a:lumMod val="65000"/>
                    <a:lumOff val="35000"/>
                  </a:schemeClr>
                </a:solidFill>
                <a:cs typeface="+mn-ea"/>
                <a:sym typeface="+mn-lt"/>
              </a:rPr>
              <a:t>获得计算机硕士学位后，黄峥选择加入了当时还正在崛起的Google</a:t>
            </a:r>
            <a:endParaRPr sz="1400" dirty="0">
              <a:solidFill>
                <a:schemeClr val="tx1">
                  <a:lumMod val="65000"/>
                  <a:lumOff val="35000"/>
                </a:schemeClr>
              </a:solidFill>
              <a:cs typeface="+mn-ea"/>
              <a:sym typeface="+mn-lt"/>
            </a:endParaRPr>
          </a:p>
          <a:p>
            <a:endParaRPr lang="en-US" sz="1400" dirty="0">
              <a:solidFill>
                <a:schemeClr val="tx1">
                  <a:lumMod val="65000"/>
                  <a:lumOff val="35000"/>
                </a:schemeClr>
              </a:solidFill>
              <a:cs typeface="+mn-ea"/>
              <a:sym typeface="+mn-lt"/>
            </a:endParaRPr>
          </a:p>
          <a:p>
            <a:r>
              <a:rPr lang="en-US" sz="1400" dirty="0">
                <a:solidFill>
                  <a:schemeClr val="tx1">
                    <a:lumMod val="65000"/>
                    <a:lumOff val="35000"/>
                  </a:schemeClr>
                </a:solidFill>
                <a:cs typeface="+mn-ea"/>
                <a:sym typeface="+mn-lt"/>
              </a:rPr>
              <a:t>2006年</a:t>
            </a:r>
            <a:r>
              <a:rPr lang="zh-CN" altLang="en-US" sz="1400" dirty="0">
                <a:solidFill>
                  <a:schemeClr val="tx1">
                    <a:lumMod val="65000"/>
                    <a:lumOff val="35000"/>
                  </a:schemeClr>
                </a:solidFill>
                <a:cs typeface="+mn-ea"/>
                <a:sym typeface="+mn-lt"/>
              </a:rPr>
              <a:t>，</a:t>
            </a:r>
            <a:r>
              <a:rPr lang="en-US" sz="1400" dirty="0">
                <a:solidFill>
                  <a:schemeClr val="tx1">
                    <a:lumMod val="65000"/>
                    <a:lumOff val="35000"/>
                  </a:schemeClr>
                </a:solidFill>
                <a:cs typeface="+mn-ea"/>
                <a:sym typeface="+mn-lt"/>
              </a:rPr>
              <a:t>与李开复一起，被派到了中国拓展业务，建立Google中国办公室。</a:t>
            </a:r>
            <a:endParaRPr lang="en-US" sz="1400" dirty="0">
              <a:solidFill>
                <a:schemeClr val="tx1">
                  <a:lumMod val="65000"/>
                  <a:lumOff val="35000"/>
                </a:schemeClr>
              </a:solidFill>
              <a:cs typeface="+mn-ea"/>
              <a:sym typeface="+mn-lt"/>
            </a:endParaRPr>
          </a:p>
          <a:p>
            <a:endParaRPr lang="en-US" sz="1400" dirty="0">
              <a:solidFill>
                <a:schemeClr val="tx1">
                  <a:lumMod val="65000"/>
                  <a:lumOff val="35000"/>
                </a:schemeClr>
              </a:solidFill>
              <a:cs typeface="+mn-ea"/>
              <a:sym typeface="+mn-lt"/>
            </a:endParaRPr>
          </a:p>
          <a:p>
            <a:r>
              <a:rPr lang="en-US" sz="1400" dirty="0">
                <a:solidFill>
                  <a:schemeClr val="tx1">
                    <a:lumMod val="65000"/>
                    <a:lumOff val="35000"/>
                  </a:schemeClr>
                </a:solidFill>
                <a:cs typeface="+mn-ea"/>
                <a:sym typeface="+mn-lt"/>
              </a:rPr>
              <a:t>2007年</a:t>
            </a:r>
            <a:r>
              <a:rPr lang="zh-CN" altLang="en-US" sz="1400" dirty="0">
                <a:solidFill>
                  <a:schemeClr val="tx1">
                    <a:lumMod val="65000"/>
                    <a:lumOff val="35000"/>
                  </a:schemeClr>
                </a:solidFill>
                <a:cs typeface="+mn-ea"/>
                <a:sym typeface="+mn-lt"/>
              </a:rPr>
              <a:t>，</a:t>
            </a:r>
            <a:r>
              <a:rPr lang="en-US" sz="1400" dirty="0">
                <a:solidFill>
                  <a:schemeClr val="tx1">
                    <a:lumMod val="65000"/>
                    <a:lumOff val="35000"/>
                  </a:schemeClr>
                </a:solidFill>
                <a:cs typeface="+mn-ea"/>
                <a:sym typeface="+mn-lt"/>
              </a:rPr>
              <a:t>从谷歌离职创业，先后创立电商代运营公司和游戏公司。</a:t>
            </a:r>
            <a:endParaRPr lang="en-US" sz="1400" dirty="0">
              <a:solidFill>
                <a:schemeClr val="tx1">
                  <a:lumMod val="65000"/>
                  <a:lumOff val="35000"/>
                </a:schemeClr>
              </a:solidFill>
              <a:cs typeface="+mn-ea"/>
              <a:sym typeface="+mn-lt"/>
            </a:endParaRPr>
          </a:p>
          <a:p>
            <a:endParaRPr lang="en-US" sz="1400" dirty="0">
              <a:solidFill>
                <a:schemeClr val="tx1">
                  <a:lumMod val="65000"/>
                  <a:lumOff val="35000"/>
                </a:schemeClr>
              </a:solidFill>
              <a:cs typeface="+mn-ea"/>
              <a:sym typeface="+mn-lt"/>
            </a:endParaRPr>
          </a:p>
          <a:p>
            <a:r>
              <a:rPr lang="en-US" sz="1400" dirty="0">
                <a:solidFill>
                  <a:schemeClr val="tx1">
                    <a:lumMod val="65000"/>
                    <a:lumOff val="35000"/>
                  </a:schemeClr>
                </a:solidFill>
                <a:cs typeface="+mn-ea"/>
                <a:sym typeface="+mn-lt"/>
              </a:rPr>
              <a:t>2015年4月</a:t>
            </a:r>
            <a:r>
              <a:rPr lang="zh-CN" altLang="en-US" sz="1400" dirty="0">
                <a:solidFill>
                  <a:schemeClr val="tx1">
                    <a:lumMod val="65000"/>
                    <a:lumOff val="35000"/>
                  </a:schemeClr>
                </a:solidFill>
                <a:cs typeface="+mn-ea"/>
                <a:sym typeface="+mn-lt"/>
              </a:rPr>
              <a:t>，</a:t>
            </a:r>
            <a:r>
              <a:rPr lang="en-US" sz="1400" dirty="0">
                <a:solidFill>
                  <a:schemeClr val="tx1">
                    <a:lumMod val="65000"/>
                    <a:lumOff val="35000"/>
                  </a:schemeClr>
                </a:solidFill>
                <a:cs typeface="+mn-ea"/>
                <a:sym typeface="+mn-lt"/>
              </a:rPr>
              <a:t>创立拼好货，开创社交电商新模式。</a:t>
            </a:r>
            <a:endParaRPr lang="en-US" sz="1400" dirty="0">
              <a:solidFill>
                <a:schemeClr val="tx1">
                  <a:lumMod val="65000"/>
                  <a:lumOff val="35000"/>
                </a:schemeClr>
              </a:solidFill>
              <a:cs typeface="+mn-ea"/>
              <a:sym typeface="+mn-lt"/>
            </a:endParaRPr>
          </a:p>
          <a:p>
            <a:endParaRPr lang="en-US" sz="1400" dirty="0">
              <a:solidFill>
                <a:schemeClr val="tx1">
                  <a:lumMod val="65000"/>
                  <a:lumOff val="35000"/>
                </a:schemeClr>
              </a:solidFill>
              <a:cs typeface="+mn-ea"/>
              <a:sym typeface="+mn-lt"/>
            </a:endParaRPr>
          </a:p>
          <a:p>
            <a:r>
              <a:rPr lang="en-US" sz="1400" dirty="0">
                <a:solidFill>
                  <a:schemeClr val="tx1">
                    <a:lumMod val="65000"/>
                    <a:lumOff val="35000"/>
                  </a:schemeClr>
                </a:solidFill>
                <a:cs typeface="+mn-ea"/>
                <a:sym typeface="+mn-lt"/>
              </a:rPr>
              <a:t>2016年9月，拼好货、拼多多宣布合并，黄峥担任新公司的董事长兼首席执行官。</a:t>
            </a:r>
            <a:endParaRPr lang="en-US" sz="1400" dirty="0">
              <a:solidFill>
                <a:schemeClr val="tx1">
                  <a:lumMod val="65000"/>
                  <a:lumOff val="35000"/>
                </a:schemeClr>
              </a:solidFill>
              <a:cs typeface="+mn-ea"/>
              <a:sym typeface="+mn-lt"/>
            </a:endParaRPr>
          </a:p>
          <a:p>
            <a:endParaRPr lang="en-US" sz="1400" dirty="0">
              <a:solidFill>
                <a:schemeClr val="tx1">
                  <a:lumMod val="65000"/>
                  <a:lumOff val="35000"/>
                </a:schemeClr>
              </a:solidFill>
              <a:cs typeface="+mn-ea"/>
              <a:sym typeface="+mn-lt"/>
            </a:endParaRPr>
          </a:p>
          <a:p>
            <a:r>
              <a:rPr lang="en-US" sz="1400" dirty="0">
                <a:solidFill>
                  <a:schemeClr val="tx1">
                    <a:lumMod val="65000"/>
                    <a:lumOff val="35000"/>
                  </a:schemeClr>
                </a:solidFill>
                <a:cs typeface="+mn-ea"/>
                <a:sym typeface="+mn-lt"/>
              </a:rPr>
              <a:t>2018年10月，黄峥以950 亿元财富排名2018年胡润百富榜第13位</a:t>
            </a:r>
            <a:endParaRPr lang="en-US" sz="1400" dirty="0">
              <a:solidFill>
                <a:schemeClr val="tx1">
                  <a:lumMod val="65000"/>
                  <a:lumOff val="35000"/>
                </a:schemeClr>
              </a:solidFill>
              <a:cs typeface="+mn-ea"/>
              <a:sym typeface="+mn-lt"/>
            </a:endParaRPr>
          </a:p>
        </p:txBody>
      </p:sp>
      <p:sp>
        <p:nvSpPr>
          <p:cNvPr id="49" name="Rectangle 48"/>
          <p:cNvSpPr/>
          <p:nvPr/>
        </p:nvSpPr>
        <p:spPr>
          <a:xfrm>
            <a:off x="6008370" y="585470"/>
            <a:ext cx="5379720" cy="39878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黄峥 （拼多多创始人、董事长兼首席执行官）</a:t>
            </a:r>
            <a:endParaRPr lang="zh-CN" altLang="en-US" sz="2000" b="1" dirty="0">
              <a:solidFill>
                <a:schemeClr val="tx1">
                  <a:lumMod val="65000"/>
                  <a:lumOff val="35000"/>
                </a:schemeClr>
              </a:solidFill>
              <a:cs typeface="+mn-ea"/>
              <a:sym typeface="+mn-lt"/>
            </a:endParaRPr>
          </a:p>
        </p:txBody>
      </p:sp>
      <p:pic>
        <p:nvPicPr>
          <p:cNvPr id="12" name="图片 11" descr="C:\Users\Administrator\Desktop\a8ec8a13632762d02d9dd930aaec08fa503dc69a.pnga8ec8a13632762d02d9dd930aaec08fa503dc69a"/>
          <p:cNvPicPr>
            <a:picLocks noChangeAspect="1"/>
          </p:cNvPicPr>
          <p:nvPr/>
        </p:nvPicPr>
        <p:blipFill rotWithShape="1">
          <a:blip r:embed="rId1"/>
          <a:srcRect l="21865" r="25281"/>
          <a:stretch>
            <a:fillRect/>
          </a:stretch>
        </p:blipFill>
        <p:spPr>
          <a:xfrm>
            <a:off x="-57150" y="-3175"/>
            <a:ext cx="5327015" cy="6882130"/>
          </a:xfrm>
          <a:prstGeom prst="rect">
            <a:avLst/>
          </a:prstGeom>
        </p:spPr>
      </p:pic>
    </p:spTree>
    <p:custDataLst>
      <p:tags r:id="rId2"/>
    </p:custDataLst>
  </p:cSld>
  <p:clrMapOvr>
    <a:masterClrMapping/>
  </p:clrMapOvr>
  <p:transition spd="slow" advClick="0" advTm="2000">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2865755" y="1483995"/>
            <a:ext cx="4782185" cy="821690"/>
          </a:xfrm>
        </p:spPr>
        <p:txBody>
          <a:bodyPr/>
          <a:lstStyle/>
          <a:p>
            <a:r>
              <a:rPr lang="zh-CN" altLang="en-US" sz="4000" dirty="0">
                <a:latin typeface="+mn-lt"/>
                <a:ea typeface="+mn-ea"/>
                <a:cs typeface="+mn-ea"/>
                <a:sym typeface="+mn-lt"/>
              </a:rPr>
              <a:t>拼多多的发展历程</a:t>
            </a:r>
            <a:endParaRPr lang="zh-CN" altLang="en-US" sz="4000"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fld>
            <a:endParaRPr lang="en-US" noProof="0" dirty="0">
              <a:latin typeface="+mn-lt"/>
              <a:cs typeface="+mn-ea"/>
              <a:sym typeface="+mn-lt"/>
            </a:endParaRPr>
          </a:p>
        </p:txBody>
      </p:sp>
      <p:sp>
        <p:nvSpPr>
          <p:cNvPr id="28" name="Slide Number Placeholder 3"/>
          <p:cNvSpPr txBox="1"/>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fld>
            <a:endParaRPr lang="en-US" dirty="0">
              <a:solidFill>
                <a:schemeClr val="tx1"/>
              </a:solidFill>
              <a:latin typeface="+mn-lt"/>
              <a:cs typeface="+mn-ea"/>
              <a:sym typeface="+mn-lt"/>
            </a:endParaRPr>
          </a:p>
        </p:txBody>
      </p:sp>
      <p:sp>
        <p:nvSpPr>
          <p:cNvPr id="56" name="Freeform 224"/>
          <p:cNvSpPr>
            <a:spLocks noEditPoints="1" noChangeArrowheads="1"/>
          </p:cNvSpPr>
          <p:nvPr/>
        </p:nvSpPr>
        <p:spPr bwMode="auto">
          <a:xfrm>
            <a:off x="2043182" y="1963783"/>
            <a:ext cx="700281" cy="700221"/>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47"/>
              <a:gd name="T164" fmla="*/ 47 w 47"/>
              <a:gd name="T165" fmla="*/ 47 h 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p:spPr>
        <p:txBody>
          <a:bodyPr/>
          <a:lstStyle/>
          <a:p>
            <a:endParaRPr lang="zh-CN" altLang="zh-CN">
              <a:cs typeface="+mn-ea"/>
              <a:sym typeface="+mn-lt"/>
            </a:endParaRPr>
          </a:p>
        </p:txBody>
      </p:sp>
      <p:sp>
        <p:nvSpPr>
          <p:cNvPr id="33" name="Oval 25"/>
          <p:cNvSpPr/>
          <p:nvPr/>
        </p:nvSpPr>
        <p:spPr>
          <a:xfrm>
            <a:off x="371590" y="954405"/>
            <a:ext cx="1881899" cy="18818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52" name="任意多边形 33"/>
          <p:cNvSpPr/>
          <p:nvPr/>
        </p:nvSpPr>
        <p:spPr>
          <a:xfrm>
            <a:off x="896712" y="1511513"/>
            <a:ext cx="831655" cy="767681"/>
          </a:xfrm>
          <a:custGeom>
            <a:avLst/>
            <a:gdLst/>
            <a:ahLst/>
            <a:cxnLst/>
            <a:rect l="l" t="t" r="r" b="b"/>
            <a:pathLst>
              <a:path w="566057" h="522514">
                <a:moveTo>
                  <a:pt x="435429" y="130628"/>
                </a:moveTo>
                <a:cubicBezTo>
                  <a:pt x="435429" y="178026"/>
                  <a:pt x="427038" y="220095"/>
                  <a:pt x="410255" y="256835"/>
                </a:cubicBezTo>
                <a:cubicBezTo>
                  <a:pt x="442232" y="250258"/>
                  <a:pt x="468936" y="237444"/>
                  <a:pt x="490367" y="218394"/>
                </a:cubicBezTo>
                <a:cubicBezTo>
                  <a:pt x="511799" y="199344"/>
                  <a:pt x="522514" y="180975"/>
                  <a:pt x="522514" y="163285"/>
                </a:cubicBezTo>
                <a:lnTo>
                  <a:pt x="522514" y="130628"/>
                </a:lnTo>
                <a:close/>
                <a:moveTo>
                  <a:pt x="43543" y="130628"/>
                </a:moveTo>
                <a:lnTo>
                  <a:pt x="43543" y="163285"/>
                </a:lnTo>
                <a:cubicBezTo>
                  <a:pt x="43543" y="180975"/>
                  <a:pt x="54258" y="199344"/>
                  <a:pt x="75690" y="218394"/>
                </a:cubicBezTo>
                <a:cubicBezTo>
                  <a:pt x="97121" y="237444"/>
                  <a:pt x="123825" y="250258"/>
                  <a:pt x="155802" y="256835"/>
                </a:cubicBezTo>
                <a:cubicBezTo>
                  <a:pt x="139020" y="220095"/>
                  <a:pt x="130629" y="178026"/>
                  <a:pt x="130629" y="130628"/>
                </a:cubicBezTo>
                <a:close/>
                <a:moveTo>
                  <a:pt x="185057" y="0"/>
                </a:moveTo>
                <a:lnTo>
                  <a:pt x="381000" y="0"/>
                </a:lnTo>
                <a:cubicBezTo>
                  <a:pt x="395968" y="0"/>
                  <a:pt x="408781" y="5329"/>
                  <a:pt x="419440" y="15988"/>
                </a:cubicBezTo>
                <a:cubicBezTo>
                  <a:pt x="430099" y="26647"/>
                  <a:pt x="435429" y="39460"/>
                  <a:pt x="435429" y="54428"/>
                </a:cubicBezTo>
                <a:lnTo>
                  <a:pt x="435429" y="87085"/>
                </a:lnTo>
                <a:lnTo>
                  <a:pt x="533400" y="87085"/>
                </a:lnTo>
                <a:cubicBezTo>
                  <a:pt x="542471" y="87085"/>
                  <a:pt x="550182" y="90260"/>
                  <a:pt x="556532" y="96610"/>
                </a:cubicBezTo>
                <a:cubicBezTo>
                  <a:pt x="562882" y="102960"/>
                  <a:pt x="566057" y="110671"/>
                  <a:pt x="566057" y="119743"/>
                </a:cubicBezTo>
                <a:lnTo>
                  <a:pt x="566057" y="163285"/>
                </a:lnTo>
                <a:cubicBezTo>
                  <a:pt x="566057" y="179387"/>
                  <a:pt x="561351" y="195602"/>
                  <a:pt x="551940" y="211931"/>
                </a:cubicBezTo>
                <a:cubicBezTo>
                  <a:pt x="542528" y="228260"/>
                  <a:pt x="529828" y="243001"/>
                  <a:pt x="513840" y="256154"/>
                </a:cubicBezTo>
                <a:cubicBezTo>
                  <a:pt x="497851" y="269308"/>
                  <a:pt x="478234" y="280364"/>
                  <a:pt x="454989" y="289322"/>
                </a:cubicBezTo>
                <a:cubicBezTo>
                  <a:pt x="431743" y="298280"/>
                  <a:pt x="407307" y="303326"/>
                  <a:pt x="381680" y="304460"/>
                </a:cubicBezTo>
                <a:cubicBezTo>
                  <a:pt x="372155" y="316706"/>
                  <a:pt x="361383" y="327478"/>
                  <a:pt x="349363" y="336777"/>
                </a:cubicBezTo>
                <a:cubicBezTo>
                  <a:pt x="340746" y="344487"/>
                  <a:pt x="334792" y="352708"/>
                  <a:pt x="331504" y="361439"/>
                </a:cubicBezTo>
                <a:cubicBezTo>
                  <a:pt x="328216" y="370171"/>
                  <a:pt x="326571" y="380319"/>
                  <a:pt x="326571" y="391885"/>
                </a:cubicBezTo>
                <a:cubicBezTo>
                  <a:pt x="326571" y="404132"/>
                  <a:pt x="330030" y="414451"/>
                  <a:pt x="336947" y="422842"/>
                </a:cubicBezTo>
                <a:cubicBezTo>
                  <a:pt x="343864" y="431233"/>
                  <a:pt x="354920" y="435428"/>
                  <a:pt x="370114" y="435428"/>
                </a:cubicBezTo>
                <a:cubicBezTo>
                  <a:pt x="387123" y="435428"/>
                  <a:pt x="402261" y="440588"/>
                  <a:pt x="415528" y="450906"/>
                </a:cubicBezTo>
                <a:cubicBezTo>
                  <a:pt x="428795" y="461225"/>
                  <a:pt x="435429" y="474209"/>
                  <a:pt x="435429" y="489857"/>
                </a:cubicBezTo>
                <a:lnTo>
                  <a:pt x="435429" y="511628"/>
                </a:lnTo>
                <a:cubicBezTo>
                  <a:pt x="435429" y="514803"/>
                  <a:pt x="434408" y="517411"/>
                  <a:pt x="432367" y="519452"/>
                </a:cubicBezTo>
                <a:cubicBezTo>
                  <a:pt x="430326" y="521494"/>
                  <a:pt x="427718" y="522514"/>
                  <a:pt x="424543" y="522514"/>
                </a:cubicBezTo>
                <a:lnTo>
                  <a:pt x="141514" y="522514"/>
                </a:lnTo>
                <a:cubicBezTo>
                  <a:pt x="138339" y="522514"/>
                  <a:pt x="135731" y="521494"/>
                  <a:pt x="133690" y="519452"/>
                </a:cubicBezTo>
                <a:cubicBezTo>
                  <a:pt x="131649" y="517411"/>
                  <a:pt x="130629" y="514803"/>
                  <a:pt x="130629" y="511628"/>
                </a:cubicBezTo>
                <a:lnTo>
                  <a:pt x="130629" y="489857"/>
                </a:lnTo>
                <a:cubicBezTo>
                  <a:pt x="130629" y="474209"/>
                  <a:pt x="137262" y="461225"/>
                  <a:pt x="150529" y="450906"/>
                </a:cubicBezTo>
                <a:cubicBezTo>
                  <a:pt x="163796" y="440588"/>
                  <a:pt x="178934" y="435428"/>
                  <a:pt x="195943" y="435428"/>
                </a:cubicBezTo>
                <a:cubicBezTo>
                  <a:pt x="211138" y="435428"/>
                  <a:pt x="222193" y="431233"/>
                  <a:pt x="229110" y="422842"/>
                </a:cubicBezTo>
                <a:cubicBezTo>
                  <a:pt x="236027" y="414451"/>
                  <a:pt x="239486" y="404132"/>
                  <a:pt x="239486" y="391885"/>
                </a:cubicBezTo>
                <a:cubicBezTo>
                  <a:pt x="239486" y="380319"/>
                  <a:pt x="237842" y="370171"/>
                  <a:pt x="234553" y="361439"/>
                </a:cubicBezTo>
                <a:cubicBezTo>
                  <a:pt x="231265" y="352708"/>
                  <a:pt x="225312" y="344487"/>
                  <a:pt x="216694" y="336777"/>
                </a:cubicBezTo>
                <a:cubicBezTo>
                  <a:pt x="204674" y="327478"/>
                  <a:pt x="193902" y="316706"/>
                  <a:pt x="184377" y="304460"/>
                </a:cubicBezTo>
                <a:cubicBezTo>
                  <a:pt x="158750" y="303326"/>
                  <a:pt x="134314" y="298280"/>
                  <a:pt x="111068" y="289322"/>
                </a:cubicBezTo>
                <a:cubicBezTo>
                  <a:pt x="87823" y="280364"/>
                  <a:pt x="68206" y="269308"/>
                  <a:pt x="52217" y="256154"/>
                </a:cubicBezTo>
                <a:cubicBezTo>
                  <a:pt x="36229" y="243001"/>
                  <a:pt x="23529" y="228260"/>
                  <a:pt x="14117" y="211931"/>
                </a:cubicBezTo>
                <a:cubicBezTo>
                  <a:pt x="4706" y="195602"/>
                  <a:pt x="0" y="179387"/>
                  <a:pt x="0" y="163285"/>
                </a:cubicBezTo>
                <a:lnTo>
                  <a:pt x="0" y="119743"/>
                </a:lnTo>
                <a:cubicBezTo>
                  <a:pt x="0" y="110671"/>
                  <a:pt x="3175" y="102960"/>
                  <a:pt x="9525" y="96610"/>
                </a:cubicBezTo>
                <a:cubicBezTo>
                  <a:pt x="15875" y="90260"/>
                  <a:pt x="23586" y="87085"/>
                  <a:pt x="32657" y="87085"/>
                </a:cubicBezTo>
                <a:lnTo>
                  <a:pt x="130629" y="87085"/>
                </a:lnTo>
                <a:lnTo>
                  <a:pt x="130629" y="54428"/>
                </a:lnTo>
                <a:cubicBezTo>
                  <a:pt x="130629" y="39460"/>
                  <a:pt x="135958" y="26647"/>
                  <a:pt x="146617" y="15988"/>
                </a:cubicBezTo>
                <a:cubicBezTo>
                  <a:pt x="157276" y="5329"/>
                  <a:pt x="170089" y="0"/>
                  <a:pt x="18505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altLang="zh-CN" sz="4800" dirty="0">
              <a:cs typeface="+mn-ea"/>
              <a:sym typeface="+mn-lt"/>
            </a:endParaRPr>
          </a:p>
        </p:txBody>
      </p:sp>
      <p:pic>
        <p:nvPicPr>
          <p:cNvPr id="3" name="图片 2" descr="u=3811436206,3900480400&amp;fm=173&amp;app=25&amp;f=JPEG"/>
          <p:cNvPicPr>
            <a:picLocks noChangeAspect="1"/>
          </p:cNvPicPr>
          <p:nvPr/>
        </p:nvPicPr>
        <p:blipFill>
          <a:blip r:embed="rId1"/>
          <a:srcRect t="21575" b="25098"/>
          <a:stretch>
            <a:fillRect/>
          </a:stretch>
        </p:blipFill>
        <p:spPr>
          <a:xfrm>
            <a:off x="1919605" y="2773045"/>
            <a:ext cx="7974330" cy="3665855"/>
          </a:xfrm>
          <a:prstGeom prst="rect">
            <a:avLst/>
          </a:prstGeom>
        </p:spPr>
      </p:pic>
    </p:spTree>
  </p:cSld>
  <p:clrMapOvr>
    <a:masterClrMapping/>
  </p:clrMapOvr>
  <p:transition spd="slow" advClick="0" advTm="2000">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3"/>
          </p:nvPr>
        </p:nvSpPr>
        <p:spPr/>
        <p:txBody>
          <a:bodyPr/>
          <a:lstStyle/>
          <a:p>
            <a:r>
              <a:rPr lang="zh-CN" altLang="en-US" dirty="0">
                <a:latin typeface="+mn-lt"/>
                <a:ea typeface="+mn-ea"/>
                <a:cs typeface="+mn-ea"/>
                <a:sym typeface="+mn-lt"/>
              </a:rPr>
              <a:t>大背景</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fld>
            <a:endParaRPr lang="en-US" dirty="0">
              <a:latin typeface="+mn-lt"/>
              <a:cs typeface="+mn-ea"/>
              <a:sym typeface="+mn-lt"/>
            </a:endParaRPr>
          </a:p>
        </p:txBody>
      </p:sp>
      <p:sp>
        <p:nvSpPr>
          <p:cNvPr id="82" name="Text Placeholder 32"/>
          <p:cNvSpPr txBox="1"/>
          <p:nvPr/>
        </p:nvSpPr>
        <p:spPr>
          <a:xfrm>
            <a:off x="2448221" y="2394085"/>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endParaRPr lang="en-US" sz="1000" dirty="0">
              <a:solidFill>
                <a:schemeClr val="tx1">
                  <a:lumMod val="65000"/>
                  <a:lumOff val="35000"/>
                </a:schemeClr>
              </a:solidFill>
              <a:latin typeface="+mn-lt"/>
              <a:cs typeface="+mn-ea"/>
              <a:sym typeface="+mn-lt"/>
            </a:endParaRPr>
          </a:p>
          <a:p>
            <a:pPr marL="0" indent="0">
              <a:lnSpc>
                <a:spcPct val="130000"/>
              </a:lnSpc>
              <a:spcBef>
                <a:spcPts val="0"/>
              </a:spcBef>
              <a:buNone/>
            </a:pPr>
            <a:endParaRPr lang="zh-CN" altLang="en-US" sz="1000" dirty="0">
              <a:solidFill>
                <a:schemeClr val="tx1">
                  <a:lumMod val="65000"/>
                  <a:lumOff val="35000"/>
                </a:schemeClr>
              </a:solidFill>
              <a:latin typeface="+mn-lt"/>
              <a:cs typeface="+mn-ea"/>
              <a:sym typeface="+mn-lt"/>
            </a:endParaRPr>
          </a:p>
        </p:txBody>
      </p:sp>
      <p:sp>
        <p:nvSpPr>
          <p:cNvPr id="83" name="Text Placeholder 33"/>
          <p:cNvSpPr txBox="1"/>
          <p:nvPr/>
        </p:nvSpPr>
        <p:spPr>
          <a:xfrm>
            <a:off x="2433936" y="2099335"/>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endParaRPr lang="zh-CN" altLang="en-AU" sz="1100" dirty="0">
              <a:solidFill>
                <a:schemeClr val="tx1">
                  <a:lumMod val="65000"/>
                  <a:lumOff val="35000"/>
                </a:schemeClr>
              </a:solidFill>
              <a:latin typeface="+mn-lt"/>
              <a:cs typeface="+mn-ea"/>
              <a:sym typeface="+mn-lt"/>
            </a:endParaRPr>
          </a:p>
        </p:txBody>
      </p:sp>
      <p:sp>
        <p:nvSpPr>
          <p:cNvPr id="84" name="Text Placeholder 33"/>
          <p:cNvSpPr txBox="1"/>
          <p:nvPr/>
        </p:nvSpPr>
        <p:spPr>
          <a:xfrm>
            <a:off x="1572895" y="1584325"/>
            <a:ext cx="1032510" cy="4254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buFont typeface="Arial" panose="020B0604020202020204" pitchFamily="34" charset="0"/>
              <a:buNone/>
            </a:pPr>
            <a:r>
              <a:rPr lang="zh-CN" altLang="zh-CN" sz="1800" dirty="0">
                <a:latin typeface="+mj-ea"/>
                <a:ea typeface="+mj-ea"/>
                <a:sym typeface="+mn-ea"/>
              </a:rPr>
              <a:t>大背景</a:t>
            </a:r>
            <a:endParaRPr lang="zh-CN" altLang="en-US" sz="1800" dirty="0">
              <a:solidFill>
                <a:schemeClr val="tx1">
                  <a:lumMod val="65000"/>
                  <a:lumOff val="35000"/>
                </a:schemeClr>
              </a:solidFill>
              <a:latin typeface="+mj-ea"/>
              <a:ea typeface="+mj-ea"/>
              <a:cs typeface="+mn-ea"/>
              <a:sym typeface="+mn-lt"/>
            </a:endParaRPr>
          </a:p>
        </p:txBody>
      </p:sp>
      <p:sp>
        <p:nvSpPr>
          <p:cNvPr id="18440" name="PA_任意多边形 8"/>
          <p:cNvSpPr/>
          <p:nvPr>
            <p:custDataLst>
              <p:tags r:id="rId1"/>
            </p:custDataLst>
          </p:nvPr>
        </p:nvSpPr>
        <p:spPr bwMode="auto">
          <a:xfrm rot="19680000">
            <a:off x="3688080" y="2320057"/>
            <a:ext cx="2452688" cy="1384727"/>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chemeClr val="accent2"/>
          </a:solidFill>
          <a:ln>
            <a:noFill/>
          </a:ln>
        </p:spPr>
        <p:txBody>
          <a:bodyPr/>
          <a:p>
            <a:endParaRPr lang="zh-CN" altLang="en-US"/>
          </a:p>
        </p:txBody>
      </p:sp>
      <p:sp>
        <p:nvSpPr>
          <p:cNvPr id="18441" name="PA_任意多边形 9"/>
          <p:cNvSpPr/>
          <p:nvPr>
            <p:custDataLst>
              <p:tags r:id="rId2"/>
            </p:custDataLst>
          </p:nvPr>
        </p:nvSpPr>
        <p:spPr bwMode="auto">
          <a:xfrm rot="21360000">
            <a:off x="6221730" y="2461025"/>
            <a:ext cx="1397000" cy="2451857"/>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chemeClr val="accent3"/>
          </a:solidFill>
          <a:ln>
            <a:noFill/>
          </a:ln>
        </p:spPr>
        <p:txBody>
          <a:bodyPr/>
          <a:p>
            <a:endParaRPr lang="zh-CN" altLang="en-US"/>
          </a:p>
        </p:txBody>
      </p:sp>
      <p:sp>
        <p:nvSpPr>
          <p:cNvPr id="18442" name="PA_任意多边形 10"/>
          <p:cNvSpPr/>
          <p:nvPr>
            <p:custDataLst>
              <p:tags r:id="rId3"/>
            </p:custDataLst>
          </p:nvPr>
        </p:nvSpPr>
        <p:spPr bwMode="auto">
          <a:xfrm rot="1740000">
            <a:off x="4119880" y="4418081"/>
            <a:ext cx="2487613" cy="1329147"/>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chemeClr val="accent4"/>
          </a:solidFill>
          <a:ln>
            <a:noFill/>
          </a:ln>
        </p:spPr>
        <p:txBody>
          <a:bodyPr/>
          <a:p>
            <a:endParaRPr lang="zh-CN" altLang="en-US"/>
          </a:p>
        </p:txBody>
      </p:sp>
      <p:sp>
        <p:nvSpPr>
          <p:cNvPr id="18445" name="PA_任意多边形 13"/>
          <p:cNvSpPr>
            <a:spLocks noEditPoints="1"/>
          </p:cNvSpPr>
          <p:nvPr>
            <p:custDataLst>
              <p:tags r:id="rId4"/>
            </p:custDataLst>
          </p:nvPr>
        </p:nvSpPr>
        <p:spPr bwMode="auto">
          <a:xfrm>
            <a:off x="5739765" y="5263106"/>
            <a:ext cx="266700" cy="300131"/>
          </a:xfrm>
          <a:custGeom>
            <a:avLst/>
            <a:gdLst>
              <a:gd name="T0" fmla="*/ 85 w 91"/>
              <a:gd name="T1" fmla="*/ 0 h 103"/>
              <a:gd name="T2" fmla="*/ 7 w 91"/>
              <a:gd name="T3" fmla="*/ 0 h 103"/>
              <a:gd name="T4" fmla="*/ 0 w 91"/>
              <a:gd name="T5" fmla="*/ 6 h 103"/>
              <a:gd name="T6" fmla="*/ 0 w 91"/>
              <a:gd name="T7" fmla="*/ 97 h 103"/>
              <a:gd name="T8" fmla="*/ 7 w 91"/>
              <a:gd name="T9" fmla="*/ 103 h 103"/>
              <a:gd name="T10" fmla="*/ 85 w 91"/>
              <a:gd name="T11" fmla="*/ 103 h 103"/>
              <a:gd name="T12" fmla="*/ 91 w 91"/>
              <a:gd name="T13" fmla="*/ 97 h 103"/>
              <a:gd name="T14" fmla="*/ 91 w 91"/>
              <a:gd name="T15" fmla="*/ 6 h 103"/>
              <a:gd name="T16" fmla="*/ 85 w 91"/>
              <a:gd name="T17" fmla="*/ 0 h 103"/>
              <a:gd name="T18" fmla="*/ 13 w 91"/>
              <a:gd name="T19" fmla="*/ 6 h 103"/>
              <a:gd name="T20" fmla="*/ 20 w 91"/>
              <a:gd name="T21" fmla="*/ 13 h 103"/>
              <a:gd name="T22" fmla="*/ 13 w 91"/>
              <a:gd name="T23" fmla="*/ 19 h 103"/>
              <a:gd name="T24" fmla="*/ 7 w 91"/>
              <a:gd name="T25" fmla="*/ 13 h 103"/>
              <a:gd name="T26" fmla="*/ 13 w 91"/>
              <a:gd name="T27" fmla="*/ 6 h 103"/>
              <a:gd name="T28" fmla="*/ 85 w 91"/>
              <a:gd name="T29" fmla="*/ 97 h 103"/>
              <a:gd name="T30" fmla="*/ 7 w 91"/>
              <a:gd name="T31" fmla="*/ 97 h 103"/>
              <a:gd name="T32" fmla="*/ 7 w 91"/>
              <a:gd name="T33" fmla="*/ 26 h 103"/>
              <a:gd name="T34" fmla="*/ 85 w 91"/>
              <a:gd name="T35" fmla="*/ 26 h 103"/>
              <a:gd name="T36" fmla="*/ 85 w 91"/>
              <a:gd name="T37" fmla="*/ 97 h 103"/>
              <a:gd name="T38" fmla="*/ 78 w 91"/>
              <a:gd name="T39" fmla="*/ 19 h 103"/>
              <a:gd name="T40" fmla="*/ 72 w 91"/>
              <a:gd name="T41" fmla="*/ 13 h 103"/>
              <a:gd name="T42" fmla="*/ 78 w 91"/>
              <a:gd name="T43" fmla="*/ 6 h 103"/>
              <a:gd name="T44" fmla="*/ 85 w 91"/>
              <a:gd name="T45" fmla="*/ 13 h 103"/>
              <a:gd name="T46" fmla="*/ 78 w 91"/>
              <a:gd name="T47" fmla="*/ 19 h 103"/>
              <a:gd name="T48" fmla="*/ 13 w 91"/>
              <a:gd name="T49" fmla="*/ 42 h 103"/>
              <a:gd name="T50" fmla="*/ 17 w 91"/>
              <a:gd name="T51" fmla="*/ 39 h 103"/>
              <a:gd name="T52" fmla="*/ 75 w 91"/>
              <a:gd name="T53" fmla="*/ 39 h 103"/>
              <a:gd name="T54" fmla="*/ 78 w 91"/>
              <a:gd name="T55" fmla="*/ 42 h 103"/>
              <a:gd name="T56" fmla="*/ 75 w 91"/>
              <a:gd name="T57" fmla="*/ 45 h 103"/>
              <a:gd name="T58" fmla="*/ 17 w 91"/>
              <a:gd name="T59" fmla="*/ 45 h 103"/>
              <a:gd name="T60" fmla="*/ 13 w 91"/>
              <a:gd name="T61" fmla="*/ 42 h 103"/>
              <a:gd name="T62" fmla="*/ 13 w 91"/>
              <a:gd name="T63" fmla="*/ 61 h 103"/>
              <a:gd name="T64" fmla="*/ 17 w 91"/>
              <a:gd name="T65" fmla="*/ 58 h 103"/>
              <a:gd name="T66" fmla="*/ 75 w 91"/>
              <a:gd name="T67" fmla="*/ 58 h 103"/>
              <a:gd name="T68" fmla="*/ 78 w 91"/>
              <a:gd name="T69" fmla="*/ 61 h 103"/>
              <a:gd name="T70" fmla="*/ 75 w 91"/>
              <a:gd name="T71" fmla="*/ 65 h 103"/>
              <a:gd name="T72" fmla="*/ 17 w 91"/>
              <a:gd name="T73" fmla="*/ 65 h 103"/>
              <a:gd name="T74" fmla="*/ 13 w 91"/>
              <a:gd name="T75" fmla="*/ 61 h 103"/>
              <a:gd name="T76" fmla="*/ 13 w 91"/>
              <a:gd name="T77" fmla="*/ 81 h 103"/>
              <a:gd name="T78" fmla="*/ 17 w 91"/>
              <a:gd name="T79" fmla="*/ 77 h 103"/>
              <a:gd name="T80" fmla="*/ 75 w 91"/>
              <a:gd name="T81" fmla="*/ 77 h 103"/>
              <a:gd name="T82" fmla="*/ 78 w 91"/>
              <a:gd name="T83" fmla="*/ 81 h 103"/>
              <a:gd name="T84" fmla="*/ 75 w 91"/>
              <a:gd name="T85" fmla="*/ 84 h 103"/>
              <a:gd name="T86" fmla="*/ 17 w 91"/>
              <a:gd name="T87" fmla="*/ 84 h 103"/>
              <a:gd name="T88" fmla="*/ 13 w 91"/>
              <a:gd name="T89"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103">
                <a:moveTo>
                  <a:pt x="85" y="0"/>
                </a:moveTo>
                <a:cubicBezTo>
                  <a:pt x="7" y="0"/>
                  <a:pt x="7" y="0"/>
                  <a:pt x="7" y="0"/>
                </a:cubicBezTo>
                <a:cubicBezTo>
                  <a:pt x="3" y="0"/>
                  <a:pt x="0" y="3"/>
                  <a:pt x="0" y="6"/>
                </a:cubicBezTo>
                <a:cubicBezTo>
                  <a:pt x="0" y="97"/>
                  <a:pt x="0" y="97"/>
                  <a:pt x="0" y="97"/>
                </a:cubicBezTo>
                <a:cubicBezTo>
                  <a:pt x="0" y="100"/>
                  <a:pt x="3" y="103"/>
                  <a:pt x="7" y="103"/>
                </a:cubicBezTo>
                <a:cubicBezTo>
                  <a:pt x="85" y="103"/>
                  <a:pt x="85" y="103"/>
                  <a:pt x="85" y="103"/>
                </a:cubicBezTo>
                <a:cubicBezTo>
                  <a:pt x="88" y="103"/>
                  <a:pt x="91" y="100"/>
                  <a:pt x="91" y="97"/>
                </a:cubicBezTo>
                <a:cubicBezTo>
                  <a:pt x="91" y="6"/>
                  <a:pt x="91" y="6"/>
                  <a:pt x="91" y="6"/>
                </a:cubicBezTo>
                <a:cubicBezTo>
                  <a:pt x="91" y="3"/>
                  <a:pt x="88" y="0"/>
                  <a:pt x="85" y="0"/>
                </a:cubicBezTo>
                <a:close/>
                <a:moveTo>
                  <a:pt x="13" y="6"/>
                </a:moveTo>
                <a:cubicBezTo>
                  <a:pt x="17" y="6"/>
                  <a:pt x="20" y="9"/>
                  <a:pt x="20" y="13"/>
                </a:cubicBezTo>
                <a:cubicBezTo>
                  <a:pt x="20" y="16"/>
                  <a:pt x="17" y="19"/>
                  <a:pt x="13" y="19"/>
                </a:cubicBezTo>
                <a:cubicBezTo>
                  <a:pt x="10" y="19"/>
                  <a:pt x="7" y="16"/>
                  <a:pt x="7" y="13"/>
                </a:cubicBezTo>
                <a:cubicBezTo>
                  <a:pt x="7" y="9"/>
                  <a:pt x="10" y="6"/>
                  <a:pt x="13" y="6"/>
                </a:cubicBezTo>
                <a:close/>
                <a:moveTo>
                  <a:pt x="85" y="97"/>
                </a:moveTo>
                <a:cubicBezTo>
                  <a:pt x="7" y="97"/>
                  <a:pt x="7" y="97"/>
                  <a:pt x="7" y="97"/>
                </a:cubicBezTo>
                <a:cubicBezTo>
                  <a:pt x="7" y="26"/>
                  <a:pt x="7" y="26"/>
                  <a:pt x="7" y="26"/>
                </a:cubicBezTo>
                <a:cubicBezTo>
                  <a:pt x="85" y="26"/>
                  <a:pt x="85" y="26"/>
                  <a:pt x="85" y="26"/>
                </a:cubicBezTo>
                <a:lnTo>
                  <a:pt x="85" y="97"/>
                </a:lnTo>
                <a:close/>
                <a:moveTo>
                  <a:pt x="78" y="19"/>
                </a:moveTo>
                <a:cubicBezTo>
                  <a:pt x="75" y="19"/>
                  <a:pt x="72" y="16"/>
                  <a:pt x="72" y="13"/>
                </a:cubicBezTo>
                <a:cubicBezTo>
                  <a:pt x="72" y="9"/>
                  <a:pt x="75" y="6"/>
                  <a:pt x="78" y="6"/>
                </a:cubicBezTo>
                <a:cubicBezTo>
                  <a:pt x="82" y="6"/>
                  <a:pt x="85" y="9"/>
                  <a:pt x="85" y="13"/>
                </a:cubicBezTo>
                <a:cubicBezTo>
                  <a:pt x="85" y="16"/>
                  <a:pt x="82" y="19"/>
                  <a:pt x="78" y="19"/>
                </a:cubicBezTo>
                <a:close/>
                <a:moveTo>
                  <a:pt x="13" y="42"/>
                </a:moveTo>
                <a:cubicBezTo>
                  <a:pt x="13" y="40"/>
                  <a:pt x="15" y="39"/>
                  <a:pt x="17" y="39"/>
                </a:cubicBezTo>
                <a:cubicBezTo>
                  <a:pt x="75" y="39"/>
                  <a:pt x="75" y="39"/>
                  <a:pt x="75" y="39"/>
                </a:cubicBezTo>
                <a:cubicBezTo>
                  <a:pt x="77" y="39"/>
                  <a:pt x="78" y="40"/>
                  <a:pt x="78" y="42"/>
                </a:cubicBezTo>
                <a:cubicBezTo>
                  <a:pt x="78" y="44"/>
                  <a:pt x="77" y="45"/>
                  <a:pt x="75" y="45"/>
                </a:cubicBezTo>
                <a:cubicBezTo>
                  <a:pt x="17" y="45"/>
                  <a:pt x="17" y="45"/>
                  <a:pt x="17" y="45"/>
                </a:cubicBezTo>
                <a:cubicBezTo>
                  <a:pt x="15" y="45"/>
                  <a:pt x="13" y="44"/>
                  <a:pt x="13" y="42"/>
                </a:cubicBezTo>
                <a:close/>
                <a:moveTo>
                  <a:pt x="13" y="61"/>
                </a:moveTo>
                <a:cubicBezTo>
                  <a:pt x="13" y="59"/>
                  <a:pt x="15" y="58"/>
                  <a:pt x="17" y="58"/>
                </a:cubicBezTo>
                <a:cubicBezTo>
                  <a:pt x="75" y="58"/>
                  <a:pt x="75" y="58"/>
                  <a:pt x="75" y="58"/>
                </a:cubicBezTo>
                <a:cubicBezTo>
                  <a:pt x="77" y="58"/>
                  <a:pt x="78" y="59"/>
                  <a:pt x="78" y="61"/>
                </a:cubicBezTo>
                <a:cubicBezTo>
                  <a:pt x="78" y="63"/>
                  <a:pt x="77" y="65"/>
                  <a:pt x="75" y="65"/>
                </a:cubicBezTo>
                <a:cubicBezTo>
                  <a:pt x="17" y="65"/>
                  <a:pt x="17" y="65"/>
                  <a:pt x="17" y="65"/>
                </a:cubicBezTo>
                <a:cubicBezTo>
                  <a:pt x="15" y="65"/>
                  <a:pt x="13" y="63"/>
                  <a:pt x="13" y="61"/>
                </a:cubicBezTo>
                <a:close/>
                <a:moveTo>
                  <a:pt x="13" y="81"/>
                </a:moveTo>
                <a:cubicBezTo>
                  <a:pt x="13" y="79"/>
                  <a:pt x="15" y="77"/>
                  <a:pt x="17" y="77"/>
                </a:cubicBezTo>
                <a:cubicBezTo>
                  <a:pt x="75" y="77"/>
                  <a:pt x="75" y="77"/>
                  <a:pt x="75" y="77"/>
                </a:cubicBezTo>
                <a:cubicBezTo>
                  <a:pt x="77" y="77"/>
                  <a:pt x="78" y="79"/>
                  <a:pt x="78" y="81"/>
                </a:cubicBezTo>
                <a:cubicBezTo>
                  <a:pt x="78" y="82"/>
                  <a:pt x="77" y="84"/>
                  <a:pt x="75" y="84"/>
                </a:cubicBezTo>
                <a:cubicBezTo>
                  <a:pt x="17" y="84"/>
                  <a:pt x="17" y="84"/>
                  <a:pt x="17" y="84"/>
                </a:cubicBezTo>
                <a:cubicBezTo>
                  <a:pt x="15" y="84"/>
                  <a:pt x="13" y="82"/>
                  <a:pt x="13"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18446" name="PA_任意多边形 14"/>
          <p:cNvSpPr/>
          <p:nvPr>
            <p:custDataLst>
              <p:tags r:id="rId5"/>
            </p:custDataLst>
          </p:nvPr>
        </p:nvSpPr>
        <p:spPr bwMode="auto">
          <a:xfrm>
            <a:off x="6860541" y="2719854"/>
            <a:ext cx="269875" cy="292190"/>
          </a:xfrm>
          <a:custGeom>
            <a:avLst/>
            <a:gdLst>
              <a:gd name="T0" fmla="*/ 4 w 92"/>
              <a:gd name="T1" fmla="*/ 100 h 100"/>
              <a:gd name="T2" fmla="*/ 1 w 92"/>
              <a:gd name="T3" fmla="*/ 100 h 100"/>
              <a:gd name="T4" fmla="*/ 0 w 92"/>
              <a:gd name="T5" fmla="*/ 97 h 100"/>
              <a:gd name="T6" fmla="*/ 5 w 92"/>
              <a:gd name="T7" fmla="*/ 56 h 100"/>
              <a:gd name="T8" fmla="*/ 6 w 92"/>
              <a:gd name="T9" fmla="*/ 54 h 100"/>
              <a:gd name="T10" fmla="*/ 56 w 92"/>
              <a:gd name="T11" fmla="*/ 3 h 100"/>
              <a:gd name="T12" fmla="*/ 70 w 92"/>
              <a:gd name="T13" fmla="*/ 3 h 100"/>
              <a:gd name="T14" fmla="*/ 88 w 92"/>
              <a:gd name="T15" fmla="*/ 22 h 100"/>
              <a:gd name="T16" fmla="*/ 88 w 92"/>
              <a:gd name="T17" fmla="*/ 35 h 100"/>
              <a:gd name="T18" fmla="*/ 52 w 92"/>
              <a:gd name="T19" fmla="*/ 72 h 100"/>
              <a:gd name="T20" fmla="*/ 49 w 92"/>
              <a:gd name="T21" fmla="*/ 73 h 100"/>
              <a:gd name="T22" fmla="*/ 31 w 92"/>
              <a:gd name="T23" fmla="*/ 73 h 100"/>
              <a:gd name="T24" fmla="*/ 28 w 92"/>
              <a:gd name="T25" fmla="*/ 70 h 100"/>
              <a:gd name="T26" fmla="*/ 28 w 92"/>
              <a:gd name="T27" fmla="*/ 51 h 100"/>
              <a:gd name="T28" fmla="*/ 29 w 92"/>
              <a:gd name="T29" fmla="*/ 49 h 100"/>
              <a:gd name="T30" fmla="*/ 56 w 92"/>
              <a:gd name="T31" fmla="*/ 22 h 100"/>
              <a:gd name="T32" fmla="*/ 61 w 92"/>
              <a:gd name="T33" fmla="*/ 22 h 100"/>
              <a:gd name="T34" fmla="*/ 61 w 92"/>
              <a:gd name="T35" fmla="*/ 26 h 100"/>
              <a:gd name="T36" fmla="*/ 34 w 92"/>
              <a:gd name="T37" fmla="*/ 53 h 100"/>
              <a:gd name="T38" fmla="*/ 34 w 92"/>
              <a:gd name="T39" fmla="*/ 67 h 100"/>
              <a:gd name="T40" fmla="*/ 48 w 92"/>
              <a:gd name="T41" fmla="*/ 67 h 100"/>
              <a:gd name="T42" fmla="*/ 84 w 92"/>
              <a:gd name="T43" fmla="*/ 31 h 100"/>
              <a:gd name="T44" fmla="*/ 84 w 92"/>
              <a:gd name="T45" fmla="*/ 26 h 100"/>
              <a:gd name="T46" fmla="*/ 65 w 92"/>
              <a:gd name="T47" fmla="*/ 8 h 100"/>
              <a:gd name="T48" fmla="*/ 61 w 92"/>
              <a:gd name="T49" fmla="*/ 8 h 100"/>
              <a:gd name="T50" fmla="*/ 11 w 92"/>
              <a:gd name="T51" fmla="*/ 58 h 100"/>
              <a:gd name="T52" fmla="*/ 7 w 92"/>
              <a:gd name="T53" fmla="*/ 94 h 100"/>
              <a:gd name="T54" fmla="*/ 43 w 92"/>
              <a:gd name="T55" fmla="*/ 90 h 100"/>
              <a:gd name="T56" fmla="*/ 84 w 92"/>
              <a:gd name="T57" fmla="*/ 49 h 100"/>
              <a:gd name="T58" fmla="*/ 88 w 92"/>
              <a:gd name="T59" fmla="*/ 49 h 100"/>
              <a:gd name="T60" fmla="*/ 88 w 92"/>
              <a:gd name="T61" fmla="*/ 54 h 100"/>
              <a:gd name="T62" fmla="*/ 47 w 92"/>
              <a:gd name="T63" fmla="*/ 95 h 100"/>
              <a:gd name="T64" fmla="*/ 45 w 92"/>
              <a:gd name="T65" fmla="*/ 96 h 100"/>
              <a:gd name="T66" fmla="*/ 4 w 92"/>
              <a:gd name="T67" fmla="*/ 100 h 100"/>
              <a:gd name="T68" fmla="*/ 4 w 92"/>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0">
                <a:moveTo>
                  <a:pt x="4" y="100"/>
                </a:moveTo>
                <a:cubicBezTo>
                  <a:pt x="3" y="100"/>
                  <a:pt x="2" y="100"/>
                  <a:pt x="1" y="100"/>
                </a:cubicBezTo>
                <a:cubicBezTo>
                  <a:pt x="1" y="99"/>
                  <a:pt x="0" y="98"/>
                  <a:pt x="0" y="97"/>
                </a:cubicBezTo>
                <a:cubicBezTo>
                  <a:pt x="5" y="56"/>
                  <a:pt x="5" y="56"/>
                  <a:pt x="5" y="56"/>
                </a:cubicBezTo>
                <a:cubicBezTo>
                  <a:pt x="5" y="55"/>
                  <a:pt x="5" y="54"/>
                  <a:pt x="6" y="54"/>
                </a:cubicBezTo>
                <a:cubicBezTo>
                  <a:pt x="56" y="3"/>
                  <a:pt x="56" y="3"/>
                  <a:pt x="56" y="3"/>
                </a:cubicBezTo>
                <a:cubicBezTo>
                  <a:pt x="60" y="0"/>
                  <a:pt x="66" y="0"/>
                  <a:pt x="70" y="3"/>
                </a:cubicBezTo>
                <a:cubicBezTo>
                  <a:pt x="88" y="22"/>
                  <a:pt x="88" y="22"/>
                  <a:pt x="88" y="22"/>
                </a:cubicBezTo>
                <a:cubicBezTo>
                  <a:pt x="92" y="25"/>
                  <a:pt x="92" y="32"/>
                  <a:pt x="88" y="35"/>
                </a:cubicBezTo>
                <a:cubicBezTo>
                  <a:pt x="52" y="72"/>
                  <a:pt x="52" y="72"/>
                  <a:pt x="52" y="72"/>
                </a:cubicBezTo>
                <a:cubicBezTo>
                  <a:pt x="51" y="73"/>
                  <a:pt x="50" y="73"/>
                  <a:pt x="49" y="73"/>
                </a:cubicBezTo>
                <a:cubicBezTo>
                  <a:pt x="31" y="73"/>
                  <a:pt x="31" y="73"/>
                  <a:pt x="31" y="73"/>
                </a:cubicBezTo>
                <a:cubicBezTo>
                  <a:pt x="29" y="73"/>
                  <a:pt x="28" y="72"/>
                  <a:pt x="28" y="70"/>
                </a:cubicBezTo>
                <a:cubicBezTo>
                  <a:pt x="28" y="51"/>
                  <a:pt x="28" y="51"/>
                  <a:pt x="28" y="51"/>
                </a:cubicBezTo>
                <a:cubicBezTo>
                  <a:pt x="28" y="51"/>
                  <a:pt x="28" y="50"/>
                  <a:pt x="29" y="49"/>
                </a:cubicBezTo>
                <a:cubicBezTo>
                  <a:pt x="56" y="22"/>
                  <a:pt x="56" y="22"/>
                  <a:pt x="56" y="22"/>
                </a:cubicBezTo>
                <a:cubicBezTo>
                  <a:pt x="58" y="20"/>
                  <a:pt x="60" y="20"/>
                  <a:pt x="61" y="22"/>
                </a:cubicBezTo>
                <a:cubicBezTo>
                  <a:pt x="62" y="23"/>
                  <a:pt x="62" y="25"/>
                  <a:pt x="61" y="26"/>
                </a:cubicBezTo>
                <a:cubicBezTo>
                  <a:pt x="34" y="53"/>
                  <a:pt x="34" y="53"/>
                  <a:pt x="34" y="53"/>
                </a:cubicBezTo>
                <a:cubicBezTo>
                  <a:pt x="34" y="67"/>
                  <a:pt x="34" y="67"/>
                  <a:pt x="34" y="67"/>
                </a:cubicBezTo>
                <a:cubicBezTo>
                  <a:pt x="48" y="67"/>
                  <a:pt x="48" y="67"/>
                  <a:pt x="48" y="67"/>
                </a:cubicBezTo>
                <a:cubicBezTo>
                  <a:pt x="84" y="31"/>
                  <a:pt x="84" y="31"/>
                  <a:pt x="84" y="31"/>
                </a:cubicBezTo>
                <a:cubicBezTo>
                  <a:pt x="85" y="30"/>
                  <a:pt x="85" y="28"/>
                  <a:pt x="84" y="26"/>
                </a:cubicBezTo>
                <a:cubicBezTo>
                  <a:pt x="65" y="8"/>
                  <a:pt x="65" y="8"/>
                  <a:pt x="65" y="8"/>
                </a:cubicBezTo>
                <a:cubicBezTo>
                  <a:pt x="64" y="7"/>
                  <a:pt x="62" y="7"/>
                  <a:pt x="61" y="8"/>
                </a:cubicBezTo>
                <a:cubicBezTo>
                  <a:pt x="11" y="58"/>
                  <a:pt x="11" y="58"/>
                  <a:pt x="11" y="58"/>
                </a:cubicBezTo>
                <a:cubicBezTo>
                  <a:pt x="7" y="94"/>
                  <a:pt x="7" y="94"/>
                  <a:pt x="7" y="94"/>
                </a:cubicBezTo>
                <a:cubicBezTo>
                  <a:pt x="43" y="90"/>
                  <a:pt x="43" y="90"/>
                  <a:pt x="43" y="90"/>
                </a:cubicBezTo>
                <a:cubicBezTo>
                  <a:pt x="84" y="49"/>
                  <a:pt x="84" y="49"/>
                  <a:pt x="84" y="49"/>
                </a:cubicBezTo>
                <a:cubicBezTo>
                  <a:pt x="85" y="48"/>
                  <a:pt x="87" y="48"/>
                  <a:pt x="88" y="49"/>
                </a:cubicBezTo>
                <a:cubicBezTo>
                  <a:pt x="90" y="50"/>
                  <a:pt x="90" y="52"/>
                  <a:pt x="88" y="54"/>
                </a:cubicBezTo>
                <a:cubicBezTo>
                  <a:pt x="47" y="95"/>
                  <a:pt x="47" y="95"/>
                  <a:pt x="47" y="95"/>
                </a:cubicBezTo>
                <a:cubicBezTo>
                  <a:pt x="47" y="95"/>
                  <a:pt x="46" y="96"/>
                  <a:pt x="45" y="96"/>
                </a:cubicBezTo>
                <a:cubicBezTo>
                  <a:pt x="4" y="100"/>
                  <a:pt x="4" y="100"/>
                  <a:pt x="4" y="100"/>
                </a:cubicBezTo>
                <a:cubicBezTo>
                  <a:pt x="4" y="100"/>
                  <a:pt x="4" y="100"/>
                  <a:pt x="4" y="1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18448" name="PA_任意多边形 16"/>
          <p:cNvSpPr>
            <a:spLocks noEditPoints="1"/>
          </p:cNvSpPr>
          <p:nvPr>
            <p:custDataLst>
              <p:tags r:id="rId6"/>
            </p:custDataLst>
          </p:nvPr>
        </p:nvSpPr>
        <p:spPr bwMode="auto">
          <a:xfrm>
            <a:off x="4163061" y="2879873"/>
            <a:ext cx="227013" cy="300131"/>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18449" name="PA_淘宝店chenying0907 17"/>
          <p:cNvSpPr>
            <a:spLocks noChangeArrowheads="1"/>
          </p:cNvSpPr>
          <p:nvPr>
            <p:custDataLst>
              <p:tags r:id="rId7"/>
            </p:custDataLst>
          </p:nvPr>
        </p:nvSpPr>
        <p:spPr bwMode="auto">
          <a:xfrm>
            <a:off x="3953511" y="3180341"/>
            <a:ext cx="646113"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lgn="ctr">
              <a:buFont typeface="Arial" panose="020B0604020202020204" pitchFamily="34" charset="0"/>
              <a:buNone/>
            </a:pPr>
            <a:r>
              <a:rPr lang="zh-CN" altLang="en-US" sz="1600" b="1" dirty="0">
                <a:solidFill>
                  <a:schemeClr val="bg1"/>
                </a:solidFill>
                <a:latin typeface="微软雅黑 Light" panose="020B0502040204020203" pitchFamily="34" charset="-122"/>
                <a:ea typeface="微软雅黑 Light" panose="020B0502040204020203" pitchFamily="34" charset="-122"/>
              </a:rPr>
              <a:t>新生活</a:t>
            </a:r>
            <a:endParaRPr lang="zh-CN" altLang="en-US" sz="1600" b="1" dirty="0">
              <a:solidFill>
                <a:schemeClr val="bg1"/>
              </a:solidFill>
              <a:latin typeface="微软雅黑 Light" panose="020B0502040204020203" pitchFamily="34" charset="-122"/>
              <a:ea typeface="微软雅黑 Light" panose="020B0502040204020203" pitchFamily="34" charset="-122"/>
            </a:endParaRPr>
          </a:p>
        </p:txBody>
      </p:sp>
      <p:sp>
        <p:nvSpPr>
          <p:cNvPr id="18450" name="PA_淘宝店chenying0907 18"/>
          <p:cNvSpPr>
            <a:spLocks noChangeArrowheads="1"/>
          </p:cNvSpPr>
          <p:nvPr>
            <p:custDataLst>
              <p:tags r:id="rId8"/>
            </p:custDataLst>
          </p:nvPr>
        </p:nvSpPr>
        <p:spPr bwMode="auto">
          <a:xfrm>
            <a:off x="6605270" y="3039110"/>
            <a:ext cx="7810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buFont typeface="Arial" panose="020B0604020202020204" pitchFamily="34" charset="0"/>
              <a:buNone/>
            </a:pPr>
            <a:r>
              <a:rPr lang="zh-CN" altLang="zh-CN" sz="1600" b="1">
                <a:solidFill>
                  <a:schemeClr val="bg1"/>
                </a:solidFill>
                <a:latin typeface="微软雅黑 Light" panose="020B0502040204020203" pitchFamily="34" charset="-122"/>
                <a:ea typeface="微软雅黑 Light" panose="020B0502040204020203" pitchFamily="34" charset="-122"/>
              </a:rPr>
              <a:t>新消费</a:t>
            </a:r>
            <a:endParaRPr lang="zh-CN" altLang="zh-CN" sz="1600" b="1">
              <a:solidFill>
                <a:schemeClr val="bg1"/>
              </a:solidFill>
              <a:latin typeface="微软雅黑 Light" panose="020B0502040204020203" pitchFamily="34" charset="-122"/>
              <a:ea typeface="微软雅黑 Light" panose="020B0502040204020203" pitchFamily="34" charset="-122"/>
            </a:endParaRPr>
          </a:p>
        </p:txBody>
      </p:sp>
      <p:sp>
        <p:nvSpPr>
          <p:cNvPr id="18451" name="PA_淘宝店chenying0907 19"/>
          <p:cNvSpPr>
            <a:spLocks noChangeArrowheads="1"/>
          </p:cNvSpPr>
          <p:nvPr>
            <p:custDataLst>
              <p:tags r:id="rId9"/>
            </p:custDataLst>
          </p:nvPr>
        </p:nvSpPr>
        <p:spPr bwMode="auto">
          <a:xfrm>
            <a:off x="4465956" y="5428965"/>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lgn="ctr">
              <a:buFont typeface="Arial" panose="020B0604020202020204" pitchFamily="34" charset="0"/>
              <a:buNone/>
            </a:pPr>
            <a:r>
              <a:rPr lang="en-US" altLang="zh-CN" sz="1000" b="1">
                <a:solidFill>
                  <a:schemeClr val="bg1"/>
                </a:solidFill>
                <a:latin typeface="微软雅黑 Light" panose="020B0502040204020203" pitchFamily="34" charset="-122"/>
                <a:ea typeface="微软雅黑 Light" panose="020B0502040204020203" pitchFamily="34" charset="-122"/>
              </a:rPr>
              <a:t>Option 03</a:t>
            </a:r>
            <a:endParaRPr lang="zh-CN" altLang="zh-CN" sz="1000" b="1">
              <a:solidFill>
                <a:schemeClr val="bg1"/>
              </a:solidFill>
              <a:latin typeface="微软雅黑 Light" panose="020B0502040204020203" pitchFamily="34" charset="-122"/>
              <a:ea typeface="微软雅黑 Light" panose="020B0502040204020203" pitchFamily="34" charset="-122"/>
            </a:endParaRPr>
          </a:p>
        </p:txBody>
      </p:sp>
      <p:sp>
        <p:nvSpPr>
          <p:cNvPr id="18452" name="PA_淘宝店chenying0907 20"/>
          <p:cNvSpPr>
            <a:spLocks noChangeArrowheads="1"/>
          </p:cNvSpPr>
          <p:nvPr>
            <p:custDataLst>
              <p:tags r:id="rId10"/>
            </p:custDataLst>
          </p:nvPr>
        </p:nvSpPr>
        <p:spPr bwMode="auto">
          <a:xfrm>
            <a:off x="5566093" y="5581365"/>
            <a:ext cx="6461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lgn="ctr">
              <a:buFont typeface="Arial" panose="020B0604020202020204" pitchFamily="34" charset="0"/>
              <a:buNone/>
            </a:pPr>
            <a:r>
              <a:rPr lang="zh-CN" altLang="zh-CN" sz="1600" b="1">
                <a:solidFill>
                  <a:schemeClr val="bg1"/>
                </a:solidFill>
                <a:latin typeface="微软雅黑 Light" panose="020B0502040204020203" pitchFamily="34" charset="-122"/>
                <a:ea typeface="微软雅黑 Light" panose="020B0502040204020203" pitchFamily="34" charset="-122"/>
              </a:rPr>
              <a:t>新产业</a:t>
            </a:r>
            <a:endParaRPr lang="zh-CN" altLang="zh-CN" sz="1600" b="1">
              <a:solidFill>
                <a:schemeClr val="bg1"/>
              </a:solidFill>
              <a:latin typeface="微软雅黑 Light" panose="020B0502040204020203" pitchFamily="34" charset="-122"/>
              <a:ea typeface="微软雅黑 Light" panose="020B0502040204020203" pitchFamily="34" charset="-122"/>
            </a:endParaRPr>
          </a:p>
        </p:txBody>
      </p:sp>
      <p:sp>
        <p:nvSpPr>
          <p:cNvPr id="58" name="Oval 10"/>
          <p:cNvSpPr>
            <a:spLocks noChangeArrowheads="1"/>
          </p:cNvSpPr>
          <p:nvPr/>
        </p:nvSpPr>
        <p:spPr bwMode="auto">
          <a:xfrm>
            <a:off x="679574" y="1205630"/>
            <a:ext cx="893660" cy="89365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p>
            <a:pPr algn="ctr"/>
            <a:endParaRPr lang="en-US" dirty="0">
              <a:solidFill>
                <a:schemeClr val="bg1"/>
              </a:solidFill>
              <a:cs typeface="+mn-ea"/>
              <a:sym typeface="+mn-lt"/>
            </a:endParaRPr>
          </a:p>
        </p:txBody>
      </p:sp>
      <p:sp>
        <p:nvSpPr>
          <p:cNvPr id="69" name="任意多边形 68"/>
          <p:cNvSpPr/>
          <p:nvPr/>
        </p:nvSpPr>
        <p:spPr>
          <a:xfrm>
            <a:off x="971262" y="1517629"/>
            <a:ext cx="321231" cy="321231"/>
          </a:xfrm>
          <a:custGeom>
            <a:avLst/>
            <a:gdLst/>
            <a:ahLst/>
            <a:cxnLst/>
            <a:rect l="l" t="t" r="r" b="b"/>
            <a:pathLst>
              <a:path w="195943" h="195943">
                <a:moveTo>
                  <a:pt x="127822" y="145618"/>
                </a:moveTo>
                <a:cubicBezTo>
                  <a:pt x="126632" y="146170"/>
                  <a:pt x="125739" y="146830"/>
                  <a:pt x="125143" y="147595"/>
                </a:cubicBezTo>
                <a:cubicBezTo>
                  <a:pt x="125058" y="147680"/>
                  <a:pt x="124654" y="147914"/>
                  <a:pt x="123931" y="148297"/>
                </a:cubicBezTo>
                <a:cubicBezTo>
                  <a:pt x="123209" y="148679"/>
                  <a:pt x="122720" y="148998"/>
                  <a:pt x="122464" y="149253"/>
                </a:cubicBezTo>
                <a:cubicBezTo>
                  <a:pt x="122124" y="149764"/>
                  <a:pt x="121742" y="150508"/>
                  <a:pt x="121316" y="151486"/>
                </a:cubicBezTo>
                <a:cubicBezTo>
                  <a:pt x="120891" y="152464"/>
                  <a:pt x="120636" y="153038"/>
                  <a:pt x="120551" y="153208"/>
                </a:cubicBezTo>
                <a:cubicBezTo>
                  <a:pt x="120551" y="153038"/>
                  <a:pt x="120445" y="152761"/>
                  <a:pt x="120232" y="152379"/>
                </a:cubicBezTo>
                <a:cubicBezTo>
                  <a:pt x="120019" y="151996"/>
                  <a:pt x="119913" y="151720"/>
                  <a:pt x="119913" y="151550"/>
                </a:cubicBezTo>
                <a:cubicBezTo>
                  <a:pt x="118893" y="151720"/>
                  <a:pt x="118212" y="151592"/>
                  <a:pt x="117872" y="151167"/>
                </a:cubicBezTo>
                <a:cubicBezTo>
                  <a:pt x="118297" y="152528"/>
                  <a:pt x="118637" y="153250"/>
                  <a:pt x="118893" y="153335"/>
                </a:cubicBezTo>
                <a:lnTo>
                  <a:pt x="118382" y="153080"/>
                </a:lnTo>
                <a:cubicBezTo>
                  <a:pt x="118297" y="153591"/>
                  <a:pt x="118425" y="154228"/>
                  <a:pt x="118765" y="154994"/>
                </a:cubicBezTo>
                <a:cubicBezTo>
                  <a:pt x="119105" y="155759"/>
                  <a:pt x="119275" y="156227"/>
                  <a:pt x="119275" y="156397"/>
                </a:cubicBezTo>
                <a:cubicBezTo>
                  <a:pt x="119360" y="156822"/>
                  <a:pt x="119297" y="157375"/>
                  <a:pt x="119084" y="158055"/>
                </a:cubicBezTo>
                <a:cubicBezTo>
                  <a:pt x="118871" y="158736"/>
                  <a:pt x="118765" y="159204"/>
                  <a:pt x="118765" y="159459"/>
                </a:cubicBezTo>
                <a:cubicBezTo>
                  <a:pt x="118765" y="159629"/>
                  <a:pt x="118978" y="160096"/>
                  <a:pt x="119403" y="160862"/>
                </a:cubicBezTo>
                <a:cubicBezTo>
                  <a:pt x="119743" y="162478"/>
                  <a:pt x="119658" y="163838"/>
                  <a:pt x="119148" y="164944"/>
                </a:cubicBezTo>
                <a:cubicBezTo>
                  <a:pt x="119148" y="165029"/>
                  <a:pt x="118999" y="165327"/>
                  <a:pt x="118701" y="165837"/>
                </a:cubicBezTo>
                <a:cubicBezTo>
                  <a:pt x="118404" y="166347"/>
                  <a:pt x="118127" y="166815"/>
                  <a:pt x="117872" y="167240"/>
                </a:cubicBezTo>
                <a:lnTo>
                  <a:pt x="117617" y="167878"/>
                </a:lnTo>
                <a:lnTo>
                  <a:pt x="117362" y="167751"/>
                </a:lnTo>
                <a:cubicBezTo>
                  <a:pt x="117277" y="167665"/>
                  <a:pt x="117192" y="167665"/>
                  <a:pt x="117107" y="167751"/>
                </a:cubicBezTo>
                <a:cubicBezTo>
                  <a:pt x="117022" y="168261"/>
                  <a:pt x="116639" y="168814"/>
                  <a:pt x="115959" y="169409"/>
                </a:cubicBezTo>
                <a:cubicBezTo>
                  <a:pt x="115278" y="170004"/>
                  <a:pt x="114853" y="170472"/>
                  <a:pt x="114683" y="170812"/>
                </a:cubicBezTo>
                <a:cubicBezTo>
                  <a:pt x="113407" y="172768"/>
                  <a:pt x="113024" y="174384"/>
                  <a:pt x="113535" y="175660"/>
                </a:cubicBezTo>
                <a:cubicBezTo>
                  <a:pt x="113790" y="176340"/>
                  <a:pt x="114215" y="176765"/>
                  <a:pt x="114810" y="176935"/>
                </a:cubicBezTo>
                <a:cubicBezTo>
                  <a:pt x="115066" y="177020"/>
                  <a:pt x="115193" y="176935"/>
                  <a:pt x="115193" y="176680"/>
                </a:cubicBezTo>
                <a:cubicBezTo>
                  <a:pt x="115278" y="177446"/>
                  <a:pt x="114810" y="178594"/>
                  <a:pt x="113790" y="180124"/>
                </a:cubicBezTo>
                <a:cubicBezTo>
                  <a:pt x="113875" y="180210"/>
                  <a:pt x="114045" y="180337"/>
                  <a:pt x="114300" y="180507"/>
                </a:cubicBezTo>
                <a:cubicBezTo>
                  <a:pt x="112854" y="180507"/>
                  <a:pt x="112429" y="181103"/>
                  <a:pt x="113024" y="182293"/>
                </a:cubicBezTo>
                <a:cubicBezTo>
                  <a:pt x="130203" y="179232"/>
                  <a:pt x="145171" y="171535"/>
                  <a:pt x="157928" y="159204"/>
                </a:cubicBezTo>
                <a:lnTo>
                  <a:pt x="157545" y="159204"/>
                </a:lnTo>
                <a:lnTo>
                  <a:pt x="158183" y="158948"/>
                </a:lnTo>
                <a:lnTo>
                  <a:pt x="158821" y="158311"/>
                </a:lnTo>
                <a:cubicBezTo>
                  <a:pt x="158226" y="157460"/>
                  <a:pt x="156993" y="156950"/>
                  <a:pt x="155122" y="156780"/>
                </a:cubicBezTo>
                <a:cubicBezTo>
                  <a:pt x="155207" y="155759"/>
                  <a:pt x="154611" y="154632"/>
                  <a:pt x="153336" y="153399"/>
                </a:cubicBezTo>
                <a:cubicBezTo>
                  <a:pt x="152060" y="152166"/>
                  <a:pt x="150912" y="151507"/>
                  <a:pt x="149891" y="151422"/>
                </a:cubicBezTo>
                <a:cubicBezTo>
                  <a:pt x="149891" y="151082"/>
                  <a:pt x="149445" y="150614"/>
                  <a:pt x="148552" y="150019"/>
                </a:cubicBezTo>
                <a:cubicBezTo>
                  <a:pt x="147659" y="149423"/>
                  <a:pt x="146915" y="149083"/>
                  <a:pt x="146319" y="148998"/>
                </a:cubicBezTo>
                <a:cubicBezTo>
                  <a:pt x="145554" y="148828"/>
                  <a:pt x="144406" y="149211"/>
                  <a:pt x="142875" y="150146"/>
                </a:cubicBezTo>
                <a:cubicBezTo>
                  <a:pt x="142280" y="150401"/>
                  <a:pt x="142110" y="150614"/>
                  <a:pt x="142365" y="150784"/>
                </a:cubicBezTo>
                <a:cubicBezTo>
                  <a:pt x="142110" y="150529"/>
                  <a:pt x="141599" y="150061"/>
                  <a:pt x="140834" y="149381"/>
                </a:cubicBezTo>
                <a:cubicBezTo>
                  <a:pt x="140069" y="148701"/>
                  <a:pt x="139388" y="148233"/>
                  <a:pt x="138793" y="147978"/>
                </a:cubicBezTo>
                <a:cubicBezTo>
                  <a:pt x="138623" y="147893"/>
                  <a:pt x="138304" y="147850"/>
                  <a:pt x="137836" y="147850"/>
                </a:cubicBezTo>
                <a:cubicBezTo>
                  <a:pt x="137369" y="147850"/>
                  <a:pt x="137007" y="147765"/>
                  <a:pt x="136752" y="147595"/>
                </a:cubicBezTo>
                <a:cubicBezTo>
                  <a:pt x="136667" y="147510"/>
                  <a:pt x="136412" y="147319"/>
                  <a:pt x="135987" y="147021"/>
                </a:cubicBezTo>
                <a:cubicBezTo>
                  <a:pt x="135561" y="146723"/>
                  <a:pt x="135264" y="146532"/>
                  <a:pt x="135094" y="146447"/>
                </a:cubicBezTo>
                <a:cubicBezTo>
                  <a:pt x="134923" y="146362"/>
                  <a:pt x="134647" y="146234"/>
                  <a:pt x="134264" y="146064"/>
                </a:cubicBezTo>
                <a:cubicBezTo>
                  <a:pt x="133882" y="145894"/>
                  <a:pt x="133563" y="145830"/>
                  <a:pt x="133308" y="145873"/>
                </a:cubicBezTo>
                <a:cubicBezTo>
                  <a:pt x="133052" y="145915"/>
                  <a:pt x="132734" y="146022"/>
                  <a:pt x="132351" y="146192"/>
                </a:cubicBezTo>
                <a:cubicBezTo>
                  <a:pt x="131968" y="146362"/>
                  <a:pt x="131607" y="146617"/>
                  <a:pt x="131267" y="146957"/>
                </a:cubicBezTo>
                <a:cubicBezTo>
                  <a:pt x="130926" y="147297"/>
                  <a:pt x="130735" y="147956"/>
                  <a:pt x="130693" y="148934"/>
                </a:cubicBezTo>
                <a:cubicBezTo>
                  <a:pt x="130650" y="149912"/>
                  <a:pt x="130544" y="150529"/>
                  <a:pt x="130374" y="150784"/>
                </a:cubicBezTo>
                <a:cubicBezTo>
                  <a:pt x="129693" y="150274"/>
                  <a:pt x="129672" y="149423"/>
                  <a:pt x="130310" y="148233"/>
                </a:cubicBezTo>
                <a:cubicBezTo>
                  <a:pt x="130948" y="147042"/>
                  <a:pt x="131011" y="146192"/>
                  <a:pt x="130501" y="145681"/>
                </a:cubicBezTo>
                <a:cubicBezTo>
                  <a:pt x="129906" y="145086"/>
                  <a:pt x="129013" y="145065"/>
                  <a:pt x="127822" y="145618"/>
                </a:cubicBezTo>
                <a:close/>
                <a:moveTo>
                  <a:pt x="34480" y="64961"/>
                </a:moveTo>
                <a:lnTo>
                  <a:pt x="35336" y="65187"/>
                </a:lnTo>
                <a:cubicBezTo>
                  <a:pt x="35251" y="65357"/>
                  <a:pt x="35209" y="65633"/>
                  <a:pt x="35209" y="66016"/>
                </a:cubicBezTo>
                <a:cubicBezTo>
                  <a:pt x="35209" y="66399"/>
                  <a:pt x="35209" y="66632"/>
                  <a:pt x="35209" y="66717"/>
                </a:cubicBezTo>
                <a:close/>
                <a:moveTo>
                  <a:pt x="150912" y="52302"/>
                </a:moveTo>
                <a:cubicBezTo>
                  <a:pt x="151167" y="52473"/>
                  <a:pt x="151592" y="52685"/>
                  <a:pt x="152188" y="52940"/>
                </a:cubicBezTo>
                <a:cubicBezTo>
                  <a:pt x="151677" y="53280"/>
                  <a:pt x="151422" y="53323"/>
                  <a:pt x="151422" y="53068"/>
                </a:cubicBezTo>
                <a:cubicBezTo>
                  <a:pt x="151337" y="52983"/>
                  <a:pt x="151231" y="52855"/>
                  <a:pt x="151103" y="52685"/>
                </a:cubicBezTo>
                <a:cubicBezTo>
                  <a:pt x="150976" y="52515"/>
                  <a:pt x="150912" y="52387"/>
                  <a:pt x="150912" y="52302"/>
                </a:cubicBezTo>
                <a:close/>
                <a:moveTo>
                  <a:pt x="155377" y="50134"/>
                </a:moveTo>
                <a:lnTo>
                  <a:pt x="155377" y="50261"/>
                </a:lnTo>
                <a:cubicBezTo>
                  <a:pt x="155377" y="50431"/>
                  <a:pt x="154973" y="50857"/>
                  <a:pt x="154165" y="51537"/>
                </a:cubicBezTo>
                <a:cubicBezTo>
                  <a:pt x="153357" y="52217"/>
                  <a:pt x="152868" y="52728"/>
                  <a:pt x="152698" y="53068"/>
                </a:cubicBezTo>
                <a:cubicBezTo>
                  <a:pt x="152613" y="52983"/>
                  <a:pt x="152443" y="52940"/>
                  <a:pt x="152188" y="52940"/>
                </a:cubicBezTo>
                <a:cubicBezTo>
                  <a:pt x="153123" y="52345"/>
                  <a:pt x="154186" y="51409"/>
                  <a:pt x="155377" y="50134"/>
                </a:cubicBezTo>
                <a:close/>
                <a:moveTo>
                  <a:pt x="89552" y="29085"/>
                </a:moveTo>
                <a:cubicBezTo>
                  <a:pt x="89637" y="29085"/>
                  <a:pt x="89914" y="29128"/>
                  <a:pt x="90381" y="29213"/>
                </a:cubicBezTo>
                <a:cubicBezTo>
                  <a:pt x="90849" y="29298"/>
                  <a:pt x="91296" y="29383"/>
                  <a:pt x="91721" y="29468"/>
                </a:cubicBezTo>
                <a:cubicBezTo>
                  <a:pt x="92146" y="29553"/>
                  <a:pt x="92529" y="29638"/>
                  <a:pt x="92869" y="29723"/>
                </a:cubicBezTo>
                <a:cubicBezTo>
                  <a:pt x="91508" y="29553"/>
                  <a:pt x="90403" y="29340"/>
                  <a:pt x="89552" y="29085"/>
                </a:cubicBezTo>
                <a:close/>
                <a:moveTo>
                  <a:pt x="100332" y="24684"/>
                </a:moveTo>
                <a:cubicBezTo>
                  <a:pt x="100884" y="24812"/>
                  <a:pt x="101203" y="25131"/>
                  <a:pt x="101288" y="25641"/>
                </a:cubicBezTo>
                <a:cubicBezTo>
                  <a:pt x="100863" y="25386"/>
                  <a:pt x="99970" y="25173"/>
                  <a:pt x="98609" y="25003"/>
                </a:cubicBezTo>
                <a:cubicBezTo>
                  <a:pt x="99205" y="24663"/>
                  <a:pt x="99779" y="24557"/>
                  <a:pt x="100332" y="24684"/>
                </a:cubicBezTo>
                <a:close/>
                <a:moveTo>
                  <a:pt x="95930" y="24620"/>
                </a:moveTo>
                <a:cubicBezTo>
                  <a:pt x="96101" y="24705"/>
                  <a:pt x="96994" y="24833"/>
                  <a:pt x="98609" y="25003"/>
                </a:cubicBezTo>
                <a:cubicBezTo>
                  <a:pt x="98099" y="25343"/>
                  <a:pt x="97759" y="25598"/>
                  <a:pt x="97589" y="25768"/>
                </a:cubicBezTo>
                <a:lnTo>
                  <a:pt x="97206" y="25513"/>
                </a:lnTo>
                <a:cubicBezTo>
                  <a:pt x="97036" y="25258"/>
                  <a:pt x="96802" y="25046"/>
                  <a:pt x="96505" y="24876"/>
                </a:cubicBezTo>
                <a:cubicBezTo>
                  <a:pt x="96207" y="24705"/>
                  <a:pt x="96016" y="24620"/>
                  <a:pt x="95930" y="24620"/>
                </a:cubicBezTo>
                <a:close/>
                <a:moveTo>
                  <a:pt x="70927" y="20156"/>
                </a:moveTo>
                <a:lnTo>
                  <a:pt x="71183" y="20156"/>
                </a:lnTo>
                <a:cubicBezTo>
                  <a:pt x="71183" y="20326"/>
                  <a:pt x="71140" y="20411"/>
                  <a:pt x="71055" y="20411"/>
                </a:cubicBezTo>
                <a:close/>
                <a:moveTo>
                  <a:pt x="89935" y="12629"/>
                </a:moveTo>
                <a:cubicBezTo>
                  <a:pt x="87384" y="12969"/>
                  <a:pt x="85470" y="13267"/>
                  <a:pt x="84194" y="13522"/>
                </a:cubicBezTo>
                <a:cubicBezTo>
                  <a:pt x="84024" y="14032"/>
                  <a:pt x="84152" y="14543"/>
                  <a:pt x="84577" y="15053"/>
                </a:cubicBezTo>
                <a:lnTo>
                  <a:pt x="84577" y="14798"/>
                </a:lnTo>
                <a:cubicBezTo>
                  <a:pt x="84662" y="14968"/>
                  <a:pt x="84790" y="15202"/>
                  <a:pt x="84960" y="15499"/>
                </a:cubicBezTo>
                <a:cubicBezTo>
                  <a:pt x="85130" y="15797"/>
                  <a:pt x="85257" y="16031"/>
                  <a:pt x="85342" y="16201"/>
                </a:cubicBezTo>
                <a:cubicBezTo>
                  <a:pt x="85598" y="16286"/>
                  <a:pt x="86044" y="16350"/>
                  <a:pt x="86682" y="16392"/>
                </a:cubicBezTo>
                <a:cubicBezTo>
                  <a:pt x="87320" y="16435"/>
                  <a:pt x="87724" y="16499"/>
                  <a:pt x="87894" y="16584"/>
                </a:cubicBezTo>
                <a:cubicBezTo>
                  <a:pt x="88149" y="16669"/>
                  <a:pt x="88340" y="16754"/>
                  <a:pt x="88468" y="16839"/>
                </a:cubicBezTo>
                <a:cubicBezTo>
                  <a:pt x="88595" y="16924"/>
                  <a:pt x="88914" y="17136"/>
                  <a:pt x="89425" y="17477"/>
                </a:cubicBezTo>
                <a:cubicBezTo>
                  <a:pt x="89935" y="17817"/>
                  <a:pt x="90169" y="18072"/>
                  <a:pt x="90126" y="18242"/>
                </a:cubicBezTo>
                <a:cubicBezTo>
                  <a:pt x="90084" y="18412"/>
                  <a:pt x="89977" y="18625"/>
                  <a:pt x="89807" y="18880"/>
                </a:cubicBezTo>
                <a:cubicBezTo>
                  <a:pt x="89637" y="18965"/>
                  <a:pt x="89254" y="19135"/>
                  <a:pt x="88659" y="19390"/>
                </a:cubicBezTo>
                <a:cubicBezTo>
                  <a:pt x="88064" y="19645"/>
                  <a:pt x="87532" y="19879"/>
                  <a:pt x="87065" y="20092"/>
                </a:cubicBezTo>
                <a:cubicBezTo>
                  <a:pt x="86597" y="20304"/>
                  <a:pt x="86320" y="20453"/>
                  <a:pt x="86235" y="20538"/>
                </a:cubicBezTo>
                <a:cubicBezTo>
                  <a:pt x="85980" y="20963"/>
                  <a:pt x="85980" y="21644"/>
                  <a:pt x="86235" y="22579"/>
                </a:cubicBezTo>
                <a:cubicBezTo>
                  <a:pt x="86491" y="23515"/>
                  <a:pt x="86405" y="24153"/>
                  <a:pt x="85980" y="24493"/>
                </a:cubicBezTo>
                <a:cubicBezTo>
                  <a:pt x="85555" y="24068"/>
                  <a:pt x="85130" y="23281"/>
                  <a:pt x="84705" y="22133"/>
                </a:cubicBezTo>
                <a:cubicBezTo>
                  <a:pt x="84279" y="20985"/>
                  <a:pt x="83939" y="20241"/>
                  <a:pt x="83684" y="19900"/>
                </a:cubicBezTo>
                <a:cubicBezTo>
                  <a:pt x="84364" y="20666"/>
                  <a:pt x="83089" y="20921"/>
                  <a:pt x="79857" y="20666"/>
                </a:cubicBezTo>
                <a:lnTo>
                  <a:pt x="78837" y="20538"/>
                </a:lnTo>
                <a:cubicBezTo>
                  <a:pt x="78496" y="20538"/>
                  <a:pt x="77858" y="20623"/>
                  <a:pt x="76923" y="20793"/>
                </a:cubicBezTo>
                <a:cubicBezTo>
                  <a:pt x="75988" y="20963"/>
                  <a:pt x="75307" y="21006"/>
                  <a:pt x="74882" y="20921"/>
                </a:cubicBezTo>
                <a:cubicBezTo>
                  <a:pt x="74287" y="20921"/>
                  <a:pt x="73053" y="20666"/>
                  <a:pt x="71183" y="20156"/>
                </a:cubicBezTo>
                <a:cubicBezTo>
                  <a:pt x="71778" y="18710"/>
                  <a:pt x="71990" y="17647"/>
                  <a:pt x="71820" y="16966"/>
                </a:cubicBezTo>
                <a:cubicBezTo>
                  <a:pt x="72246" y="16966"/>
                  <a:pt x="72543" y="16881"/>
                  <a:pt x="72713" y="16711"/>
                </a:cubicBezTo>
                <a:lnTo>
                  <a:pt x="71948" y="16329"/>
                </a:lnTo>
                <a:cubicBezTo>
                  <a:pt x="71693" y="16414"/>
                  <a:pt x="70630" y="16796"/>
                  <a:pt x="68759" y="17477"/>
                </a:cubicBezTo>
                <a:cubicBezTo>
                  <a:pt x="68929" y="17732"/>
                  <a:pt x="69269" y="18136"/>
                  <a:pt x="69779" y="18689"/>
                </a:cubicBezTo>
                <a:cubicBezTo>
                  <a:pt x="70290" y="19241"/>
                  <a:pt x="70672" y="19730"/>
                  <a:pt x="70927" y="20156"/>
                </a:cubicBezTo>
                <a:cubicBezTo>
                  <a:pt x="69056" y="19645"/>
                  <a:pt x="67908" y="19730"/>
                  <a:pt x="67483" y="20411"/>
                </a:cubicBezTo>
                <a:cubicBezTo>
                  <a:pt x="67483" y="20496"/>
                  <a:pt x="67100" y="20496"/>
                  <a:pt x="66335" y="20411"/>
                </a:cubicBezTo>
                <a:cubicBezTo>
                  <a:pt x="64209" y="20326"/>
                  <a:pt x="63188" y="20623"/>
                  <a:pt x="63273" y="21304"/>
                </a:cubicBezTo>
                <a:cubicBezTo>
                  <a:pt x="63358" y="21644"/>
                  <a:pt x="63741" y="22154"/>
                  <a:pt x="64421" y="22834"/>
                </a:cubicBezTo>
                <a:cubicBezTo>
                  <a:pt x="64421" y="23600"/>
                  <a:pt x="64379" y="23983"/>
                  <a:pt x="64294" y="23983"/>
                </a:cubicBezTo>
                <a:cubicBezTo>
                  <a:pt x="61998" y="22112"/>
                  <a:pt x="60722" y="21134"/>
                  <a:pt x="60467" y="21049"/>
                </a:cubicBezTo>
                <a:cubicBezTo>
                  <a:pt x="45839" y="28107"/>
                  <a:pt x="34103" y="38653"/>
                  <a:pt x="25258" y="52685"/>
                </a:cubicBezTo>
                <a:cubicBezTo>
                  <a:pt x="25343" y="52855"/>
                  <a:pt x="25450" y="53323"/>
                  <a:pt x="25577" y="54088"/>
                </a:cubicBezTo>
                <a:cubicBezTo>
                  <a:pt x="25705" y="54854"/>
                  <a:pt x="25854" y="55215"/>
                  <a:pt x="26024" y="55173"/>
                </a:cubicBezTo>
                <a:cubicBezTo>
                  <a:pt x="26194" y="55130"/>
                  <a:pt x="26662" y="54939"/>
                  <a:pt x="27427" y="54599"/>
                </a:cubicBezTo>
                <a:cubicBezTo>
                  <a:pt x="28192" y="55364"/>
                  <a:pt x="28320" y="56257"/>
                  <a:pt x="27810" y="57278"/>
                </a:cubicBezTo>
                <a:cubicBezTo>
                  <a:pt x="27980" y="57107"/>
                  <a:pt x="29511" y="58000"/>
                  <a:pt x="32402" y="59956"/>
                </a:cubicBezTo>
                <a:lnTo>
                  <a:pt x="34480" y="64961"/>
                </a:lnTo>
                <a:lnTo>
                  <a:pt x="32912" y="64549"/>
                </a:lnTo>
                <a:cubicBezTo>
                  <a:pt x="32657" y="65059"/>
                  <a:pt x="32679" y="65910"/>
                  <a:pt x="32976" y="67100"/>
                </a:cubicBezTo>
                <a:cubicBezTo>
                  <a:pt x="33274" y="68291"/>
                  <a:pt x="33763" y="68886"/>
                  <a:pt x="34443" y="68886"/>
                </a:cubicBezTo>
                <a:cubicBezTo>
                  <a:pt x="33763" y="68886"/>
                  <a:pt x="33316" y="69609"/>
                  <a:pt x="33104" y="71055"/>
                </a:cubicBezTo>
                <a:cubicBezTo>
                  <a:pt x="32891" y="72501"/>
                  <a:pt x="32785" y="74138"/>
                  <a:pt x="32785" y="75966"/>
                </a:cubicBezTo>
                <a:cubicBezTo>
                  <a:pt x="32785" y="77795"/>
                  <a:pt x="32742" y="78879"/>
                  <a:pt x="32657" y="79219"/>
                </a:cubicBezTo>
                <a:lnTo>
                  <a:pt x="32912" y="79347"/>
                </a:lnTo>
                <a:cubicBezTo>
                  <a:pt x="32657" y="80452"/>
                  <a:pt x="32912" y="82047"/>
                  <a:pt x="33678" y="84130"/>
                </a:cubicBezTo>
                <a:cubicBezTo>
                  <a:pt x="34443" y="86214"/>
                  <a:pt x="35464" y="87086"/>
                  <a:pt x="36739" y="86745"/>
                </a:cubicBezTo>
                <a:cubicBezTo>
                  <a:pt x="36399" y="88276"/>
                  <a:pt x="36612" y="89169"/>
                  <a:pt x="37377" y="89424"/>
                </a:cubicBezTo>
                <a:cubicBezTo>
                  <a:pt x="37292" y="89765"/>
                  <a:pt x="37292" y="90105"/>
                  <a:pt x="37377" y="90445"/>
                </a:cubicBezTo>
                <a:cubicBezTo>
                  <a:pt x="37462" y="90785"/>
                  <a:pt x="37654" y="91147"/>
                  <a:pt x="37951" y="91529"/>
                </a:cubicBezTo>
                <a:cubicBezTo>
                  <a:pt x="38249" y="91912"/>
                  <a:pt x="38504" y="92210"/>
                  <a:pt x="38717" y="92422"/>
                </a:cubicBezTo>
                <a:cubicBezTo>
                  <a:pt x="38929" y="92635"/>
                  <a:pt x="39248" y="92954"/>
                  <a:pt x="39673" y="93379"/>
                </a:cubicBezTo>
                <a:cubicBezTo>
                  <a:pt x="40099" y="93804"/>
                  <a:pt x="40354" y="94059"/>
                  <a:pt x="40439" y="94144"/>
                </a:cubicBezTo>
                <a:cubicBezTo>
                  <a:pt x="42820" y="95080"/>
                  <a:pt x="44564" y="96313"/>
                  <a:pt x="45669" y="97844"/>
                </a:cubicBezTo>
                <a:cubicBezTo>
                  <a:pt x="46009" y="98354"/>
                  <a:pt x="46456" y="99396"/>
                  <a:pt x="47009" y="100969"/>
                </a:cubicBezTo>
                <a:cubicBezTo>
                  <a:pt x="47561" y="102543"/>
                  <a:pt x="48220" y="103627"/>
                  <a:pt x="48986" y="104222"/>
                </a:cubicBezTo>
                <a:cubicBezTo>
                  <a:pt x="48816" y="104732"/>
                  <a:pt x="49241" y="105647"/>
                  <a:pt x="50262" y="106965"/>
                </a:cubicBezTo>
                <a:cubicBezTo>
                  <a:pt x="51282" y="108283"/>
                  <a:pt x="51750" y="109367"/>
                  <a:pt x="51665" y="110218"/>
                </a:cubicBezTo>
                <a:cubicBezTo>
                  <a:pt x="51580" y="110218"/>
                  <a:pt x="51473" y="110239"/>
                  <a:pt x="51346" y="110282"/>
                </a:cubicBezTo>
                <a:cubicBezTo>
                  <a:pt x="51218" y="110324"/>
                  <a:pt x="51112" y="110345"/>
                  <a:pt x="51027" y="110345"/>
                </a:cubicBezTo>
                <a:cubicBezTo>
                  <a:pt x="51282" y="111026"/>
                  <a:pt x="51984" y="111706"/>
                  <a:pt x="53132" y="112386"/>
                </a:cubicBezTo>
                <a:cubicBezTo>
                  <a:pt x="54280" y="113067"/>
                  <a:pt x="54981" y="113662"/>
                  <a:pt x="55237" y="114172"/>
                </a:cubicBezTo>
                <a:cubicBezTo>
                  <a:pt x="55407" y="114428"/>
                  <a:pt x="55513" y="114874"/>
                  <a:pt x="55556" y="115512"/>
                </a:cubicBezTo>
                <a:cubicBezTo>
                  <a:pt x="55598" y="116150"/>
                  <a:pt x="55726" y="116660"/>
                  <a:pt x="55938" y="117043"/>
                </a:cubicBezTo>
                <a:cubicBezTo>
                  <a:pt x="56151" y="117425"/>
                  <a:pt x="56512" y="117532"/>
                  <a:pt x="57023" y="117362"/>
                </a:cubicBezTo>
                <a:cubicBezTo>
                  <a:pt x="57278" y="115320"/>
                  <a:pt x="56172" y="112429"/>
                  <a:pt x="53706" y="108687"/>
                </a:cubicBezTo>
                <a:cubicBezTo>
                  <a:pt x="52345" y="106391"/>
                  <a:pt x="51580" y="105073"/>
                  <a:pt x="51410" y="104732"/>
                </a:cubicBezTo>
                <a:cubicBezTo>
                  <a:pt x="51154" y="104307"/>
                  <a:pt x="50921" y="103606"/>
                  <a:pt x="50708" y="102628"/>
                </a:cubicBezTo>
                <a:cubicBezTo>
                  <a:pt x="50495" y="101650"/>
                  <a:pt x="50304" y="100990"/>
                  <a:pt x="50134" y="100650"/>
                </a:cubicBezTo>
                <a:cubicBezTo>
                  <a:pt x="52430" y="101416"/>
                  <a:pt x="53536" y="101968"/>
                  <a:pt x="53451" y="102309"/>
                </a:cubicBezTo>
                <a:cubicBezTo>
                  <a:pt x="53025" y="103159"/>
                  <a:pt x="54131" y="105370"/>
                  <a:pt x="56767" y="108942"/>
                </a:cubicBezTo>
                <a:cubicBezTo>
                  <a:pt x="56938" y="109197"/>
                  <a:pt x="57363" y="109623"/>
                  <a:pt x="58043" y="110218"/>
                </a:cubicBezTo>
                <a:cubicBezTo>
                  <a:pt x="58723" y="110813"/>
                  <a:pt x="59191" y="111323"/>
                  <a:pt x="59446" y="111749"/>
                </a:cubicBezTo>
                <a:cubicBezTo>
                  <a:pt x="59701" y="112089"/>
                  <a:pt x="60105" y="112705"/>
                  <a:pt x="60658" y="113598"/>
                </a:cubicBezTo>
                <a:cubicBezTo>
                  <a:pt x="61211" y="114491"/>
                  <a:pt x="61658" y="115150"/>
                  <a:pt x="61998" y="115576"/>
                </a:cubicBezTo>
                <a:cubicBezTo>
                  <a:pt x="61913" y="115576"/>
                  <a:pt x="61785" y="115661"/>
                  <a:pt x="61615" y="115831"/>
                </a:cubicBezTo>
                <a:cubicBezTo>
                  <a:pt x="61445" y="116001"/>
                  <a:pt x="61317" y="116128"/>
                  <a:pt x="61232" y="116213"/>
                </a:cubicBezTo>
                <a:cubicBezTo>
                  <a:pt x="61572" y="116384"/>
                  <a:pt x="61955" y="116596"/>
                  <a:pt x="62380" y="116851"/>
                </a:cubicBezTo>
                <a:cubicBezTo>
                  <a:pt x="62806" y="117106"/>
                  <a:pt x="63146" y="117298"/>
                  <a:pt x="63401" y="117425"/>
                </a:cubicBezTo>
                <a:cubicBezTo>
                  <a:pt x="63656" y="117553"/>
                  <a:pt x="63975" y="117766"/>
                  <a:pt x="64358" y="118063"/>
                </a:cubicBezTo>
                <a:cubicBezTo>
                  <a:pt x="64740" y="118361"/>
                  <a:pt x="65059" y="118680"/>
                  <a:pt x="65314" y="119020"/>
                </a:cubicBezTo>
                <a:cubicBezTo>
                  <a:pt x="66675" y="120551"/>
                  <a:pt x="67526" y="121954"/>
                  <a:pt x="67866" y="123230"/>
                </a:cubicBezTo>
                <a:cubicBezTo>
                  <a:pt x="67951" y="123570"/>
                  <a:pt x="67972" y="124229"/>
                  <a:pt x="67930" y="125207"/>
                </a:cubicBezTo>
                <a:cubicBezTo>
                  <a:pt x="67887" y="126185"/>
                  <a:pt x="67951" y="126887"/>
                  <a:pt x="68121" y="127312"/>
                </a:cubicBezTo>
                <a:cubicBezTo>
                  <a:pt x="68291" y="127822"/>
                  <a:pt x="68546" y="128290"/>
                  <a:pt x="68886" y="128715"/>
                </a:cubicBezTo>
                <a:cubicBezTo>
                  <a:pt x="69226" y="129140"/>
                  <a:pt x="69715" y="129565"/>
                  <a:pt x="70353" y="129991"/>
                </a:cubicBezTo>
                <a:cubicBezTo>
                  <a:pt x="70991" y="130416"/>
                  <a:pt x="71480" y="130714"/>
                  <a:pt x="71820" y="130884"/>
                </a:cubicBezTo>
                <a:cubicBezTo>
                  <a:pt x="72161" y="131054"/>
                  <a:pt x="72777" y="131330"/>
                  <a:pt x="73670" y="131713"/>
                </a:cubicBezTo>
                <a:cubicBezTo>
                  <a:pt x="74563" y="132096"/>
                  <a:pt x="75052" y="132329"/>
                  <a:pt x="75137" y="132414"/>
                </a:cubicBezTo>
                <a:cubicBezTo>
                  <a:pt x="75307" y="132500"/>
                  <a:pt x="76073" y="132967"/>
                  <a:pt x="77433" y="133818"/>
                </a:cubicBezTo>
                <a:cubicBezTo>
                  <a:pt x="78794" y="134668"/>
                  <a:pt x="79857" y="135263"/>
                  <a:pt x="80622" y="135604"/>
                </a:cubicBezTo>
                <a:cubicBezTo>
                  <a:pt x="81473" y="135944"/>
                  <a:pt x="82175" y="136135"/>
                  <a:pt x="82727" y="136178"/>
                </a:cubicBezTo>
                <a:cubicBezTo>
                  <a:pt x="83280" y="136220"/>
                  <a:pt x="83960" y="136114"/>
                  <a:pt x="84768" y="135859"/>
                </a:cubicBezTo>
                <a:cubicBezTo>
                  <a:pt x="85576" y="135604"/>
                  <a:pt x="86235" y="135434"/>
                  <a:pt x="86746" y="135349"/>
                </a:cubicBezTo>
                <a:cubicBezTo>
                  <a:pt x="88106" y="135093"/>
                  <a:pt x="89403" y="135774"/>
                  <a:pt x="90636" y="137390"/>
                </a:cubicBezTo>
                <a:cubicBezTo>
                  <a:pt x="91870" y="139005"/>
                  <a:pt x="92826" y="139983"/>
                  <a:pt x="93507" y="140324"/>
                </a:cubicBezTo>
                <a:cubicBezTo>
                  <a:pt x="96994" y="142025"/>
                  <a:pt x="99502" y="142492"/>
                  <a:pt x="101033" y="141727"/>
                </a:cubicBezTo>
                <a:cubicBezTo>
                  <a:pt x="101033" y="142492"/>
                  <a:pt x="101628" y="143683"/>
                  <a:pt x="102819" y="145299"/>
                </a:cubicBezTo>
                <a:cubicBezTo>
                  <a:pt x="103074" y="145639"/>
                  <a:pt x="103351" y="146128"/>
                  <a:pt x="103648" y="146766"/>
                </a:cubicBezTo>
                <a:cubicBezTo>
                  <a:pt x="103946" y="147404"/>
                  <a:pt x="104180" y="147850"/>
                  <a:pt x="104350" y="148105"/>
                </a:cubicBezTo>
                <a:cubicBezTo>
                  <a:pt x="104775" y="148701"/>
                  <a:pt x="105583" y="149381"/>
                  <a:pt x="106774" y="150146"/>
                </a:cubicBezTo>
                <a:cubicBezTo>
                  <a:pt x="107964" y="150912"/>
                  <a:pt x="108772" y="151592"/>
                  <a:pt x="109197" y="152187"/>
                </a:cubicBezTo>
                <a:cubicBezTo>
                  <a:pt x="109708" y="151932"/>
                  <a:pt x="110090" y="151550"/>
                  <a:pt x="110346" y="151039"/>
                </a:cubicBezTo>
                <a:cubicBezTo>
                  <a:pt x="111451" y="154016"/>
                  <a:pt x="112472" y="155462"/>
                  <a:pt x="113407" y="155377"/>
                </a:cubicBezTo>
                <a:lnTo>
                  <a:pt x="114294" y="154490"/>
                </a:lnTo>
                <a:lnTo>
                  <a:pt x="114810" y="151805"/>
                </a:lnTo>
                <a:lnTo>
                  <a:pt x="115576" y="151294"/>
                </a:lnTo>
                <a:cubicBezTo>
                  <a:pt x="116001" y="150954"/>
                  <a:pt x="116214" y="150742"/>
                  <a:pt x="116214" y="150657"/>
                </a:cubicBezTo>
                <a:cubicBezTo>
                  <a:pt x="115703" y="150146"/>
                  <a:pt x="115321" y="150274"/>
                  <a:pt x="115066" y="151039"/>
                </a:cubicBezTo>
                <a:cubicBezTo>
                  <a:pt x="112514" y="152230"/>
                  <a:pt x="110473" y="151294"/>
                  <a:pt x="108942" y="148233"/>
                </a:cubicBezTo>
                <a:cubicBezTo>
                  <a:pt x="108772" y="147978"/>
                  <a:pt x="108581" y="147637"/>
                  <a:pt x="108368" y="147212"/>
                </a:cubicBezTo>
                <a:cubicBezTo>
                  <a:pt x="108156" y="146787"/>
                  <a:pt x="107943" y="146277"/>
                  <a:pt x="107730" y="145681"/>
                </a:cubicBezTo>
                <a:cubicBezTo>
                  <a:pt x="107518" y="145086"/>
                  <a:pt x="107454" y="144597"/>
                  <a:pt x="107539" y="144214"/>
                </a:cubicBezTo>
                <a:cubicBezTo>
                  <a:pt x="107624" y="143832"/>
                  <a:pt x="107879" y="143640"/>
                  <a:pt x="108304" y="143640"/>
                </a:cubicBezTo>
                <a:cubicBezTo>
                  <a:pt x="109240" y="143640"/>
                  <a:pt x="109772" y="143577"/>
                  <a:pt x="109899" y="143449"/>
                </a:cubicBezTo>
                <a:cubicBezTo>
                  <a:pt x="110027" y="143321"/>
                  <a:pt x="109920" y="143066"/>
                  <a:pt x="109580" y="142684"/>
                </a:cubicBezTo>
                <a:cubicBezTo>
                  <a:pt x="109240" y="142301"/>
                  <a:pt x="109070" y="141982"/>
                  <a:pt x="109070" y="141727"/>
                </a:cubicBezTo>
                <a:cubicBezTo>
                  <a:pt x="108985" y="141387"/>
                  <a:pt x="108921" y="140855"/>
                  <a:pt x="108879" y="140132"/>
                </a:cubicBezTo>
                <a:cubicBezTo>
                  <a:pt x="108836" y="139409"/>
                  <a:pt x="108772" y="138878"/>
                  <a:pt x="108687" y="138538"/>
                </a:cubicBezTo>
                <a:lnTo>
                  <a:pt x="108049" y="137772"/>
                </a:lnTo>
                <a:cubicBezTo>
                  <a:pt x="107624" y="137262"/>
                  <a:pt x="107135" y="136688"/>
                  <a:pt x="106582" y="136050"/>
                </a:cubicBezTo>
                <a:cubicBezTo>
                  <a:pt x="106030" y="135412"/>
                  <a:pt x="105711" y="135008"/>
                  <a:pt x="105626" y="134838"/>
                </a:cubicBezTo>
                <a:cubicBezTo>
                  <a:pt x="105285" y="135689"/>
                  <a:pt x="104584" y="136050"/>
                  <a:pt x="103521" y="135923"/>
                </a:cubicBezTo>
                <a:cubicBezTo>
                  <a:pt x="102458" y="135795"/>
                  <a:pt x="101671" y="135391"/>
                  <a:pt x="101161" y="134711"/>
                </a:cubicBezTo>
                <a:cubicBezTo>
                  <a:pt x="101246" y="134881"/>
                  <a:pt x="101225" y="135157"/>
                  <a:pt x="101097" y="135540"/>
                </a:cubicBezTo>
                <a:cubicBezTo>
                  <a:pt x="100969" y="135923"/>
                  <a:pt x="100906" y="136199"/>
                  <a:pt x="100906" y="136369"/>
                </a:cubicBezTo>
                <a:cubicBezTo>
                  <a:pt x="99715" y="136369"/>
                  <a:pt x="98992" y="136327"/>
                  <a:pt x="98737" y="136241"/>
                </a:cubicBezTo>
                <a:cubicBezTo>
                  <a:pt x="98822" y="135731"/>
                  <a:pt x="98950" y="134838"/>
                  <a:pt x="99120" y="133563"/>
                </a:cubicBezTo>
                <a:cubicBezTo>
                  <a:pt x="99290" y="132287"/>
                  <a:pt x="99460" y="131351"/>
                  <a:pt x="99630" y="130756"/>
                </a:cubicBezTo>
                <a:cubicBezTo>
                  <a:pt x="99715" y="130331"/>
                  <a:pt x="99949" y="129757"/>
                  <a:pt x="100332" y="129034"/>
                </a:cubicBezTo>
                <a:cubicBezTo>
                  <a:pt x="100714" y="128311"/>
                  <a:pt x="101054" y="127652"/>
                  <a:pt x="101352" y="127057"/>
                </a:cubicBezTo>
                <a:cubicBezTo>
                  <a:pt x="101650" y="126461"/>
                  <a:pt x="101841" y="125866"/>
                  <a:pt x="101926" y="125271"/>
                </a:cubicBezTo>
                <a:cubicBezTo>
                  <a:pt x="102011" y="124675"/>
                  <a:pt x="101820" y="124229"/>
                  <a:pt x="101352" y="123931"/>
                </a:cubicBezTo>
                <a:cubicBezTo>
                  <a:pt x="100884" y="123634"/>
                  <a:pt x="100098" y="123527"/>
                  <a:pt x="98992" y="123612"/>
                </a:cubicBezTo>
                <a:cubicBezTo>
                  <a:pt x="97291" y="123697"/>
                  <a:pt x="96058" y="124633"/>
                  <a:pt x="95293" y="126419"/>
                </a:cubicBezTo>
                <a:cubicBezTo>
                  <a:pt x="95208" y="126674"/>
                  <a:pt x="95080" y="127163"/>
                  <a:pt x="94910" y="127886"/>
                </a:cubicBezTo>
                <a:cubicBezTo>
                  <a:pt x="94740" y="128609"/>
                  <a:pt x="94527" y="129140"/>
                  <a:pt x="94272" y="129480"/>
                </a:cubicBezTo>
                <a:cubicBezTo>
                  <a:pt x="94017" y="129821"/>
                  <a:pt x="93634" y="130118"/>
                  <a:pt x="93124" y="130373"/>
                </a:cubicBezTo>
                <a:cubicBezTo>
                  <a:pt x="92444" y="130629"/>
                  <a:pt x="91296" y="130714"/>
                  <a:pt x="89680" y="130629"/>
                </a:cubicBezTo>
                <a:cubicBezTo>
                  <a:pt x="88064" y="130543"/>
                  <a:pt x="86958" y="130331"/>
                  <a:pt x="86363" y="129991"/>
                </a:cubicBezTo>
                <a:cubicBezTo>
                  <a:pt x="85172" y="129310"/>
                  <a:pt x="84152" y="128013"/>
                  <a:pt x="83301" y="126100"/>
                </a:cubicBezTo>
                <a:cubicBezTo>
                  <a:pt x="82451" y="124186"/>
                  <a:pt x="81983" y="122422"/>
                  <a:pt x="81898" y="120806"/>
                </a:cubicBezTo>
                <a:cubicBezTo>
                  <a:pt x="81898" y="119955"/>
                  <a:pt x="82026" y="118786"/>
                  <a:pt x="82281" y="117298"/>
                </a:cubicBezTo>
                <a:cubicBezTo>
                  <a:pt x="82536" y="115809"/>
                  <a:pt x="82664" y="114661"/>
                  <a:pt x="82664" y="113853"/>
                </a:cubicBezTo>
                <a:cubicBezTo>
                  <a:pt x="82664" y="113046"/>
                  <a:pt x="82408" y="111919"/>
                  <a:pt x="81898" y="110473"/>
                </a:cubicBezTo>
                <a:cubicBezTo>
                  <a:pt x="82153" y="110303"/>
                  <a:pt x="82578" y="109856"/>
                  <a:pt x="83174" y="109133"/>
                </a:cubicBezTo>
                <a:cubicBezTo>
                  <a:pt x="83769" y="108411"/>
                  <a:pt x="84237" y="107922"/>
                  <a:pt x="84577" y="107666"/>
                </a:cubicBezTo>
                <a:cubicBezTo>
                  <a:pt x="84747" y="107496"/>
                  <a:pt x="84960" y="107411"/>
                  <a:pt x="85215" y="107411"/>
                </a:cubicBezTo>
                <a:cubicBezTo>
                  <a:pt x="85470" y="107411"/>
                  <a:pt x="85683" y="107411"/>
                  <a:pt x="85853" y="107411"/>
                </a:cubicBezTo>
                <a:cubicBezTo>
                  <a:pt x="86023" y="107411"/>
                  <a:pt x="86193" y="107326"/>
                  <a:pt x="86363" y="107156"/>
                </a:cubicBezTo>
                <a:cubicBezTo>
                  <a:pt x="86533" y="106986"/>
                  <a:pt x="86661" y="106731"/>
                  <a:pt x="86746" y="106391"/>
                </a:cubicBezTo>
                <a:cubicBezTo>
                  <a:pt x="86661" y="106306"/>
                  <a:pt x="86491" y="106178"/>
                  <a:pt x="86235" y="106008"/>
                </a:cubicBezTo>
                <a:cubicBezTo>
                  <a:pt x="85980" y="105753"/>
                  <a:pt x="85810" y="105625"/>
                  <a:pt x="85725" y="105625"/>
                </a:cubicBezTo>
                <a:cubicBezTo>
                  <a:pt x="86065" y="105881"/>
                  <a:pt x="86873" y="105923"/>
                  <a:pt x="88149" y="105753"/>
                </a:cubicBezTo>
                <a:cubicBezTo>
                  <a:pt x="89425" y="105583"/>
                  <a:pt x="90233" y="105498"/>
                  <a:pt x="90573" y="105498"/>
                </a:cubicBezTo>
                <a:cubicBezTo>
                  <a:pt x="90573" y="105413"/>
                  <a:pt x="91508" y="105413"/>
                  <a:pt x="93379" y="105498"/>
                </a:cubicBezTo>
                <a:cubicBezTo>
                  <a:pt x="94825" y="106603"/>
                  <a:pt x="95845" y="106518"/>
                  <a:pt x="96441" y="105243"/>
                </a:cubicBezTo>
                <a:cubicBezTo>
                  <a:pt x="96441" y="105158"/>
                  <a:pt x="96334" y="104711"/>
                  <a:pt x="96122" y="103903"/>
                </a:cubicBezTo>
                <a:cubicBezTo>
                  <a:pt x="95909" y="103095"/>
                  <a:pt x="95888" y="102479"/>
                  <a:pt x="96058" y="102054"/>
                </a:cubicBezTo>
                <a:cubicBezTo>
                  <a:pt x="96483" y="104520"/>
                  <a:pt x="97844" y="104945"/>
                  <a:pt x="100140" y="103329"/>
                </a:cubicBezTo>
                <a:cubicBezTo>
                  <a:pt x="100395" y="103669"/>
                  <a:pt x="101097" y="103925"/>
                  <a:pt x="102245" y="104095"/>
                </a:cubicBezTo>
                <a:cubicBezTo>
                  <a:pt x="103393" y="104265"/>
                  <a:pt x="104180" y="104477"/>
                  <a:pt x="104605" y="104732"/>
                </a:cubicBezTo>
                <a:cubicBezTo>
                  <a:pt x="104860" y="104903"/>
                  <a:pt x="105158" y="105136"/>
                  <a:pt x="105498" y="105434"/>
                </a:cubicBezTo>
                <a:cubicBezTo>
                  <a:pt x="105838" y="105732"/>
                  <a:pt x="106093" y="105944"/>
                  <a:pt x="106263" y="106072"/>
                </a:cubicBezTo>
                <a:cubicBezTo>
                  <a:pt x="106433" y="106199"/>
                  <a:pt x="106689" y="106221"/>
                  <a:pt x="107029" y="106136"/>
                </a:cubicBezTo>
                <a:cubicBezTo>
                  <a:pt x="107369" y="106051"/>
                  <a:pt x="107752" y="105753"/>
                  <a:pt x="108177" y="105243"/>
                </a:cubicBezTo>
                <a:cubicBezTo>
                  <a:pt x="109112" y="106688"/>
                  <a:pt x="109665" y="107752"/>
                  <a:pt x="109835" y="108432"/>
                </a:cubicBezTo>
                <a:cubicBezTo>
                  <a:pt x="110771" y="112089"/>
                  <a:pt x="111621" y="114130"/>
                  <a:pt x="112387" y="114555"/>
                </a:cubicBezTo>
                <a:cubicBezTo>
                  <a:pt x="113067" y="114725"/>
                  <a:pt x="113599" y="114810"/>
                  <a:pt x="113981" y="114810"/>
                </a:cubicBezTo>
                <a:cubicBezTo>
                  <a:pt x="114364" y="114810"/>
                  <a:pt x="114577" y="114364"/>
                  <a:pt x="114619" y="113471"/>
                </a:cubicBezTo>
                <a:cubicBezTo>
                  <a:pt x="114662" y="112578"/>
                  <a:pt x="114662" y="111919"/>
                  <a:pt x="114619" y="111493"/>
                </a:cubicBezTo>
                <a:cubicBezTo>
                  <a:pt x="114577" y="111068"/>
                  <a:pt x="114513" y="110515"/>
                  <a:pt x="114428" y="109835"/>
                </a:cubicBezTo>
                <a:lnTo>
                  <a:pt x="114173" y="105115"/>
                </a:lnTo>
                <a:cubicBezTo>
                  <a:pt x="112812" y="104860"/>
                  <a:pt x="111961" y="104328"/>
                  <a:pt x="111621" y="103521"/>
                </a:cubicBezTo>
                <a:cubicBezTo>
                  <a:pt x="111281" y="102713"/>
                  <a:pt x="111345" y="101862"/>
                  <a:pt x="111813" y="100969"/>
                </a:cubicBezTo>
                <a:cubicBezTo>
                  <a:pt x="112280" y="100076"/>
                  <a:pt x="112982" y="99247"/>
                  <a:pt x="113917" y="98482"/>
                </a:cubicBezTo>
                <a:cubicBezTo>
                  <a:pt x="114002" y="98397"/>
                  <a:pt x="114704" y="98056"/>
                  <a:pt x="116022" y="97461"/>
                </a:cubicBezTo>
                <a:cubicBezTo>
                  <a:pt x="117340" y="96866"/>
                  <a:pt x="118255" y="96356"/>
                  <a:pt x="118765" y="95930"/>
                </a:cubicBezTo>
                <a:cubicBezTo>
                  <a:pt x="120806" y="94314"/>
                  <a:pt x="121529" y="92656"/>
                  <a:pt x="120934" y="90955"/>
                </a:cubicBezTo>
                <a:cubicBezTo>
                  <a:pt x="121699" y="91125"/>
                  <a:pt x="122167" y="90743"/>
                  <a:pt x="122337" y="89807"/>
                </a:cubicBezTo>
                <a:lnTo>
                  <a:pt x="121699" y="89424"/>
                </a:lnTo>
                <a:cubicBezTo>
                  <a:pt x="121359" y="89169"/>
                  <a:pt x="121019" y="88935"/>
                  <a:pt x="120678" y="88723"/>
                </a:cubicBezTo>
                <a:cubicBezTo>
                  <a:pt x="120338" y="88510"/>
                  <a:pt x="120126" y="88446"/>
                  <a:pt x="120041" y="88531"/>
                </a:cubicBezTo>
                <a:cubicBezTo>
                  <a:pt x="120976" y="87936"/>
                  <a:pt x="121061" y="87171"/>
                  <a:pt x="120296" y="86235"/>
                </a:cubicBezTo>
                <a:cubicBezTo>
                  <a:pt x="120721" y="85980"/>
                  <a:pt x="121061" y="85491"/>
                  <a:pt x="121316" y="84768"/>
                </a:cubicBezTo>
                <a:cubicBezTo>
                  <a:pt x="121571" y="84045"/>
                  <a:pt x="121954" y="83556"/>
                  <a:pt x="122464" y="83301"/>
                </a:cubicBezTo>
                <a:cubicBezTo>
                  <a:pt x="123230" y="84492"/>
                  <a:pt x="124165" y="84619"/>
                  <a:pt x="125271" y="83684"/>
                </a:cubicBezTo>
                <a:cubicBezTo>
                  <a:pt x="125951" y="82918"/>
                  <a:pt x="126036" y="82153"/>
                  <a:pt x="125526" y="81388"/>
                </a:cubicBezTo>
                <a:cubicBezTo>
                  <a:pt x="125951" y="80707"/>
                  <a:pt x="126887" y="80218"/>
                  <a:pt x="128333" y="79921"/>
                </a:cubicBezTo>
                <a:cubicBezTo>
                  <a:pt x="129778" y="79623"/>
                  <a:pt x="130629" y="79219"/>
                  <a:pt x="130884" y="78709"/>
                </a:cubicBezTo>
                <a:cubicBezTo>
                  <a:pt x="131309" y="78794"/>
                  <a:pt x="131607" y="78794"/>
                  <a:pt x="131777" y="78709"/>
                </a:cubicBezTo>
                <a:cubicBezTo>
                  <a:pt x="131947" y="78624"/>
                  <a:pt x="132032" y="78432"/>
                  <a:pt x="132032" y="78135"/>
                </a:cubicBezTo>
                <a:cubicBezTo>
                  <a:pt x="132032" y="77837"/>
                  <a:pt x="132032" y="77518"/>
                  <a:pt x="132032" y="77178"/>
                </a:cubicBezTo>
                <a:cubicBezTo>
                  <a:pt x="132032" y="76838"/>
                  <a:pt x="132074" y="76476"/>
                  <a:pt x="132160" y="76094"/>
                </a:cubicBezTo>
                <a:cubicBezTo>
                  <a:pt x="132245" y="75711"/>
                  <a:pt x="132372" y="75392"/>
                  <a:pt x="132542" y="75137"/>
                </a:cubicBezTo>
                <a:cubicBezTo>
                  <a:pt x="132882" y="74627"/>
                  <a:pt x="133563" y="74180"/>
                  <a:pt x="134583" y="73797"/>
                </a:cubicBezTo>
                <a:cubicBezTo>
                  <a:pt x="135604" y="73415"/>
                  <a:pt x="136199" y="73181"/>
                  <a:pt x="136369" y="73096"/>
                </a:cubicBezTo>
                <a:lnTo>
                  <a:pt x="138793" y="71565"/>
                </a:lnTo>
                <a:cubicBezTo>
                  <a:pt x="139133" y="71225"/>
                  <a:pt x="139133" y="71055"/>
                  <a:pt x="138793" y="71055"/>
                </a:cubicBezTo>
                <a:cubicBezTo>
                  <a:pt x="140324" y="71225"/>
                  <a:pt x="141685" y="70757"/>
                  <a:pt x="142875" y="69652"/>
                </a:cubicBezTo>
                <a:cubicBezTo>
                  <a:pt x="143981" y="68631"/>
                  <a:pt x="143768" y="67653"/>
                  <a:pt x="142237" y="66717"/>
                </a:cubicBezTo>
                <a:cubicBezTo>
                  <a:pt x="142407" y="66122"/>
                  <a:pt x="142237" y="65676"/>
                  <a:pt x="141727" y="65378"/>
                </a:cubicBezTo>
                <a:cubicBezTo>
                  <a:pt x="141217" y="65080"/>
                  <a:pt x="140536" y="64846"/>
                  <a:pt x="139686" y="64676"/>
                </a:cubicBezTo>
                <a:cubicBezTo>
                  <a:pt x="139941" y="64591"/>
                  <a:pt x="140451" y="64570"/>
                  <a:pt x="141217" y="64613"/>
                </a:cubicBezTo>
                <a:cubicBezTo>
                  <a:pt x="141982" y="64655"/>
                  <a:pt x="142492" y="64591"/>
                  <a:pt x="142748" y="64421"/>
                </a:cubicBezTo>
                <a:cubicBezTo>
                  <a:pt x="144023" y="63486"/>
                  <a:pt x="143726" y="62763"/>
                  <a:pt x="141855" y="62253"/>
                </a:cubicBezTo>
                <a:cubicBezTo>
                  <a:pt x="140154" y="61827"/>
                  <a:pt x="138155" y="62380"/>
                  <a:pt x="135859" y="63911"/>
                </a:cubicBezTo>
                <a:cubicBezTo>
                  <a:pt x="135604" y="64081"/>
                  <a:pt x="135051" y="64591"/>
                  <a:pt x="134201" y="65442"/>
                </a:cubicBezTo>
                <a:cubicBezTo>
                  <a:pt x="133350" y="66292"/>
                  <a:pt x="132627" y="66760"/>
                  <a:pt x="132032" y="66845"/>
                </a:cubicBezTo>
                <a:cubicBezTo>
                  <a:pt x="133308" y="65314"/>
                  <a:pt x="133520" y="64379"/>
                  <a:pt x="132670" y="64039"/>
                </a:cubicBezTo>
                <a:cubicBezTo>
                  <a:pt x="133350" y="64124"/>
                  <a:pt x="134307" y="63741"/>
                  <a:pt x="135540" y="62890"/>
                </a:cubicBezTo>
                <a:cubicBezTo>
                  <a:pt x="136773" y="62040"/>
                  <a:pt x="137432" y="61572"/>
                  <a:pt x="137517" y="61487"/>
                </a:cubicBezTo>
                <a:cubicBezTo>
                  <a:pt x="137858" y="61317"/>
                  <a:pt x="138304" y="61211"/>
                  <a:pt x="138857" y="61168"/>
                </a:cubicBezTo>
                <a:cubicBezTo>
                  <a:pt x="139410" y="61126"/>
                  <a:pt x="139771" y="61062"/>
                  <a:pt x="139941" y="60977"/>
                </a:cubicBezTo>
                <a:cubicBezTo>
                  <a:pt x="145979" y="58851"/>
                  <a:pt x="149891" y="58893"/>
                  <a:pt x="151677" y="61105"/>
                </a:cubicBezTo>
                <a:cubicBezTo>
                  <a:pt x="152358" y="60169"/>
                  <a:pt x="152825" y="59531"/>
                  <a:pt x="153080" y="59191"/>
                </a:cubicBezTo>
                <a:cubicBezTo>
                  <a:pt x="153336" y="58851"/>
                  <a:pt x="153740" y="58468"/>
                  <a:pt x="154292" y="58043"/>
                </a:cubicBezTo>
                <a:cubicBezTo>
                  <a:pt x="154845" y="57618"/>
                  <a:pt x="155504" y="57278"/>
                  <a:pt x="156270" y="57022"/>
                </a:cubicBezTo>
                <a:cubicBezTo>
                  <a:pt x="158056" y="56427"/>
                  <a:pt x="159034" y="56044"/>
                  <a:pt x="159204" y="55874"/>
                </a:cubicBezTo>
                <a:lnTo>
                  <a:pt x="159331" y="52940"/>
                </a:lnTo>
                <a:cubicBezTo>
                  <a:pt x="158311" y="53025"/>
                  <a:pt x="157545" y="52685"/>
                  <a:pt x="157035" y="51920"/>
                </a:cubicBezTo>
                <a:cubicBezTo>
                  <a:pt x="156525" y="51154"/>
                  <a:pt x="156227" y="50219"/>
                  <a:pt x="156142" y="49113"/>
                </a:cubicBezTo>
                <a:lnTo>
                  <a:pt x="155377" y="50134"/>
                </a:lnTo>
                <a:cubicBezTo>
                  <a:pt x="155377" y="49624"/>
                  <a:pt x="155228" y="49305"/>
                  <a:pt x="154930" y="49177"/>
                </a:cubicBezTo>
                <a:cubicBezTo>
                  <a:pt x="154633" y="49049"/>
                  <a:pt x="154314" y="49028"/>
                  <a:pt x="153973" y="49113"/>
                </a:cubicBezTo>
                <a:cubicBezTo>
                  <a:pt x="153633" y="49198"/>
                  <a:pt x="153229" y="49283"/>
                  <a:pt x="152762" y="49368"/>
                </a:cubicBezTo>
                <a:cubicBezTo>
                  <a:pt x="152294" y="49453"/>
                  <a:pt x="151975" y="49453"/>
                  <a:pt x="151805" y="49368"/>
                </a:cubicBezTo>
                <a:cubicBezTo>
                  <a:pt x="151039" y="49198"/>
                  <a:pt x="150210" y="48539"/>
                  <a:pt x="149317" y="47391"/>
                </a:cubicBezTo>
                <a:cubicBezTo>
                  <a:pt x="148424" y="46243"/>
                  <a:pt x="147808" y="45541"/>
                  <a:pt x="147468" y="45286"/>
                </a:cubicBezTo>
                <a:cubicBezTo>
                  <a:pt x="148233" y="45286"/>
                  <a:pt x="148616" y="45074"/>
                  <a:pt x="148616" y="44648"/>
                </a:cubicBezTo>
                <a:cubicBezTo>
                  <a:pt x="148446" y="44223"/>
                  <a:pt x="148020" y="43883"/>
                  <a:pt x="147340" y="43628"/>
                </a:cubicBezTo>
                <a:cubicBezTo>
                  <a:pt x="147425" y="43118"/>
                  <a:pt x="147340" y="42777"/>
                  <a:pt x="147085" y="42607"/>
                </a:cubicBezTo>
                <a:cubicBezTo>
                  <a:pt x="146830" y="42437"/>
                  <a:pt x="146447" y="42437"/>
                  <a:pt x="145937" y="42607"/>
                </a:cubicBezTo>
                <a:cubicBezTo>
                  <a:pt x="145767" y="41587"/>
                  <a:pt x="145724" y="41034"/>
                  <a:pt x="145809" y="40949"/>
                </a:cubicBezTo>
                <a:cubicBezTo>
                  <a:pt x="145299" y="40864"/>
                  <a:pt x="144831" y="40396"/>
                  <a:pt x="144406" y="39546"/>
                </a:cubicBezTo>
                <a:cubicBezTo>
                  <a:pt x="143981" y="38695"/>
                  <a:pt x="143641" y="38270"/>
                  <a:pt x="143385" y="38270"/>
                </a:cubicBezTo>
                <a:cubicBezTo>
                  <a:pt x="143215" y="38270"/>
                  <a:pt x="143024" y="38355"/>
                  <a:pt x="142811" y="38525"/>
                </a:cubicBezTo>
                <a:cubicBezTo>
                  <a:pt x="142599" y="38695"/>
                  <a:pt x="142386" y="38929"/>
                  <a:pt x="142174" y="39227"/>
                </a:cubicBezTo>
                <a:cubicBezTo>
                  <a:pt x="141961" y="39524"/>
                  <a:pt x="141748" y="39822"/>
                  <a:pt x="141536" y="40120"/>
                </a:cubicBezTo>
                <a:cubicBezTo>
                  <a:pt x="141323" y="40417"/>
                  <a:pt x="141174" y="40651"/>
                  <a:pt x="141089" y="40821"/>
                </a:cubicBezTo>
                <a:lnTo>
                  <a:pt x="140834" y="41077"/>
                </a:lnTo>
                <a:cubicBezTo>
                  <a:pt x="139814" y="40566"/>
                  <a:pt x="138793" y="40991"/>
                  <a:pt x="137772" y="42352"/>
                </a:cubicBezTo>
                <a:cubicBezTo>
                  <a:pt x="137007" y="42267"/>
                  <a:pt x="136284" y="42352"/>
                  <a:pt x="135604" y="42607"/>
                </a:cubicBezTo>
                <a:cubicBezTo>
                  <a:pt x="136879" y="42097"/>
                  <a:pt x="136965" y="41544"/>
                  <a:pt x="135859" y="40949"/>
                </a:cubicBezTo>
                <a:cubicBezTo>
                  <a:pt x="134923" y="40524"/>
                  <a:pt x="134030" y="40439"/>
                  <a:pt x="133180" y="40694"/>
                </a:cubicBezTo>
                <a:cubicBezTo>
                  <a:pt x="134201" y="40269"/>
                  <a:pt x="134626" y="39673"/>
                  <a:pt x="134456" y="38908"/>
                </a:cubicBezTo>
                <a:cubicBezTo>
                  <a:pt x="134286" y="38142"/>
                  <a:pt x="133775" y="37462"/>
                  <a:pt x="132925" y="36867"/>
                </a:cubicBezTo>
                <a:cubicBezTo>
                  <a:pt x="133010" y="36867"/>
                  <a:pt x="133180" y="36909"/>
                  <a:pt x="133435" y="36994"/>
                </a:cubicBezTo>
                <a:cubicBezTo>
                  <a:pt x="133690" y="37079"/>
                  <a:pt x="133860" y="37122"/>
                  <a:pt x="133945" y="37122"/>
                </a:cubicBezTo>
                <a:cubicBezTo>
                  <a:pt x="133860" y="36697"/>
                  <a:pt x="133456" y="36293"/>
                  <a:pt x="132734" y="35910"/>
                </a:cubicBezTo>
                <a:cubicBezTo>
                  <a:pt x="132011" y="35527"/>
                  <a:pt x="131181" y="35145"/>
                  <a:pt x="130246" y="34762"/>
                </a:cubicBezTo>
                <a:cubicBezTo>
                  <a:pt x="129311" y="34379"/>
                  <a:pt x="128715" y="34103"/>
                  <a:pt x="128460" y="33933"/>
                </a:cubicBezTo>
                <a:cubicBezTo>
                  <a:pt x="127865" y="33508"/>
                  <a:pt x="126334" y="33061"/>
                  <a:pt x="123868" y="32593"/>
                </a:cubicBezTo>
                <a:cubicBezTo>
                  <a:pt x="121401" y="32126"/>
                  <a:pt x="119871" y="32062"/>
                  <a:pt x="119275" y="32402"/>
                </a:cubicBezTo>
                <a:cubicBezTo>
                  <a:pt x="118850" y="32657"/>
                  <a:pt x="118595" y="32912"/>
                  <a:pt x="118510" y="33167"/>
                </a:cubicBezTo>
                <a:cubicBezTo>
                  <a:pt x="118425" y="33423"/>
                  <a:pt x="118489" y="33784"/>
                  <a:pt x="118701" y="34252"/>
                </a:cubicBezTo>
                <a:cubicBezTo>
                  <a:pt x="118914" y="34719"/>
                  <a:pt x="119063" y="35081"/>
                  <a:pt x="119148" y="35336"/>
                </a:cubicBezTo>
                <a:cubicBezTo>
                  <a:pt x="119658" y="37292"/>
                  <a:pt x="119871" y="38440"/>
                  <a:pt x="119786" y="38780"/>
                </a:cubicBezTo>
                <a:cubicBezTo>
                  <a:pt x="119700" y="39035"/>
                  <a:pt x="119339" y="39376"/>
                  <a:pt x="118701" y="39801"/>
                </a:cubicBezTo>
                <a:cubicBezTo>
                  <a:pt x="118063" y="40226"/>
                  <a:pt x="117829" y="40736"/>
                  <a:pt x="118000" y="41332"/>
                </a:cubicBezTo>
                <a:cubicBezTo>
                  <a:pt x="118085" y="41672"/>
                  <a:pt x="118574" y="42097"/>
                  <a:pt x="119467" y="42607"/>
                </a:cubicBezTo>
                <a:cubicBezTo>
                  <a:pt x="120360" y="43118"/>
                  <a:pt x="120891" y="43628"/>
                  <a:pt x="121061" y="44138"/>
                </a:cubicBezTo>
                <a:cubicBezTo>
                  <a:pt x="121486" y="45244"/>
                  <a:pt x="121316" y="46307"/>
                  <a:pt x="120551" y="47327"/>
                </a:cubicBezTo>
                <a:cubicBezTo>
                  <a:pt x="120211" y="47753"/>
                  <a:pt x="119573" y="48220"/>
                  <a:pt x="118637" y="48731"/>
                </a:cubicBezTo>
                <a:cubicBezTo>
                  <a:pt x="117702" y="49241"/>
                  <a:pt x="117107" y="49666"/>
                  <a:pt x="116851" y="50006"/>
                </a:cubicBezTo>
                <a:cubicBezTo>
                  <a:pt x="116426" y="50431"/>
                  <a:pt x="116277" y="50920"/>
                  <a:pt x="116405" y="51473"/>
                </a:cubicBezTo>
                <a:cubicBezTo>
                  <a:pt x="116533" y="52026"/>
                  <a:pt x="116554" y="52430"/>
                  <a:pt x="116469" y="52685"/>
                </a:cubicBezTo>
                <a:cubicBezTo>
                  <a:pt x="116554" y="52600"/>
                  <a:pt x="116596" y="52494"/>
                  <a:pt x="116596" y="52366"/>
                </a:cubicBezTo>
                <a:cubicBezTo>
                  <a:pt x="116596" y="52239"/>
                  <a:pt x="116639" y="52132"/>
                  <a:pt x="116724" y="52047"/>
                </a:cubicBezTo>
                <a:cubicBezTo>
                  <a:pt x="116724" y="53153"/>
                  <a:pt x="117192" y="54088"/>
                  <a:pt x="118127" y="54854"/>
                </a:cubicBezTo>
                <a:cubicBezTo>
                  <a:pt x="118808" y="55364"/>
                  <a:pt x="118127" y="56129"/>
                  <a:pt x="116086" y="57150"/>
                </a:cubicBezTo>
                <a:cubicBezTo>
                  <a:pt x="114385" y="58085"/>
                  <a:pt x="113535" y="58256"/>
                  <a:pt x="113535" y="57660"/>
                </a:cubicBezTo>
                <a:cubicBezTo>
                  <a:pt x="113620" y="56980"/>
                  <a:pt x="113301" y="56300"/>
                  <a:pt x="112578" y="55619"/>
                </a:cubicBezTo>
                <a:cubicBezTo>
                  <a:pt x="111855" y="54939"/>
                  <a:pt x="111409" y="54429"/>
                  <a:pt x="111239" y="54088"/>
                </a:cubicBezTo>
                <a:cubicBezTo>
                  <a:pt x="111068" y="53748"/>
                  <a:pt x="110920" y="52940"/>
                  <a:pt x="110792" y="51665"/>
                </a:cubicBezTo>
                <a:cubicBezTo>
                  <a:pt x="110664" y="50389"/>
                  <a:pt x="110261" y="49496"/>
                  <a:pt x="109580" y="48986"/>
                </a:cubicBezTo>
                <a:cubicBezTo>
                  <a:pt x="109070" y="48646"/>
                  <a:pt x="108262" y="48475"/>
                  <a:pt x="107156" y="48475"/>
                </a:cubicBezTo>
                <a:cubicBezTo>
                  <a:pt x="106051" y="48475"/>
                  <a:pt x="105285" y="48688"/>
                  <a:pt x="104860" y="49113"/>
                </a:cubicBezTo>
                <a:cubicBezTo>
                  <a:pt x="104860" y="48263"/>
                  <a:pt x="102777" y="46987"/>
                  <a:pt x="98609" y="45286"/>
                </a:cubicBezTo>
                <a:cubicBezTo>
                  <a:pt x="97164" y="44606"/>
                  <a:pt x="94697" y="44436"/>
                  <a:pt x="91211" y="44776"/>
                </a:cubicBezTo>
                <a:cubicBezTo>
                  <a:pt x="91806" y="44691"/>
                  <a:pt x="91806" y="43968"/>
                  <a:pt x="91211" y="42607"/>
                </a:cubicBezTo>
                <a:cubicBezTo>
                  <a:pt x="90530" y="41247"/>
                  <a:pt x="89637" y="40736"/>
                  <a:pt x="88532" y="41077"/>
                </a:cubicBezTo>
                <a:cubicBezTo>
                  <a:pt x="87851" y="38950"/>
                  <a:pt x="87681" y="37462"/>
                  <a:pt x="88021" y="36612"/>
                </a:cubicBezTo>
                <a:cubicBezTo>
                  <a:pt x="88191" y="36186"/>
                  <a:pt x="88574" y="35591"/>
                  <a:pt x="89169" y="34826"/>
                </a:cubicBezTo>
                <a:cubicBezTo>
                  <a:pt x="89765" y="34060"/>
                  <a:pt x="90147" y="33423"/>
                  <a:pt x="90318" y="32912"/>
                </a:cubicBezTo>
                <a:cubicBezTo>
                  <a:pt x="90403" y="32657"/>
                  <a:pt x="91062" y="32402"/>
                  <a:pt x="92295" y="32147"/>
                </a:cubicBezTo>
                <a:cubicBezTo>
                  <a:pt x="93528" y="31892"/>
                  <a:pt x="94230" y="31552"/>
                  <a:pt x="94400" y="31126"/>
                </a:cubicBezTo>
                <a:cubicBezTo>
                  <a:pt x="94485" y="30786"/>
                  <a:pt x="94378" y="30510"/>
                  <a:pt x="94081" y="30297"/>
                </a:cubicBezTo>
                <a:cubicBezTo>
                  <a:pt x="93783" y="30085"/>
                  <a:pt x="93379" y="29893"/>
                  <a:pt x="92869" y="29723"/>
                </a:cubicBezTo>
                <a:cubicBezTo>
                  <a:pt x="97376" y="30233"/>
                  <a:pt x="100055" y="29468"/>
                  <a:pt x="100906" y="27427"/>
                </a:cubicBezTo>
                <a:cubicBezTo>
                  <a:pt x="101331" y="26661"/>
                  <a:pt x="101458" y="26066"/>
                  <a:pt x="101288" y="25641"/>
                </a:cubicBezTo>
                <a:cubicBezTo>
                  <a:pt x="101288" y="25726"/>
                  <a:pt x="101373" y="25768"/>
                  <a:pt x="101543" y="25768"/>
                </a:cubicBezTo>
                <a:cubicBezTo>
                  <a:pt x="101714" y="25768"/>
                  <a:pt x="101799" y="25811"/>
                  <a:pt x="101799" y="25896"/>
                </a:cubicBezTo>
                <a:cubicBezTo>
                  <a:pt x="102819" y="25641"/>
                  <a:pt x="103117" y="24918"/>
                  <a:pt x="102692" y="23727"/>
                </a:cubicBezTo>
                <a:cubicBezTo>
                  <a:pt x="104307" y="23047"/>
                  <a:pt x="105413" y="22707"/>
                  <a:pt x="106008" y="22707"/>
                </a:cubicBezTo>
                <a:cubicBezTo>
                  <a:pt x="106433" y="22792"/>
                  <a:pt x="106901" y="23047"/>
                  <a:pt x="107412" y="23472"/>
                </a:cubicBezTo>
                <a:cubicBezTo>
                  <a:pt x="107922" y="23898"/>
                  <a:pt x="108347" y="24110"/>
                  <a:pt x="108687" y="24110"/>
                </a:cubicBezTo>
                <a:cubicBezTo>
                  <a:pt x="110133" y="24365"/>
                  <a:pt x="111047" y="23940"/>
                  <a:pt x="111430" y="22834"/>
                </a:cubicBezTo>
                <a:cubicBezTo>
                  <a:pt x="111813" y="21729"/>
                  <a:pt x="111409" y="20751"/>
                  <a:pt x="110218" y="19900"/>
                </a:cubicBezTo>
                <a:cubicBezTo>
                  <a:pt x="110813" y="20241"/>
                  <a:pt x="111111" y="19985"/>
                  <a:pt x="111111" y="19135"/>
                </a:cubicBezTo>
                <a:cubicBezTo>
                  <a:pt x="111026" y="18029"/>
                  <a:pt x="110728" y="17222"/>
                  <a:pt x="110218" y="16711"/>
                </a:cubicBezTo>
                <a:cubicBezTo>
                  <a:pt x="109963" y="16541"/>
                  <a:pt x="109686" y="16435"/>
                  <a:pt x="109389" y="16392"/>
                </a:cubicBezTo>
                <a:cubicBezTo>
                  <a:pt x="109091" y="16350"/>
                  <a:pt x="108815" y="16350"/>
                  <a:pt x="108560" y="16392"/>
                </a:cubicBezTo>
                <a:cubicBezTo>
                  <a:pt x="108304" y="16435"/>
                  <a:pt x="108007" y="16414"/>
                  <a:pt x="107667" y="16329"/>
                </a:cubicBezTo>
                <a:cubicBezTo>
                  <a:pt x="107582" y="16329"/>
                  <a:pt x="107241" y="16243"/>
                  <a:pt x="106646" y="16073"/>
                </a:cubicBezTo>
                <a:cubicBezTo>
                  <a:pt x="106561" y="16158"/>
                  <a:pt x="106476" y="16201"/>
                  <a:pt x="106391" y="16201"/>
                </a:cubicBezTo>
                <a:lnTo>
                  <a:pt x="105370" y="16201"/>
                </a:lnTo>
                <a:cubicBezTo>
                  <a:pt x="105030" y="16371"/>
                  <a:pt x="104860" y="16584"/>
                  <a:pt x="104860" y="16839"/>
                </a:cubicBezTo>
                <a:lnTo>
                  <a:pt x="104860" y="16966"/>
                </a:lnTo>
                <a:cubicBezTo>
                  <a:pt x="104775" y="17222"/>
                  <a:pt x="104945" y="17477"/>
                  <a:pt x="105370" y="17732"/>
                </a:cubicBezTo>
                <a:lnTo>
                  <a:pt x="106008" y="17859"/>
                </a:lnTo>
                <a:lnTo>
                  <a:pt x="106391" y="18114"/>
                </a:lnTo>
                <a:cubicBezTo>
                  <a:pt x="106306" y="18114"/>
                  <a:pt x="106200" y="18221"/>
                  <a:pt x="106072" y="18433"/>
                </a:cubicBezTo>
                <a:cubicBezTo>
                  <a:pt x="105945" y="18646"/>
                  <a:pt x="105838" y="18752"/>
                  <a:pt x="105753" y="18752"/>
                </a:cubicBezTo>
                <a:cubicBezTo>
                  <a:pt x="105753" y="19007"/>
                  <a:pt x="105881" y="19220"/>
                  <a:pt x="106136" y="19390"/>
                </a:cubicBezTo>
                <a:cubicBezTo>
                  <a:pt x="105966" y="19475"/>
                  <a:pt x="105370" y="19794"/>
                  <a:pt x="104350" y="20347"/>
                </a:cubicBezTo>
                <a:cubicBezTo>
                  <a:pt x="103329" y="20900"/>
                  <a:pt x="102606" y="21346"/>
                  <a:pt x="102181" y="21686"/>
                </a:cubicBezTo>
                <a:cubicBezTo>
                  <a:pt x="102096" y="21771"/>
                  <a:pt x="101926" y="21878"/>
                  <a:pt x="101671" y="22005"/>
                </a:cubicBezTo>
                <a:cubicBezTo>
                  <a:pt x="101416" y="22133"/>
                  <a:pt x="101246" y="22239"/>
                  <a:pt x="101161" y="22324"/>
                </a:cubicBezTo>
                <a:cubicBezTo>
                  <a:pt x="100991" y="22409"/>
                  <a:pt x="100821" y="22324"/>
                  <a:pt x="100650" y="22069"/>
                </a:cubicBezTo>
                <a:cubicBezTo>
                  <a:pt x="100480" y="21814"/>
                  <a:pt x="100310" y="21431"/>
                  <a:pt x="100140" y="20921"/>
                </a:cubicBezTo>
                <a:cubicBezTo>
                  <a:pt x="99970" y="20411"/>
                  <a:pt x="99800" y="19922"/>
                  <a:pt x="99630" y="19454"/>
                </a:cubicBezTo>
                <a:cubicBezTo>
                  <a:pt x="99460" y="18986"/>
                  <a:pt x="99268" y="18561"/>
                  <a:pt x="99056" y="18178"/>
                </a:cubicBezTo>
                <a:cubicBezTo>
                  <a:pt x="98843" y="17796"/>
                  <a:pt x="98609" y="17604"/>
                  <a:pt x="98354" y="17604"/>
                </a:cubicBezTo>
                <a:cubicBezTo>
                  <a:pt x="97334" y="17604"/>
                  <a:pt x="96568" y="18327"/>
                  <a:pt x="96058" y="19773"/>
                </a:cubicBezTo>
                <a:cubicBezTo>
                  <a:pt x="96313" y="18922"/>
                  <a:pt x="95760" y="18178"/>
                  <a:pt x="94400" y="17540"/>
                </a:cubicBezTo>
                <a:cubicBezTo>
                  <a:pt x="93039" y="16903"/>
                  <a:pt x="91976" y="16584"/>
                  <a:pt x="91211" y="16584"/>
                </a:cubicBezTo>
                <a:cubicBezTo>
                  <a:pt x="92911" y="15308"/>
                  <a:pt x="92529" y="14032"/>
                  <a:pt x="90062" y="12757"/>
                </a:cubicBezTo>
                <a:close/>
                <a:moveTo>
                  <a:pt x="97972" y="0"/>
                </a:moveTo>
                <a:cubicBezTo>
                  <a:pt x="115746" y="0"/>
                  <a:pt x="132138" y="4380"/>
                  <a:pt x="147149" y="13139"/>
                </a:cubicBezTo>
                <a:cubicBezTo>
                  <a:pt x="162159" y="21899"/>
                  <a:pt x="174044" y="33784"/>
                  <a:pt x="182804" y="48794"/>
                </a:cubicBezTo>
                <a:cubicBezTo>
                  <a:pt x="191563" y="63805"/>
                  <a:pt x="195943" y="80197"/>
                  <a:pt x="195943" y="97971"/>
                </a:cubicBezTo>
                <a:cubicBezTo>
                  <a:pt x="195943" y="115746"/>
                  <a:pt x="191563" y="132138"/>
                  <a:pt x="182804" y="147148"/>
                </a:cubicBezTo>
                <a:cubicBezTo>
                  <a:pt x="174044" y="162159"/>
                  <a:pt x="162159" y="174044"/>
                  <a:pt x="147149" y="182803"/>
                </a:cubicBezTo>
                <a:cubicBezTo>
                  <a:pt x="132138" y="191563"/>
                  <a:pt x="115746" y="195943"/>
                  <a:pt x="97972" y="195943"/>
                </a:cubicBezTo>
                <a:cubicBezTo>
                  <a:pt x="80197" y="195943"/>
                  <a:pt x="63805" y="191563"/>
                  <a:pt x="48795" y="182803"/>
                </a:cubicBezTo>
                <a:cubicBezTo>
                  <a:pt x="33784" y="174044"/>
                  <a:pt x="21899" y="162159"/>
                  <a:pt x="13140" y="147148"/>
                </a:cubicBezTo>
                <a:cubicBezTo>
                  <a:pt x="4380" y="132138"/>
                  <a:pt x="0" y="115746"/>
                  <a:pt x="0" y="97971"/>
                </a:cubicBezTo>
                <a:cubicBezTo>
                  <a:pt x="0" y="80197"/>
                  <a:pt x="4380" y="63805"/>
                  <a:pt x="13140" y="48794"/>
                </a:cubicBezTo>
                <a:cubicBezTo>
                  <a:pt x="21899" y="33784"/>
                  <a:pt x="33784" y="21899"/>
                  <a:pt x="48795" y="13139"/>
                </a:cubicBezTo>
                <a:cubicBezTo>
                  <a:pt x="63805" y="4380"/>
                  <a:pt x="80197" y="0"/>
                  <a:pt x="979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a:off x="5267325" y="3573145"/>
            <a:ext cx="944880" cy="829945"/>
            <a:chOff x="4459288" y="2338388"/>
            <a:chExt cx="3273425" cy="3271837"/>
          </a:xfrm>
        </p:grpSpPr>
        <p:sp>
          <p:nvSpPr>
            <p:cNvPr id="5" name="任意多边形 19"/>
            <p:cNvSpPr/>
            <p:nvPr/>
          </p:nvSpPr>
          <p:spPr>
            <a:xfrm flipH="1" flipV="1">
              <a:off x="4459288" y="2338388"/>
              <a:ext cx="1636712" cy="1636712"/>
            </a:xfrm>
            <a:custGeom>
              <a:avLst/>
              <a:gdLst>
                <a:gd name="connsiteX0" fmla="*/ 1636295 w 1636295"/>
                <a:gd name="connsiteY0" fmla="*/ 1636295 h 1636295"/>
                <a:gd name="connsiteX1" fmla="*/ 818148 w 1636295"/>
                <a:gd name="connsiteY1" fmla="*/ 1636295 h 1636295"/>
                <a:gd name="connsiteX2" fmla="*/ 0 w 1636295"/>
                <a:gd name="connsiteY2" fmla="*/ 818147 h 1636295"/>
                <a:gd name="connsiteX3" fmla="*/ 1 w 1636295"/>
                <a:gd name="connsiteY3" fmla="*/ 818147 h 1636295"/>
                <a:gd name="connsiteX4" fmla="*/ 0 w 1636295"/>
                <a:gd name="connsiteY4" fmla="*/ 818127 h 1636295"/>
                <a:gd name="connsiteX5" fmla="*/ 4223 w 1636295"/>
                <a:gd name="connsiteY5" fmla="*/ 734496 h 1636295"/>
                <a:gd name="connsiteX6" fmla="*/ 16621 w 1636295"/>
                <a:gd name="connsiteY6" fmla="*/ 653262 h 1636295"/>
                <a:gd name="connsiteX7" fmla="*/ 18920 w 1636295"/>
                <a:gd name="connsiteY7" fmla="*/ 644322 h 1636295"/>
                <a:gd name="connsiteX8" fmla="*/ 40353 w 1636295"/>
                <a:gd name="connsiteY8" fmla="*/ 713368 h 1636295"/>
                <a:gd name="connsiteX9" fmla="*/ 513494 w 1636295"/>
                <a:gd name="connsiteY9" fmla="*/ 1026987 h 1636295"/>
                <a:gd name="connsiteX10" fmla="*/ 1026987 w 1636295"/>
                <a:gd name="connsiteY10" fmla="*/ 1026987 h 1636295"/>
                <a:gd name="connsiteX11" fmla="*/ 1026987 w 1636295"/>
                <a:gd name="connsiteY11" fmla="*/ 513493 h 1636295"/>
                <a:gd name="connsiteX12" fmla="*/ 713368 w 1636295"/>
                <a:gd name="connsiteY12" fmla="*/ 40352 h 1636295"/>
                <a:gd name="connsiteX13" fmla="*/ 644324 w 1636295"/>
                <a:gd name="connsiteY13" fmla="*/ 18919 h 1636295"/>
                <a:gd name="connsiteX14" fmla="*/ 653262 w 1636295"/>
                <a:gd name="connsiteY14" fmla="*/ 16621 h 1636295"/>
                <a:gd name="connsiteX15" fmla="*/ 734496 w 1636295"/>
                <a:gd name="connsiteY15" fmla="*/ 4223 h 1636295"/>
                <a:gd name="connsiteX16" fmla="*/ 818127 w 1636295"/>
                <a:gd name="connsiteY16" fmla="*/ 0 h 1636295"/>
                <a:gd name="connsiteX17" fmla="*/ 818147 w 1636295"/>
                <a:gd name="connsiteY17" fmla="*/ 1 h 1636295"/>
                <a:gd name="connsiteX18" fmla="*/ 818167 w 1636295"/>
                <a:gd name="connsiteY18" fmla="*/ 0 h 1636295"/>
                <a:gd name="connsiteX19" fmla="*/ 901798 w 1636295"/>
                <a:gd name="connsiteY19" fmla="*/ 4223 h 1636295"/>
                <a:gd name="connsiteX20" fmla="*/ 1636295 w 1636295"/>
                <a:gd name="connsiteY20" fmla="*/ 818147 h 1636295"/>
                <a:gd name="connsiteX21" fmla="*/ 1636295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1636295" y="1636295"/>
                  </a:moveTo>
                  <a:lnTo>
                    <a:pt x="818148" y="1636295"/>
                  </a:lnTo>
                  <a:cubicBezTo>
                    <a:pt x="366297" y="1636295"/>
                    <a:pt x="0" y="1269998"/>
                    <a:pt x="0" y="818147"/>
                  </a:cubicBezTo>
                  <a:lnTo>
                    <a:pt x="1" y="818147"/>
                  </a:lnTo>
                  <a:lnTo>
                    <a:pt x="0" y="818127"/>
                  </a:lnTo>
                  <a:lnTo>
                    <a:pt x="4223" y="734496"/>
                  </a:lnTo>
                  <a:cubicBezTo>
                    <a:pt x="7016" y="706992"/>
                    <a:pt x="11172" y="679891"/>
                    <a:pt x="16621" y="653262"/>
                  </a:cubicBezTo>
                  <a:lnTo>
                    <a:pt x="18920" y="644322"/>
                  </a:lnTo>
                  <a:lnTo>
                    <a:pt x="40353" y="713368"/>
                  </a:lnTo>
                  <a:cubicBezTo>
                    <a:pt x="118306" y="897669"/>
                    <a:pt x="300798" y="1026987"/>
                    <a:pt x="513494" y="1026987"/>
                  </a:cubicBezTo>
                  <a:lnTo>
                    <a:pt x="1026987" y="1026987"/>
                  </a:lnTo>
                  <a:lnTo>
                    <a:pt x="1026987" y="513493"/>
                  </a:lnTo>
                  <a:cubicBezTo>
                    <a:pt x="1026987" y="300797"/>
                    <a:pt x="897669" y="118305"/>
                    <a:pt x="713368" y="40352"/>
                  </a:cubicBezTo>
                  <a:lnTo>
                    <a:pt x="644324" y="18919"/>
                  </a:lnTo>
                  <a:lnTo>
                    <a:pt x="653262" y="16621"/>
                  </a:lnTo>
                  <a:cubicBezTo>
                    <a:pt x="679892" y="11172"/>
                    <a:pt x="706993" y="7016"/>
                    <a:pt x="734496" y="4223"/>
                  </a:cubicBezTo>
                  <a:lnTo>
                    <a:pt x="818127" y="0"/>
                  </a:lnTo>
                  <a:lnTo>
                    <a:pt x="818147" y="1"/>
                  </a:lnTo>
                  <a:lnTo>
                    <a:pt x="818167" y="0"/>
                  </a:lnTo>
                  <a:lnTo>
                    <a:pt x="901798" y="4223"/>
                  </a:lnTo>
                  <a:cubicBezTo>
                    <a:pt x="1314355" y="46120"/>
                    <a:pt x="1636295" y="394537"/>
                    <a:pt x="1636295" y="818147"/>
                  </a:cubicBezTo>
                  <a:lnTo>
                    <a:pt x="1636295" y="1636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任意多边形 18"/>
            <p:cNvSpPr/>
            <p:nvPr/>
          </p:nvSpPr>
          <p:spPr>
            <a:xfrm flipH="1" flipV="1">
              <a:off x="6096000" y="2338388"/>
              <a:ext cx="1636713" cy="1636712"/>
            </a:xfrm>
            <a:custGeom>
              <a:avLst/>
              <a:gdLst>
                <a:gd name="connsiteX0" fmla="*/ 818147 w 1636295"/>
                <a:gd name="connsiteY0" fmla="*/ 1636295 h 1636295"/>
                <a:gd name="connsiteX1" fmla="*/ 0 w 1636295"/>
                <a:gd name="connsiteY1" fmla="*/ 1636295 h 1636295"/>
                <a:gd name="connsiteX2" fmla="*/ 0 w 1636295"/>
                <a:gd name="connsiteY2" fmla="*/ 818147 h 1636295"/>
                <a:gd name="connsiteX3" fmla="*/ 734497 w 1636295"/>
                <a:gd name="connsiteY3" fmla="*/ 4223 h 1636295"/>
                <a:gd name="connsiteX4" fmla="*/ 818128 w 1636295"/>
                <a:gd name="connsiteY4" fmla="*/ 0 h 1636295"/>
                <a:gd name="connsiteX5" fmla="*/ 818148 w 1636295"/>
                <a:gd name="connsiteY5" fmla="*/ 1 h 1636295"/>
                <a:gd name="connsiteX6" fmla="*/ 818168 w 1636295"/>
                <a:gd name="connsiteY6" fmla="*/ 0 h 1636295"/>
                <a:gd name="connsiteX7" fmla="*/ 901799 w 1636295"/>
                <a:gd name="connsiteY7" fmla="*/ 4223 h 1636295"/>
                <a:gd name="connsiteX8" fmla="*/ 983033 w 1636295"/>
                <a:gd name="connsiteY8" fmla="*/ 16621 h 1636295"/>
                <a:gd name="connsiteX9" fmla="*/ 991971 w 1636295"/>
                <a:gd name="connsiteY9" fmla="*/ 18919 h 1636295"/>
                <a:gd name="connsiteX10" fmla="*/ 922927 w 1636295"/>
                <a:gd name="connsiteY10" fmla="*/ 40352 h 1636295"/>
                <a:gd name="connsiteX11" fmla="*/ 609308 w 1636295"/>
                <a:gd name="connsiteY11" fmla="*/ 513493 h 1636295"/>
                <a:gd name="connsiteX12" fmla="*/ 609308 w 1636295"/>
                <a:gd name="connsiteY12" fmla="*/ 1026987 h 1636295"/>
                <a:gd name="connsiteX13" fmla="*/ 1122801 w 1636295"/>
                <a:gd name="connsiteY13" fmla="*/ 1026987 h 1636295"/>
                <a:gd name="connsiteX14" fmla="*/ 1595942 w 1636295"/>
                <a:gd name="connsiteY14" fmla="*/ 713368 h 1636295"/>
                <a:gd name="connsiteX15" fmla="*/ 1617375 w 1636295"/>
                <a:gd name="connsiteY15" fmla="*/ 644322 h 1636295"/>
                <a:gd name="connsiteX16" fmla="*/ 1619674 w 1636295"/>
                <a:gd name="connsiteY16" fmla="*/ 653262 h 1636295"/>
                <a:gd name="connsiteX17" fmla="*/ 1632072 w 1636295"/>
                <a:gd name="connsiteY17" fmla="*/ 734496 h 1636295"/>
                <a:gd name="connsiteX18" fmla="*/ 1636295 w 1636295"/>
                <a:gd name="connsiteY18" fmla="*/ 818127 h 1636295"/>
                <a:gd name="connsiteX19" fmla="*/ 1636294 w 1636295"/>
                <a:gd name="connsiteY19" fmla="*/ 818147 h 1636295"/>
                <a:gd name="connsiteX20" fmla="*/ 1636295 w 1636295"/>
                <a:gd name="connsiteY20" fmla="*/ 818147 h 1636295"/>
                <a:gd name="connsiteX21" fmla="*/ 818147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47" y="1636295"/>
                  </a:moveTo>
                  <a:lnTo>
                    <a:pt x="0" y="1636295"/>
                  </a:lnTo>
                  <a:lnTo>
                    <a:pt x="0" y="818147"/>
                  </a:lnTo>
                  <a:cubicBezTo>
                    <a:pt x="0" y="394537"/>
                    <a:pt x="321940" y="46120"/>
                    <a:pt x="734497" y="4223"/>
                  </a:cubicBezTo>
                  <a:lnTo>
                    <a:pt x="818128" y="0"/>
                  </a:lnTo>
                  <a:lnTo>
                    <a:pt x="818148" y="1"/>
                  </a:lnTo>
                  <a:lnTo>
                    <a:pt x="818168" y="0"/>
                  </a:lnTo>
                  <a:lnTo>
                    <a:pt x="901799" y="4223"/>
                  </a:lnTo>
                  <a:cubicBezTo>
                    <a:pt x="929302" y="7016"/>
                    <a:pt x="956403" y="11172"/>
                    <a:pt x="983033" y="16621"/>
                  </a:cubicBezTo>
                  <a:lnTo>
                    <a:pt x="991971" y="18919"/>
                  </a:lnTo>
                  <a:lnTo>
                    <a:pt x="922927" y="40352"/>
                  </a:lnTo>
                  <a:cubicBezTo>
                    <a:pt x="738626" y="118305"/>
                    <a:pt x="609308" y="300797"/>
                    <a:pt x="609308" y="513493"/>
                  </a:cubicBezTo>
                  <a:lnTo>
                    <a:pt x="609308" y="1026987"/>
                  </a:lnTo>
                  <a:lnTo>
                    <a:pt x="1122801" y="1026987"/>
                  </a:lnTo>
                  <a:cubicBezTo>
                    <a:pt x="1335497" y="1026987"/>
                    <a:pt x="1517989" y="897669"/>
                    <a:pt x="1595942" y="713368"/>
                  </a:cubicBezTo>
                  <a:lnTo>
                    <a:pt x="1617375" y="644322"/>
                  </a:lnTo>
                  <a:lnTo>
                    <a:pt x="1619674" y="653262"/>
                  </a:lnTo>
                  <a:cubicBezTo>
                    <a:pt x="1625123" y="679891"/>
                    <a:pt x="1629279" y="706992"/>
                    <a:pt x="1632072" y="734496"/>
                  </a:cubicBezTo>
                  <a:lnTo>
                    <a:pt x="1636295" y="818127"/>
                  </a:lnTo>
                  <a:lnTo>
                    <a:pt x="1636294" y="818147"/>
                  </a:lnTo>
                  <a:lnTo>
                    <a:pt x="1636295" y="818147"/>
                  </a:lnTo>
                  <a:cubicBezTo>
                    <a:pt x="1636295" y="1269998"/>
                    <a:pt x="1269998" y="1636295"/>
                    <a:pt x="818147" y="16362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任意多边形 15"/>
            <p:cNvSpPr/>
            <p:nvPr/>
          </p:nvSpPr>
          <p:spPr>
            <a:xfrm flipH="1" flipV="1">
              <a:off x="4459288" y="3975100"/>
              <a:ext cx="1636712" cy="1635125"/>
            </a:xfrm>
            <a:custGeom>
              <a:avLst/>
              <a:gdLst>
                <a:gd name="connsiteX0" fmla="*/ 818167 w 1636295"/>
                <a:gd name="connsiteY0" fmla="*/ 1636295 h 1636295"/>
                <a:gd name="connsiteX1" fmla="*/ 818147 w 1636295"/>
                <a:gd name="connsiteY1" fmla="*/ 1636294 h 1636295"/>
                <a:gd name="connsiteX2" fmla="*/ 818127 w 1636295"/>
                <a:gd name="connsiteY2" fmla="*/ 1636295 h 1636295"/>
                <a:gd name="connsiteX3" fmla="*/ 734496 w 1636295"/>
                <a:gd name="connsiteY3" fmla="*/ 1632072 h 1636295"/>
                <a:gd name="connsiteX4" fmla="*/ 653262 w 1636295"/>
                <a:gd name="connsiteY4" fmla="*/ 1619674 h 1636295"/>
                <a:gd name="connsiteX5" fmla="*/ 644324 w 1636295"/>
                <a:gd name="connsiteY5" fmla="*/ 1617376 h 1636295"/>
                <a:gd name="connsiteX6" fmla="*/ 713368 w 1636295"/>
                <a:gd name="connsiteY6" fmla="*/ 1595943 h 1636295"/>
                <a:gd name="connsiteX7" fmla="*/ 1026987 w 1636295"/>
                <a:gd name="connsiteY7" fmla="*/ 1122802 h 1636295"/>
                <a:gd name="connsiteX8" fmla="*/ 1026987 w 1636295"/>
                <a:gd name="connsiteY8" fmla="*/ 609308 h 1636295"/>
                <a:gd name="connsiteX9" fmla="*/ 513494 w 1636295"/>
                <a:gd name="connsiteY9" fmla="*/ 609308 h 1636295"/>
                <a:gd name="connsiteX10" fmla="*/ 40353 w 1636295"/>
                <a:gd name="connsiteY10" fmla="*/ 922927 h 1636295"/>
                <a:gd name="connsiteX11" fmla="*/ 18920 w 1636295"/>
                <a:gd name="connsiteY11" fmla="*/ 991973 h 1636295"/>
                <a:gd name="connsiteX12" fmla="*/ 16621 w 1636295"/>
                <a:gd name="connsiteY12" fmla="*/ 983033 h 1636295"/>
                <a:gd name="connsiteX13" fmla="*/ 4223 w 1636295"/>
                <a:gd name="connsiteY13" fmla="*/ 901799 h 1636295"/>
                <a:gd name="connsiteX14" fmla="*/ 0 w 1636295"/>
                <a:gd name="connsiteY14" fmla="*/ 818168 h 1636295"/>
                <a:gd name="connsiteX15" fmla="*/ 1 w 1636295"/>
                <a:gd name="connsiteY15" fmla="*/ 818148 h 1636295"/>
                <a:gd name="connsiteX16" fmla="*/ 0 w 1636295"/>
                <a:gd name="connsiteY16" fmla="*/ 818148 h 1636295"/>
                <a:gd name="connsiteX17" fmla="*/ 818148 w 1636295"/>
                <a:gd name="connsiteY17" fmla="*/ 0 h 1636295"/>
                <a:gd name="connsiteX18" fmla="*/ 1636295 w 1636295"/>
                <a:gd name="connsiteY18" fmla="*/ 0 h 1636295"/>
                <a:gd name="connsiteX19" fmla="*/ 1636295 w 1636295"/>
                <a:gd name="connsiteY19" fmla="*/ 818148 h 1636295"/>
                <a:gd name="connsiteX20" fmla="*/ 901798 w 1636295"/>
                <a:gd name="connsiteY20" fmla="*/ 1632072 h 1636295"/>
                <a:gd name="connsiteX21" fmla="*/ 818167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67" y="1636295"/>
                  </a:moveTo>
                  <a:lnTo>
                    <a:pt x="818147" y="1636294"/>
                  </a:lnTo>
                  <a:lnTo>
                    <a:pt x="818127" y="1636295"/>
                  </a:lnTo>
                  <a:lnTo>
                    <a:pt x="734496" y="1632072"/>
                  </a:lnTo>
                  <a:cubicBezTo>
                    <a:pt x="706993" y="1629279"/>
                    <a:pt x="679892" y="1625124"/>
                    <a:pt x="653262" y="1619674"/>
                  </a:cubicBezTo>
                  <a:lnTo>
                    <a:pt x="644324" y="1617376"/>
                  </a:lnTo>
                  <a:lnTo>
                    <a:pt x="713368" y="1595943"/>
                  </a:lnTo>
                  <a:cubicBezTo>
                    <a:pt x="897669" y="1517991"/>
                    <a:pt x="1026987" y="1335498"/>
                    <a:pt x="1026987" y="1122802"/>
                  </a:cubicBezTo>
                  <a:lnTo>
                    <a:pt x="1026987" y="609308"/>
                  </a:lnTo>
                  <a:lnTo>
                    <a:pt x="513494" y="609308"/>
                  </a:lnTo>
                  <a:cubicBezTo>
                    <a:pt x="300798" y="609308"/>
                    <a:pt x="118306" y="738626"/>
                    <a:pt x="40353" y="922927"/>
                  </a:cubicBezTo>
                  <a:lnTo>
                    <a:pt x="18920" y="991973"/>
                  </a:lnTo>
                  <a:lnTo>
                    <a:pt x="16621" y="983033"/>
                  </a:lnTo>
                  <a:cubicBezTo>
                    <a:pt x="11172" y="956404"/>
                    <a:pt x="7016" y="929303"/>
                    <a:pt x="4223" y="901799"/>
                  </a:cubicBezTo>
                  <a:lnTo>
                    <a:pt x="0" y="818168"/>
                  </a:lnTo>
                  <a:lnTo>
                    <a:pt x="1" y="818148"/>
                  </a:lnTo>
                  <a:lnTo>
                    <a:pt x="0" y="818148"/>
                  </a:lnTo>
                  <a:cubicBezTo>
                    <a:pt x="0" y="366297"/>
                    <a:pt x="366297" y="0"/>
                    <a:pt x="818148" y="0"/>
                  </a:cubicBezTo>
                  <a:lnTo>
                    <a:pt x="1636295" y="0"/>
                  </a:lnTo>
                  <a:lnTo>
                    <a:pt x="1636295" y="818148"/>
                  </a:lnTo>
                  <a:cubicBezTo>
                    <a:pt x="1636295" y="1241759"/>
                    <a:pt x="1314355" y="1590175"/>
                    <a:pt x="901798" y="1632072"/>
                  </a:cubicBezTo>
                  <a:lnTo>
                    <a:pt x="818167" y="16362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任意多边形 12"/>
            <p:cNvSpPr/>
            <p:nvPr/>
          </p:nvSpPr>
          <p:spPr>
            <a:xfrm flipH="1" flipV="1">
              <a:off x="6096000" y="3975100"/>
              <a:ext cx="1636713" cy="1635125"/>
            </a:xfrm>
            <a:custGeom>
              <a:avLst/>
              <a:gdLst>
                <a:gd name="connsiteX0" fmla="*/ 818168 w 1636295"/>
                <a:gd name="connsiteY0" fmla="*/ 1636295 h 1636295"/>
                <a:gd name="connsiteX1" fmla="*/ 818148 w 1636295"/>
                <a:gd name="connsiteY1" fmla="*/ 1636294 h 1636295"/>
                <a:gd name="connsiteX2" fmla="*/ 818128 w 1636295"/>
                <a:gd name="connsiteY2" fmla="*/ 1636295 h 1636295"/>
                <a:gd name="connsiteX3" fmla="*/ 734497 w 1636295"/>
                <a:gd name="connsiteY3" fmla="*/ 1632072 h 1636295"/>
                <a:gd name="connsiteX4" fmla="*/ 0 w 1636295"/>
                <a:gd name="connsiteY4" fmla="*/ 818148 h 1636295"/>
                <a:gd name="connsiteX5" fmla="*/ 0 w 1636295"/>
                <a:gd name="connsiteY5" fmla="*/ 0 h 1636295"/>
                <a:gd name="connsiteX6" fmla="*/ 818147 w 1636295"/>
                <a:gd name="connsiteY6" fmla="*/ 0 h 1636295"/>
                <a:gd name="connsiteX7" fmla="*/ 1636295 w 1636295"/>
                <a:gd name="connsiteY7" fmla="*/ 818148 h 1636295"/>
                <a:gd name="connsiteX8" fmla="*/ 1636294 w 1636295"/>
                <a:gd name="connsiteY8" fmla="*/ 818148 h 1636295"/>
                <a:gd name="connsiteX9" fmla="*/ 1636295 w 1636295"/>
                <a:gd name="connsiteY9" fmla="*/ 818168 h 1636295"/>
                <a:gd name="connsiteX10" fmla="*/ 1632072 w 1636295"/>
                <a:gd name="connsiteY10" fmla="*/ 901799 h 1636295"/>
                <a:gd name="connsiteX11" fmla="*/ 1619674 w 1636295"/>
                <a:gd name="connsiteY11" fmla="*/ 983033 h 1636295"/>
                <a:gd name="connsiteX12" fmla="*/ 1617375 w 1636295"/>
                <a:gd name="connsiteY12" fmla="*/ 991973 h 1636295"/>
                <a:gd name="connsiteX13" fmla="*/ 1595942 w 1636295"/>
                <a:gd name="connsiteY13" fmla="*/ 922927 h 1636295"/>
                <a:gd name="connsiteX14" fmla="*/ 1122801 w 1636295"/>
                <a:gd name="connsiteY14" fmla="*/ 609308 h 1636295"/>
                <a:gd name="connsiteX15" fmla="*/ 609308 w 1636295"/>
                <a:gd name="connsiteY15" fmla="*/ 609308 h 1636295"/>
                <a:gd name="connsiteX16" fmla="*/ 609308 w 1636295"/>
                <a:gd name="connsiteY16" fmla="*/ 1122802 h 1636295"/>
                <a:gd name="connsiteX17" fmla="*/ 922927 w 1636295"/>
                <a:gd name="connsiteY17" fmla="*/ 1595943 h 1636295"/>
                <a:gd name="connsiteX18" fmla="*/ 991971 w 1636295"/>
                <a:gd name="connsiteY18" fmla="*/ 1617376 h 1636295"/>
                <a:gd name="connsiteX19" fmla="*/ 983033 w 1636295"/>
                <a:gd name="connsiteY19" fmla="*/ 1619674 h 1636295"/>
                <a:gd name="connsiteX20" fmla="*/ 901799 w 1636295"/>
                <a:gd name="connsiteY20" fmla="*/ 1632072 h 1636295"/>
                <a:gd name="connsiteX21" fmla="*/ 818168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68" y="1636295"/>
                  </a:moveTo>
                  <a:lnTo>
                    <a:pt x="818148" y="1636294"/>
                  </a:lnTo>
                  <a:lnTo>
                    <a:pt x="818128" y="1636295"/>
                  </a:lnTo>
                  <a:lnTo>
                    <a:pt x="734497" y="1632072"/>
                  </a:lnTo>
                  <a:cubicBezTo>
                    <a:pt x="321940" y="1590175"/>
                    <a:pt x="0" y="1241759"/>
                    <a:pt x="0" y="818148"/>
                  </a:cubicBezTo>
                  <a:lnTo>
                    <a:pt x="0" y="0"/>
                  </a:lnTo>
                  <a:lnTo>
                    <a:pt x="818147" y="0"/>
                  </a:lnTo>
                  <a:cubicBezTo>
                    <a:pt x="1269998" y="0"/>
                    <a:pt x="1636295" y="366297"/>
                    <a:pt x="1636295" y="818148"/>
                  </a:cubicBezTo>
                  <a:lnTo>
                    <a:pt x="1636294" y="818148"/>
                  </a:lnTo>
                  <a:lnTo>
                    <a:pt x="1636295" y="818168"/>
                  </a:lnTo>
                  <a:lnTo>
                    <a:pt x="1632072" y="901799"/>
                  </a:lnTo>
                  <a:cubicBezTo>
                    <a:pt x="1629279" y="929303"/>
                    <a:pt x="1625123" y="956404"/>
                    <a:pt x="1619674" y="983033"/>
                  </a:cubicBezTo>
                  <a:lnTo>
                    <a:pt x="1617375" y="991973"/>
                  </a:lnTo>
                  <a:lnTo>
                    <a:pt x="1595942" y="922927"/>
                  </a:lnTo>
                  <a:cubicBezTo>
                    <a:pt x="1517989" y="738626"/>
                    <a:pt x="1335497" y="609308"/>
                    <a:pt x="1122801" y="609308"/>
                  </a:cubicBezTo>
                  <a:lnTo>
                    <a:pt x="609308" y="609308"/>
                  </a:lnTo>
                  <a:lnTo>
                    <a:pt x="609308" y="1122802"/>
                  </a:lnTo>
                  <a:cubicBezTo>
                    <a:pt x="609308" y="1335498"/>
                    <a:pt x="738626" y="1517991"/>
                    <a:pt x="922927" y="1595943"/>
                  </a:cubicBezTo>
                  <a:lnTo>
                    <a:pt x="991971" y="1617376"/>
                  </a:lnTo>
                  <a:lnTo>
                    <a:pt x="983033" y="1619674"/>
                  </a:lnTo>
                  <a:cubicBezTo>
                    <a:pt x="956403" y="1625124"/>
                    <a:pt x="929302" y="1629279"/>
                    <a:pt x="901799" y="1632072"/>
                  </a:cubicBezTo>
                  <a:lnTo>
                    <a:pt x="818168" y="1636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Freeform 10"/>
            <p:cNvSpPr>
              <a:spLocks noEditPoints="1"/>
            </p:cNvSpPr>
            <p:nvPr/>
          </p:nvSpPr>
          <p:spPr bwMode="auto">
            <a:xfrm>
              <a:off x="5495925" y="3554413"/>
              <a:ext cx="1200150" cy="903287"/>
            </a:xfrm>
            <a:custGeom>
              <a:avLst/>
              <a:gdLst>
                <a:gd name="T0" fmla="*/ 222 w 434"/>
                <a:gd name="T1" fmla="*/ 75 h 328"/>
                <a:gd name="T2" fmla="*/ 251 w 434"/>
                <a:gd name="T3" fmla="*/ 10 h 328"/>
                <a:gd name="T4" fmla="*/ 198 w 434"/>
                <a:gd name="T5" fmla="*/ 21 h 328"/>
                <a:gd name="T6" fmla="*/ 147 w 434"/>
                <a:gd name="T7" fmla="*/ 13 h 328"/>
                <a:gd name="T8" fmla="*/ 179 w 434"/>
                <a:gd name="T9" fmla="*/ 76 h 328"/>
                <a:gd name="T10" fmla="*/ 182 w 434"/>
                <a:gd name="T11" fmla="*/ 309 h 328"/>
                <a:gd name="T12" fmla="*/ 222 w 434"/>
                <a:gd name="T13" fmla="*/ 75 h 328"/>
                <a:gd name="T14" fmla="*/ 243 w 434"/>
                <a:gd name="T15" fmla="*/ 219 h 328"/>
                <a:gd name="T16" fmla="*/ 233 w 434"/>
                <a:gd name="T17" fmla="*/ 237 h 328"/>
                <a:gd name="T18" fmla="*/ 212 w 434"/>
                <a:gd name="T19" fmla="*/ 245 h 328"/>
                <a:gd name="T20" fmla="*/ 212 w 434"/>
                <a:gd name="T21" fmla="*/ 252 h 328"/>
                <a:gd name="T22" fmla="*/ 210 w 434"/>
                <a:gd name="T23" fmla="*/ 258 h 328"/>
                <a:gd name="T24" fmla="*/ 202 w 434"/>
                <a:gd name="T25" fmla="*/ 259 h 328"/>
                <a:gd name="T26" fmla="*/ 197 w 434"/>
                <a:gd name="T27" fmla="*/ 252 h 328"/>
                <a:gd name="T28" fmla="*/ 197 w 434"/>
                <a:gd name="T29" fmla="*/ 244 h 328"/>
                <a:gd name="T30" fmla="*/ 194 w 434"/>
                <a:gd name="T31" fmla="*/ 243 h 328"/>
                <a:gd name="T32" fmla="*/ 176 w 434"/>
                <a:gd name="T33" fmla="*/ 232 h 328"/>
                <a:gd name="T34" fmla="*/ 170 w 434"/>
                <a:gd name="T35" fmla="*/ 223 h 328"/>
                <a:gd name="T36" fmla="*/ 169 w 434"/>
                <a:gd name="T37" fmla="*/ 220 h 328"/>
                <a:gd name="T38" fmla="*/ 168 w 434"/>
                <a:gd name="T39" fmla="*/ 217 h 328"/>
                <a:gd name="T40" fmla="*/ 169 w 434"/>
                <a:gd name="T41" fmla="*/ 213 h 328"/>
                <a:gd name="T42" fmla="*/ 176 w 434"/>
                <a:gd name="T43" fmla="*/ 209 h 328"/>
                <a:gd name="T44" fmla="*/ 183 w 434"/>
                <a:gd name="T45" fmla="*/ 214 h 328"/>
                <a:gd name="T46" fmla="*/ 184 w 434"/>
                <a:gd name="T47" fmla="*/ 217 h 328"/>
                <a:gd name="T48" fmla="*/ 185 w 434"/>
                <a:gd name="T49" fmla="*/ 219 h 328"/>
                <a:gd name="T50" fmla="*/ 188 w 434"/>
                <a:gd name="T51" fmla="*/ 223 h 328"/>
                <a:gd name="T52" fmla="*/ 197 w 434"/>
                <a:gd name="T53" fmla="*/ 229 h 328"/>
                <a:gd name="T54" fmla="*/ 197 w 434"/>
                <a:gd name="T55" fmla="*/ 199 h 328"/>
                <a:gd name="T56" fmla="*/ 178 w 434"/>
                <a:gd name="T57" fmla="*/ 191 h 328"/>
                <a:gd name="T58" fmla="*/ 171 w 434"/>
                <a:gd name="T59" fmla="*/ 183 h 328"/>
                <a:gd name="T60" fmla="*/ 169 w 434"/>
                <a:gd name="T61" fmla="*/ 172 h 328"/>
                <a:gd name="T62" fmla="*/ 171 w 434"/>
                <a:gd name="T63" fmla="*/ 162 h 328"/>
                <a:gd name="T64" fmla="*/ 177 w 434"/>
                <a:gd name="T65" fmla="*/ 153 h 328"/>
                <a:gd name="T66" fmla="*/ 197 w 434"/>
                <a:gd name="T67" fmla="*/ 144 h 328"/>
                <a:gd name="T68" fmla="*/ 197 w 434"/>
                <a:gd name="T69" fmla="*/ 144 h 328"/>
                <a:gd name="T70" fmla="*/ 197 w 434"/>
                <a:gd name="T71" fmla="*/ 136 h 328"/>
                <a:gd name="T72" fmla="*/ 200 w 434"/>
                <a:gd name="T73" fmla="*/ 131 h 328"/>
                <a:gd name="T74" fmla="*/ 208 w 434"/>
                <a:gd name="T75" fmla="*/ 129 h 328"/>
                <a:gd name="T76" fmla="*/ 212 w 434"/>
                <a:gd name="T77" fmla="*/ 136 h 328"/>
                <a:gd name="T78" fmla="*/ 212 w 434"/>
                <a:gd name="T79" fmla="*/ 144 h 328"/>
                <a:gd name="T80" fmla="*/ 212 w 434"/>
                <a:gd name="T81" fmla="*/ 144 h 328"/>
                <a:gd name="T82" fmla="*/ 215 w 434"/>
                <a:gd name="T83" fmla="*/ 145 h 328"/>
                <a:gd name="T84" fmla="*/ 235 w 434"/>
                <a:gd name="T85" fmla="*/ 154 h 328"/>
                <a:gd name="T86" fmla="*/ 240 w 434"/>
                <a:gd name="T87" fmla="*/ 163 h 328"/>
                <a:gd name="T88" fmla="*/ 242 w 434"/>
                <a:gd name="T89" fmla="*/ 165 h 328"/>
                <a:gd name="T90" fmla="*/ 242 w 434"/>
                <a:gd name="T91" fmla="*/ 168 h 328"/>
                <a:gd name="T92" fmla="*/ 242 w 434"/>
                <a:gd name="T93" fmla="*/ 172 h 328"/>
                <a:gd name="T94" fmla="*/ 235 w 434"/>
                <a:gd name="T95" fmla="*/ 177 h 328"/>
                <a:gd name="T96" fmla="*/ 228 w 434"/>
                <a:gd name="T97" fmla="*/ 172 h 328"/>
                <a:gd name="T98" fmla="*/ 227 w 434"/>
                <a:gd name="T99" fmla="*/ 169 h 328"/>
                <a:gd name="T100" fmla="*/ 226 w 434"/>
                <a:gd name="T101" fmla="*/ 167 h 328"/>
                <a:gd name="T102" fmla="*/ 222 w 434"/>
                <a:gd name="T103" fmla="*/ 163 h 328"/>
                <a:gd name="T104" fmla="*/ 212 w 434"/>
                <a:gd name="T105" fmla="*/ 159 h 328"/>
                <a:gd name="T106" fmla="*/ 212 w 434"/>
                <a:gd name="T107" fmla="*/ 187 h 328"/>
                <a:gd name="T108" fmla="*/ 225 w 434"/>
                <a:gd name="T109" fmla="*/ 191 h 328"/>
                <a:gd name="T110" fmla="*/ 240 w 434"/>
                <a:gd name="T111" fmla="*/ 203 h 328"/>
                <a:gd name="T112" fmla="*/ 240 w 434"/>
                <a:gd name="T113" fmla="*/ 203 h 328"/>
                <a:gd name="T114" fmla="*/ 240 w 434"/>
                <a:gd name="T115" fmla="*/ 203 h 328"/>
                <a:gd name="T116" fmla="*/ 243 w 434"/>
                <a:gd name="T117" fmla="*/ 21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4" h="328">
                  <a:moveTo>
                    <a:pt x="222" y="75"/>
                  </a:moveTo>
                  <a:cubicBezTo>
                    <a:pt x="245" y="55"/>
                    <a:pt x="260" y="12"/>
                    <a:pt x="251" y="10"/>
                  </a:cubicBezTo>
                  <a:cubicBezTo>
                    <a:pt x="238" y="8"/>
                    <a:pt x="211" y="19"/>
                    <a:pt x="198" y="21"/>
                  </a:cubicBezTo>
                  <a:cubicBezTo>
                    <a:pt x="179" y="23"/>
                    <a:pt x="159" y="0"/>
                    <a:pt x="147" y="13"/>
                  </a:cubicBezTo>
                  <a:cubicBezTo>
                    <a:pt x="138" y="23"/>
                    <a:pt x="154" y="60"/>
                    <a:pt x="179" y="76"/>
                  </a:cubicBezTo>
                  <a:cubicBezTo>
                    <a:pt x="105" y="113"/>
                    <a:pt x="0" y="296"/>
                    <a:pt x="182" y="309"/>
                  </a:cubicBezTo>
                  <a:cubicBezTo>
                    <a:pt x="434" y="328"/>
                    <a:pt x="308" y="110"/>
                    <a:pt x="222" y="75"/>
                  </a:cubicBezTo>
                  <a:close/>
                  <a:moveTo>
                    <a:pt x="243" y="219"/>
                  </a:moveTo>
                  <a:cubicBezTo>
                    <a:pt x="243" y="226"/>
                    <a:pt x="239" y="233"/>
                    <a:pt x="233" y="237"/>
                  </a:cubicBezTo>
                  <a:cubicBezTo>
                    <a:pt x="227" y="242"/>
                    <a:pt x="220" y="244"/>
                    <a:pt x="212" y="245"/>
                  </a:cubicBezTo>
                  <a:cubicBezTo>
                    <a:pt x="212" y="252"/>
                    <a:pt x="212" y="252"/>
                    <a:pt x="212" y="252"/>
                  </a:cubicBezTo>
                  <a:cubicBezTo>
                    <a:pt x="212" y="255"/>
                    <a:pt x="211" y="257"/>
                    <a:pt x="210" y="258"/>
                  </a:cubicBezTo>
                  <a:cubicBezTo>
                    <a:pt x="208" y="260"/>
                    <a:pt x="204" y="260"/>
                    <a:pt x="202" y="259"/>
                  </a:cubicBezTo>
                  <a:cubicBezTo>
                    <a:pt x="199" y="258"/>
                    <a:pt x="197" y="255"/>
                    <a:pt x="197" y="252"/>
                  </a:cubicBezTo>
                  <a:cubicBezTo>
                    <a:pt x="197" y="244"/>
                    <a:pt x="197" y="244"/>
                    <a:pt x="197" y="244"/>
                  </a:cubicBezTo>
                  <a:cubicBezTo>
                    <a:pt x="196" y="244"/>
                    <a:pt x="195" y="243"/>
                    <a:pt x="194" y="243"/>
                  </a:cubicBezTo>
                  <a:cubicBezTo>
                    <a:pt x="187" y="241"/>
                    <a:pt x="180" y="237"/>
                    <a:pt x="176" y="232"/>
                  </a:cubicBezTo>
                  <a:cubicBezTo>
                    <a:pt x="173" y="229"/>
                    <a:pt x="171" y="226"/>
                    <a:pt x="170" y="223"/>
                  </a:cubicBezTo>
                  <a:cubicBezTo>
                    <a:pt x="170" y="222"/>
                    <a:pt x="169" y="221"/>
                    <a:pt x="169" y="220"/>
                  </a:cubicBezTo>
                  <a:cubicBezTo>
                    <a:pt x="169" y="219"/>
                    <a:pt x="169" y="218"/>
                    <a:pt x="168" y="217"/>
                  </a:cubicBezTo>
                  <a:cubicBezTo>
                    <a:pt x="168" y="216"/>
                    <a:pt x="169" y="214"/>
                    <a:pt x="169" y="213"/>
                  </a:cubicBezTo>
                  <a:cubicBezTo>
                    <a:pt x="171" y="211"/>
                    <a:pt x="174" y="209"/>
                    <a:pt x="176" y="209"/>
                  </a:cubicBezTo>
                  <a:cubicBezTo>
                    <a:pt x="179" y="210"/>
                    <a:pt x="182" y="212"/>
                    <a:pt x="183" y="214"/>
                  </a:cubicBezTo>
                  <a:cubicBezTo>
                    <a:pt x="183" y="215"/>
                    <a:pt x="183" y="216"/>
                    <a:pt x="184" y="217"/>
                  </a:cubicBezTo>
                  <a:cubicBezTo>
                    <a:pt x="184" y="218"/>
                    <a:pt x="184" y="219"/>
                    <a:pt x="185" y="219"/>
                  </a:cubicBezTo>
                  <a:cubicBezTo>
                    <a:pt x="186" y="221"/>
                    <a:pt x="187" y="222"/>
                    <a:pt x="188" y="223"/>
                  </a:cubicBezTo>
                  <a:cubicBezTo>
                    <a:pt x="191" y="226"/>
                    <a:pt x="194" y="228"/>
                    <a:pt x="197" y="229"/>
                  </a:cubicBezTo>
                  <a:cubicBezTo>
                    <a:pt x="197" y="199"/>
                    <a:pt x="197" y="199"/>
                    <a:pt x="197" y="199"/>
                  </a:cubicBezTo>
                  <a:cubicBezTo>
                    <a:pt x="191" y="198"/>
                    <a:pt x="184" y="195"/>
                    <a:pt x="178" y="191"/>
                  </a:cubicBezTo>
                  <a:cubicBezTo>
                    <a:pt x="175" y="189"/>
                    <a:pt x="173" y="186"/>
                    <a:pt x="171" y="183"/>
                  </a:cubicBezTo>
                  <a:cubicBezTo>
                    <a:pt x="170" y="180"/>
                    <a:pt x="169" y="176"/>
                    <a:pt x="169" y="172"/>
                  </a:cubicBezTo>
                  <a:cubicBezTo>
                    <a:pt x="169" y="169"/>
                    <a:pt x="170" y="165"/>
                    <a:pt x="171" y="162"/>
                  </a:cubicBezTo>
                  <a:cubicBezTo>
                    <a:pt x="173" y="158"/>
                    <a:pt x="175" y="156"/>
                    <a:pt x="177" y="153"/>
                  </a:cubicBezTo>
                  <a:cubicBezTo>
                    <a:pt x="183" y="148"/>
                    <a:pt x="190" y="145"/>
                    <a:pt x="197" y="144"/>
                  </a:cubicBezTo>
                  <a:cubicBezTo>
                    <a:pt x="197" y="144"/>
                    <a:pt x="197" y="144"/>
                    <a:pt x="197" y="144"/>
                  </a:cubicBezTo>
                  <a:cubicBezTo>
                    <a:pt x="197" y="136"/>
                    <a:pt x="197" y="136"/>
                    <a:pt x="197" y="136"/>
                  </a:cubicBezTo>
                  <a:cubicBezTo>
                    <a:pt x="197" y="134"/>
                    <a:pt x="198" y="132"/>
                    <a:pt x="200" y="131"/>
                  </a:cubicBezTo>
                  <a:cubicBezTo>
                    <a:pt x="202" y="129"/>
                    <a:pt x="205" y="128"/>
                    <a:pt x="208" y="129"/>
                  </a:cubicBezTo>
                  <a:cubicBezTo>
                    <a:pt x="211" y="131"/>
                    <a:pt x="212" y="133"/>
                    <a:pt x="212" y="136"/>
                  </a:cubicBezTo>
                  <a:cubicBezTo>
                    <a:pt x="212" y="144"/>
                    <a:pt x="212" y="144"/>
                    <a:pt x="212" y="144"/>
                  </a:cubicBezTo>
                  <a:cubicBezTo>
                    <a:pt x="212" y="144"/>
                    <a:pt x="212" y="144"/>
                    <a:pt x="212" y="144"/>
                  </a:cubicBezTo>
                  <a:cubicBezTo>
                    <a:pt x="213" y="145"/>
                    <a:pt x="214" y="145"/>
                    <a:pt x="215" y="145"/>
                  </a:cubicBezTo>
                  <a:cubicBezTo>
                    <a:pt x="222" y="146"/>
                    <a:pt x="229" y="149"/>
                    <a:pt x="235" y="154"/>
                  </a:cubicBezTo>
                  <a:cubicBezTo>
                    <a:pt x="237" y="157"/>
                    <a:pt x="239" y="160"/>
                    <a:pt x="240" y="163"/>
                  </a:cubicBezTo>
                  <a:cubicBezTo>
                    <a:pt x="241" y="164"/>
                    <a:pt x="241" y="165"/>
                    <a:pt x="242" y="165"/>
                  </a:cubicBezTo>
                  <a:cubicBezTo>
                    <a:pt x="242" y="166"/>
                    <a:pt x="242" y="167"/>
                    <a:pt x="242" y="168"/>
                  </a:cubicBezTo>
                  <a:cubicBezTo>
                    <a:pt x="242" y="170"/>
                    <a:pt x="242" y="171"/>
                    <a:pt x="242" y="172"/>
                  </a:cubicBezTo>
                  <a:cubicBezTo>
                    <a:pt x="240" y="175"/>
                    <a:pt x="238" y="177"/>
                    <a:pt x="235" y="177"/>
                  </a:cubicBezTo>
                  <a:cubicBezTo>
                    <a:pt x="232" y="176"/>
                    <a:pt x="229" y="175"/>
                    <a:pt x="228" y="172"/>
                  </a:cubicBezTo>
                  <a:cubicBezTo>
                    <a:pt x="228" y="171"/>
                    <a:pt x="228" y="170"/>
                    <a:pt x="227" y="169"/>
                  </a:cubicBezTo>
                  <a:cubicBezTo>
                    <a:pt x="227" y="169"/>
                    <a:pt x="226" y="168"/>
                    <a:pt x="226" y="167"/>
                  </a:cubicBezTo>
                  <a:cubicBezTo>
                    <a:pt x="225" y="166"/>
                    <a:pt x="224" y="164"/>
                    <a:pt x="222" y="163"/>
                  </a:cubicBezTo>
                  <a:cubicBezTo>
                    <a:pt x="219" y="161"/>
                    <a:pt x="216" y="160"/>
                    <a:pt x="212" y="159"/>
                  </a:cubicBezTo>
                  <a:cubicBezTo>
                    <a:pt x="212" y="187"/>
                    <a:pt x="212" y="187"/>
                    <a:pt x="212" y="187"/>
                  </a:cubicBezTo>
                  <a:cubicBezTo>
                    <a:pt x="217" y="188"/>
                    <a:pt x="221" y="190"/>
                    <a:pt x="225" y="191"/>
                  </a:cubicBezTo>
                  <a:cubicBezTo>
                    <a:pt x="231" y="194"/>
                    <a:pt x="237" y="197"/>
                    <a:pt x="240" y="203"/>
                  </a:cubicBezTo>
                  <a:cubicBezTo>
                    <a:pt x="240" y="202"/>
                    <a:pt x="239" y="201"/>
                    <a:pt x="240" y="203"/>
                  </a:cubicBezTo>
                  <a:cubicBezTo>
                    <a:pt x="241" y="205"/>
                    <a:pt x="241" y="204"/>
                    <a:pt x="240" y="203"/>
                  </a:cubicBezTo>
                  <a:cubicBezTo>
                    <a:pt x="243" y="208"/>
                    <a:pt x="244" y="214"/>
                    <a:pt x="243" y="219"/>
                  </a:cubicBezTo>
                  <a:close/>
                </a:path>
              </a:pathLst>
            </a:custGeom>
            <a:solidFill>
              <a:schemeClr val="accent2"/>
            </a:solidFill>
            <a:ln>
              <a:noFill/>
            </a:ln>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dirty="0">
                <a:solidFill>
                  <a:prstClr val="black"/>
                </a:solidFill>
              </a:endParaRPr>
            </a:p>
          </p:txBody>
        </p:sp>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fade">
                                      <p:cBhvr>
                                        <p:cTn id="7" dur="500"/>
                                        <p:tgtEl>
                                          <p:spTgt spid="18440"/>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8441"/>
                                        </p:tgtEl>
                                        <p:attrNameLst>
                                          <p:attrName>style.visibility</p:attrName>
                                        </p:attrNameLst>
                                      </p:cBhvr>
                                      <p:to>
                                        <p:strVal val="visible"/>
                                      </p:to>
                                    </p:set>
                                    <p:animEffect transition="in" filter="fade">
                                      <p:cBhvr>
                                        <p:cTn id="10" dur="500"/>
                                        <p:tgtEl>
                                          <p:spTgt spid="18441"/>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8442"/>
                                        </p:tgtEl>
                                        <p:attrNameLst>
                                          <p:attrName>style.visibility</p:attrName>
                                        </p:attrNameLst>
                                      </p:cBhvr>
                                      <p:to>
                                        <p:strVal val="visible"/>
                                      </p:to>
                                    </p:set>
                                    <p:animEffect transition="in" filter="fade">
                                      <p:cBhvr>
                                        <p:cTn id="13" dur="500"/>
                                        <p:tgtEl>
                                          <p:spTgt spid="18442"/>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8445"/>
                                        </p:tgtEl>
                                        <p:attrNameLst>
                                          <p:attrName>style.visibility</p:attrName>
                                        </p:attrNameLst>
                                      </p:cBhvr>
                                      <p:to>
                                        <p:strVal val="visible"/>
                                      </p:to>
                                    </p:set>
                                    <p:animEffect transition="in" filter="fade">
                                      <p:cBhvr>
                                        <p:cTn id="16" dur="500"/>
                                        <p:tgtEl>
                                          <p:spTgt spid="1844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446"/>
                                        </p:tgtEl>
                                        <p:attrNameLst>
                                          <p:attrName>style.visibility</p:attrName>
                                        </p:attrNameLst>
                                      </p:cBhvr>
                                      <p:to>
                                        <p:strVal val="visible"/>
                                      </p:to>
                                    </p:set>
                                    <p:animEffect transition="in" filter="fade">
                                      <p:cBhvr>
                                        <p:cTn id="21" dur="500"/>
                                        <p:tgtEl>
                                          <p:spTgt spid="18446"/>
                                        </p:tgtEl>
                                      </p:cBhvr>
                                    </p:animEffect>
                                  </p:childTnLst>
                                </p:cTn>
                              </p:par>
                              <p:par>
                                <p:cTn id="22" presetID="10" presetClass="entr" presetSubtype="0" fill="hold" grpId="0" nodeType="withEffect">
                                  <p:stCondLst>
                                    <p:cond delay="600"/>
                                  </p:stCondLst>
                                  <p:childTnLst>
                                    <p:set>
                                      <p:cBhvr>
                                        <p:cTn id="23" dur="1" fill="hold">
                                          <p:stCondLst>
                                            <p:cond delay="0"/>
                                          </p:stCondLst>
                                        </p:cTn>
                                        <p:tgtEl>
                                          <p:spTgt spid="18448"/>
                                        </p:tgtEl>
                                        <p:attrNameLst>
                                          <p:attrName>style.visibility</p:attrName>
                                        </p:attrNameLst>
                                      </p:cBhvr>
                                      <p:to>
                                        <p:strVal val="visible"/>
                                      </p:to>
                                    </p:set>
                                    <p:animEffect transition="in" filter="fade">
                                      <p:cBhvr>
                                        <p:cTn id="24" dur="500"/>
                                        <p:tgtEl>
                                          <p:spTgt spid="18448"/>
                                        </p:tgtEl>
                                      </p:cBhvr>
                                    </p:animEffect>
                                  </p:childTnLst>
                                </p:cTn>
                              </p:par>
                              <p:par>
                                <p:cTn id="25" presetID="10" presetClass="entr" presetSubtype="0" fill="hold" grpId="0" nodeType="withEffect">
                                  <p:stCondLst>
                                    <p:cond delay="900"/>
                                  </p:stCondLst>
                                  <p:childTnLst>
                                    <p:set>
                                      <p:cBhvr>
                                        <p:cTn id="26" dur="1" fill="hold">
                                          <p:stCondLst>
                                            <p:cond delay="0"/>
                                          </p:stCondLst>
                                        </p:cTn>
                                        <p:tgtEl>
                                          <p:spTgt spid="18449"/>
                                        </p:tgtEl>
                                        <p:attrNameLst>
                                          <p:attrName>style.visibility</p:attrName>
                                        </p:attrNameLst>
                                      </p:cBhvr>
                                      <p:to>
                                        <p:strVal val="visible"/>
                                      </p:to>
                                    </p:set>
                                    <p:animEffect transition="in" filter="fade">
                                      <p:cBhvr>
                                        <p:cTn id="27" dur="500"/>
                                        <p:tgtEl>
                                          <p:spTgt spid="18449"/>
                                        </p:tgtEl>
                                      </p:cBhvr>
                                    </p:animEffect>
                                  </p:childTnLst>
                                </p:cTn>
                              </p:par>
                              <p:par>
                                <p:cTn id="28" presetID="10" presetClass="entr" presetSubtype="0" fill="hold" grpId="0" nodeType="withEffect">
                                  <p:stCondLst>
                                    <p:cond delay="1200"/>
                                  </p:stCondLst>
                                  <p:childTnLst>
                                    <p:set>
                                      <p:cBhvr>
                                        <p:cTn id="29" dur="1" fill="hold">
                                          <p:stCondLst>
                                            <p:cond delay="0"/>
                                          </p:stCondLst>
                                        </p:cTn>
                                        <p:tgtEl>
                                          <p:spTgt spid="18450"/>
                                        </p:tgtEl>
                                        <p:attrNameLst>
                                          <p:attrName>style.visibility</p:attrName>
                                        </p:attrNameLst>
                                      </p:cBhvr>
                                      <p:to>
                                        <p:strVal val="visible"/>
                                      </p:to>
                                    </p:set>
                                    <p:animEffect transition="in" filter="fade">
                                      <p:cBhvr>
                                        <p:cTn id="30" dur="500"/>
                                        <p:tgtEl>
                                          <p:spTgt spid="18450"/>
                                        </p:tgtEl>
                                      </p:cBhvr>
                                    </p:animEffect>
                                  </p:childTnLst>
                                </p:cTn>
                              </p:par>
                              <p:par>
                                <p:cTn id="31" presetID="10" presetClass="entr" presetSubtype="0" fill="hold" grpId="0" nodeType="withEffect">
                                  <p:stCondLst>
                                    <p:cond delay="1500"/>
                                  </p:stCondLst>
                                  <p:childTnLst>
                                    <p:set>
                                      <p:cBhvr>
                                        <p:cTn id="32" dur="1" fill="hold">
                                          <p:stCondLst>
                                            <p:cond delay="0"/>
                                          </p:stCondLst>
                                        </p:cTn>
                                        <p:tgtEl>
                                          <p:spTgt spid="18451"/>
                                        </p:tgtEl>
                                        <p:attrNameLst>
                                          <p:attrName>style.visibility</p:attrName>
                                        </p:attrNameLst>
                                      </p:cBhvr>
                                      <p:to>
                                        <p:strVal val="visible"/>
                                      </p:to>
                                    </p:set>
                                    <p:animEffect transition="in" filter="fade">
                                      <p:cBhvr>
                                        <p:cTn id="33" dur="500"/>
                                        <p:tgtEl>
                                          <p:spTgt spid="1845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452"/>
                                        </p:tgtEl>
                                        <p:attrNameLst>
                                          <p:attrName>style.visibility</p:attrName>
                                        </p:attrNameLst>
                                      </p:cBhvr>
                                      <p:to>
                                        <p:strVal val="visible"/>
                                      </p:to>
                                    </p:set>
                                    <p:animEffect transition="in" filter="fade">
                                      <p:cBhvr>
                                        <p:cTn id="38" dur="500"/>
                                        <p:tgtEl>
                                          <p:spTgt spid="18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bldLvl="0" animBg="1"/>
      <p:bldP spid="18441" grpId="0" bldLvl="0" animBg="1" autoUpdateAnimBg="0"/>
      <p:bldP spid="18442" grpId="0" bldLvl="0" animBg="1" autoUpdateAnimBg="0"/>
      <p:bldP spid="18445" grpId="0" bldLvl="0" animBg="1"/>
      <p:bldP spid="18446" grpId="0" bldLvl="0" animBg="1"/>
      <p:bldP spid="18448" grpId="0" bldLvl="0" animBg="1" autoUpdateAnimBg="0"/>
      <p:bldP spid="18449" grpId="0"/>
      <p:bldP spid="18450" grpId="0"/>
      <p:bldP spid="18451" grpId="0"/>
      <p:bldP spid="184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fld>
            <a:endParaRPr lang="en-US" dirty="0">
              <a:latin typeface="+mn-lt"/>
              <a:cs typeface="+mn-ea"/>
              <a:sym typeface="+mn-lt"/>
            </a:endParaRPr>
          </a:p>
        </p:txBody>
      </p:sp>
      <p:sp>
        <p:nvSpPr>
          <p:cNvPr id="82" name="Text Placeholder 32"/>
          <p:cNvSpPr txBox="1"/>
          <p:nvPr/>
        </p:nvSpPr>
        <p:spPr>
          <a:xfrm>
            <a:off x="6370320" y="3198495"/>
            <a:ext cx="4590415" cy="32150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sz="1800" dirty="0">
                <a:solidFill>
                  <a:schemeClr val="tx1"/>
                </a:solidFill>
                <a:latin typeface="+mn-lt"/>
                <a:cs typeface="+mn-ea"/>
                <a:sym typeface="+mn-lt"/>
              </a:rPr>
              <a:t>农村淘宝，在乡镇下放至各个村的淘宝点（通常是村里小卖部），售卖的商品也都是与农村生活密切相关的，同样以团购的方式，极低价格出售。只是，淘宝需要一个县一个镇一个村，人工方式，一点一个点的覆盖推广，拼多多则能依靠微信，其中效率与效果，可想而知。</a:t>
            </a:r>
            <a:endParaRPr sz="1800" dirty="0">
              <a:solidFill>
                <a:schemeClr val="tx1"/>
              </a:solidFill>
              <a:latin typeface="+mn-lt"/>
              <a:cs typeface="+mn-ea"/>
              <a:sym typeface="+mn-lt"/>
            </a:endParaRPr>
          </a:p>
          <a:p>
            <a:pPr marL="0" indent="0">
              <a:lnSpc>
                <a:spcPct val="130000"/>
              </a:lnSpc>
              <a:spcBef>
                <a:spcPts val="0"/>
              </a:spcBef>
              <a:buNone/>
            </a:pPr>
            <a:r>
              <a:rPr sz="1800" dirty="0">
                <a:latin typeface="+mn-lt"/>
                <a:cs typeface="+mn-ea"/>
                <a:sym typeface="+mn-lt"/>
              </a:rPr>
              <a:t>微信 9 亿用户与淘宝 6 亿用户之间的</a:t>
            </a:r>
            <a:r>
              <a:rPr lang="zh-CN" sz="1800" dirty="0">
                <a:latin typeface="+mn-lt"/>
                <a:cs typeface="+mn-ea"/>
                <a:sym typeface="+mn-lt"/>
              </a:rPr>
              <a:t>缺口</a:t>
            </a:r>
            <a:r>
              <a:rPr sz="1800" dirty="0">
                <a:latin typeface="+mn-lt"/>
                <a:cs typeface="+mn-ea"/>
                <a:sym typeface="+mn-lt"/>
              </a:rPr>
              <a:t>就是拼多多的目标人群所在。</a:t>
            </a:r>
            <a:endParaRPr sz="1800" dirty="0">
              <a:solidFill>
                <a:schemeClr val="tx1"/>
              </a:solidFill>
              <a:latin typeface="+mn-lt"/>
              <a:cs typeface="+mn-ea"/>
              <a:sym typeface="+mn-lt"/>
            </a:endParaRPr>
          </a:p>
          <a:p>
            <a:pPr marL="0" indent="0">
              <a:lnSpc>
                <a:spcPct val="130000"/>
              </a:lnSpc>
              <a:spcBef>
                <a:spcPts val="0"/>
              </a:spcBef>
              <a:buNone/>
            </a:pPr>
            <a:endParaRPr sz="1800" dirty="0">
              <a:solidFill>
                <a:schemeClr val="tx1"/>
              </a:solidFill>
              <a:latin typeface="+mn-lt"/>
              <a:cs typeface="+mn-ea"/>
              <a:sym typeface="+mn-lt"/>
            </a:endParaRPr>
          </a:p>
        </p:txBody>
      </p:sp>
      <p:sp>
        <p:nvSpPr>
          <p:cNvPr id="83" name="Text Placeholder 33"/>
          <p:cNvSpPr txBox="1"/>
          <p:nvPr/>
        </p:nvSpPr>
        <p:spPr>
          <a:xfrm>
            <a:off x="2433936" y="2099335"/>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endParaRPr lang="zh-CN" altLang="en-AU" sz="1100" dirty="0">
              <a:solidFill>
                <a:schemeClr val="tx1">
                  <a:lumMod val="65000"/>
                  <a:lumOff val="35000"/>
                </a:schemeClr>
              </a:solidFill>
              <a:latin typeface="+mn-lt"/>
              <a:cs typeface="+mn-ea"/>
              <a:sym typeface="+mn-lt"/>
            </a:endParaRPr>
          </a:p>
        </p:txBody>
      </p:sp>
      <p:sp>
        <p:nvSpPr>
          <p:cNvPr id="84" name="Text Placeholder 33"/>
          <p:cNvSpPr txBox="1"/>
          <p:nvPr/>
        </p:nvSpPr>
        <p:spPr>
          <a:xfrm>
            <a:off x="7212946" y="1834859"/>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800" dirty="0">
                <a:solidFill>
                  <a:schemeClr val="tx1"/>
                </a:solidFill>
                <a:latin typeface="+mn-lt"/>
                <a:cs typeface="+mn-ea"/>
                <a:sym typeface="+mn-lt"/>
              </a:rPr>
              <a:t>利用微信的崛起吃一波红利</a:t>
            </a:r>
            <a:endParaRPr lang="zh-CN" altLang="en-US" sz="1800" dirty="0">
              <a:solidFill>
                <a:schemeClr val="tx1"/>
              </a:solidFill>
              <a:latin typeface="+mn-lt"/>
              <a:cs typeface="+mn-ea"/>
              <a:sym typeface="+mn-lt"/>
            </a:endParaRPr>
          </a:p>
        </p:txBody>
      </p:sp>
      <p:pic>
        <p:nvPicPr>
          <p:cNvPr id="2" name="图片 1" descr="untitled"/>
          <p:cNvPicPr>
            <a:picLocks noChangeAspect="1"/>
          </p:cNvPicPr>
          <p:nvPr/>
        </p:nvPicPr>
        <p:blipFill>
          <a:blip r:embed="rId1"/>
          <a:srcRect b="10139"/>
          <a:stretch>
            <a:fillRect/>
          </a:stretch>
        </p:blipFill>
        <p:spPr>
          <a:xfrm>
            <a:off x="530860" y="3892550"/>
            <a:ext cx="5196205" cy="2520950"/>
          </a:xfrm>
          <a:prstGeom prst="rect">
            <a:avLst/>
          </a:prstGeom>
        </p:spPr>
      </p:pic>
      <p:sp>
        <p:nvSpPr>
          <p:cNvPr id="3" name="文本占位符 2"/>
          <p:cNvSpPr/>
          <p:nvPr>
            <p:ph type="body" sz="quarter" idx="13"/>
          </p:nvPr>
        </p:nvSpPr>
        <p:spPr/>
        <p:txBody>
          <a:bodyPr/>
          <a:p>
            <a:r>
              <a:rPr lang="zh-CN" altLang="en-US"/>
              <a:t>微信红利</a:t>
            </a:r>
            <a:endParaRPr lang="zh-CN" altLang="en-US"/>
          </a:p>
        </p:txBody>
      </p:sp>
      <p:pic>
        <p:nvPicPr>
          <p:cNvPr id="5" name="图片 4" descr="v2-4329f61e618c0bd1432c8a753bf93a64_hd"/>
          <p:cNvPicPr>
            <a:picLocks noChangeAspect="1"/>
          </p:cNvPicPr>
          <p:nvPr/>
        </p:nvPicPr>
        <p:blipFill>
          <a:blip r:embed="rId2"/>
          <a:stretch>
            <a:fillRect/>
          </a:stretch>
        </p:blipFill>
        <p:spPr>
          <a:xfrm>
            <a:off x="530860" y="1075055"/>
            <a:ext cx="5195570" cy="2817495"/>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595" y="1645285"/>
            <a:ext cx="673735" cy="673735"/>
          </a:xfrm>
          <a:prstGeom prst="rect">
            <a:avLst/>
          </a:prstGeom>
        </p:spPr>
      </p:pic>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8" presetClass="emph" presetSubtype="0" fill="hold" nodeType="withEffect">
                                  <p:stCondLst>
                                    <p:cond delay="2250"/>
                                  </p:stCondLst>
                                  <p:childTnLst>
                                    <p:animRot by="21600000">
                                      <p:cBhvr>
                                        <p:cTn id="11" dur="75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3"/>
          </p:nvPr>
        </p:nvSpPr>
        <p:spPr/>
        <p:txBody>
          <a:bodyPr/>
          <a:lstStyle/>
          <a:p>
            <a:r>
              <a:rPr lang="zh-CN" altLang="en-US" dirty="0">
                <a:latin typeface="+mn-lt"/>
                <a:ea typeface="+mn-ea"/>
                <a:cs typeface="+mn-ea"/>
                <a:sym typeface="+mn-lt"/>
              </a:rPr>
              <a:t>外来红利</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fld>
            <a:endParaRPr lang="en-US" dirty="0">
              <a:latin typeface="+mn-lt"/>
              <a:cs typeface="+mn-ea"/>
              <a:sym typeface="+mn-lt"/>
            </a:endParaRPr>
          </a:p>
        </p:txBody>
      </p:sp>
      <p:sp>
        <p:nvSpPr>
          <p:cNvPr id="82" name="Text Placeholder 32"/>
          <p:cNvSpPr txBox="1"/>
          <p:nvPr/>
        </p:nvSpPr>
        <p:spPr>
          <a:xfrm>
            <a:off x="2448221" y="2394085"/>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endParaRPr lang="en-US" sz="1000" dirty="0">
              <a:solidFill>
                <a:schemeClr val="tx1">
                  <a:lumMod val="65000"/>
                  <a:lumOff val="35000"/>
                </a:schemeClr>
              </a:solidFill>
              <a:latin typeface="+mn-lt"/>
              <a:cs typeface="+mn-ea"/>
              <a:sym typeface="+mn-lt"/>
            </a:endParaRPr>
          </a:p>
          <a:p>
            <a:pPr marL="0" indent="0">
              <a:lnSpc>
                <a:spcPct val="130000"/>
              </a:lnSpc>
              <a:spcBef>
                <a:spcPts val="0"/>
              </a:spcBef>
              <a:buNone/>
            </a:pPr>
            <a:endParaRPr lang="zh-CN" altLang="en-US" sz="1000" dirty="0">
              <a:solidFill>
                <a:schemeClr val="tx1">
                  <a:lumMod val="65000"/>
                  <a:lumOff val="35000"/>
                </a:schemeClr>
              </a:solidFill>
              <a:latin typeface="+mn-lt"/>
              <a:cs typeface="+mn-ea"/>
              <a:sym typeface="+mn-lt"/>
            </a:endParaRPr>
          </a:p>
        </p:txBody>
      </p:sp>
      <p:sp>
        <p:nvSpPr>
          <p:cNvPr id="83" name="Text Placeholder 33"/>
          <p:cNvSpPr txBox="1"/>
          <p:nvPr/>
        </p:nvSpPr>
        <p:spPr>
          <a:xfrm>
            <a:off x="2433936" y="2099335"/>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endParaRPr lang="zh-CN" altLang="en-AU" sz="1100" dirty="0">
              <a:solidFill>
                <a:schemeClr val="tx1">
                  <a:lumMod val="65000"/>
                  <a:lumOff val="35000"/>
                </a:schemeClr>
              </a:solidFill>
              <a:latin typeface="+mn-lt"/>
              <a:cs typeface="+mn-ea"/>
              <a:sym typeface="+mn-lt"/>
            </a:endParaRPr>
          </a:p>
        </p:txBody>
      </p:sp>
      <p:sp>
        <p:nvSpPr>
          <p:cNvPr id="84" name="Text Placeholder 33"/>
          <p:cNvSpPr txBox="1"/>
          <p:nvPr/>
        </p:nvSpPr>
        <p:spPr>
          <a:xfrm>
            <a:off x="2433936" y="1775169"/>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大平台商家外流</a:t>
            </a:r>
            <a:endParaRPr lang="zh-CN" altLang="en-US" sz="1600" dirty="0">
              <a:solidFill>
                <a:schemeClr val="tx1">
                  <a:lumMod val="65000"/>
                  <a:lumOff val="35000"/>
                </a:schemeClr>
              </a:solidFill>
              <a:latin typeface="+mn-lt"/>
              <a:cs typeface="+mn-ea"/>
              <a:sym typeface="+mn-lt"/>
            </a:endParaRPr>
          </a:p>
        </p:txBody>
      </p:sp>
      <p:sp>
        <p:nvSpPr>
          <p:cNvPr id="95" name="Text Placeholder 33"/>
          <p:cNvSpPr txBox="1"/>
          <p:nvPr/>
        </p:nvSpPr>
        <p:spPr>
          <a:xfrm>
            <a:off x="2155825" y="3270250"/>
            <a:ext cx="3406775" cy="24447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altLang="en-AU" sz="1800" dirty="0">
                <a:solidFill>
                  <a:schemeClr val="tx1">
                    <a:lumMod val="65000"/>
                    <a:lumOff val="35000"/>
                  </a:schemeClr>
                </a:solidFill>
                <a:latin typeface="+mn-lt"/>
                <a:cs typeface="+mn-ea"/>
                <a:sym typeface="+mn-lt"/>
              </a:rPr>
              <a:t>2015</a:t>
            </a:r>
            <a:r>
              <a:rPr lang="zh-CN" altLang="en-US" sz="1800" dirty="0">
                <a:solidFill>
                  <a:schemeClr val="tx1">
                    <a:lumMod val="65000"/>
                    <a:lumOff val="35000"/>
                  </a:schemeClr>
                </a:solidFill>
                <a:latin typeface="+mn-lt"/>
                <a:cs typeface="+mn-ea"/>
                <a:sym typeface="+mn-lt"/>
              </a:rPr>
              <a:t>年</a:t>
            </a:r>
            <a:r>
              <a:rPr lang="en-US" altLang="zh-CN" sz="1800" dirty="0">
                <a:solidFill>
                  <a:schemeClr val="tx1">
                    <a:lumMod val="65000"/>
                    <a:lumOff val="35000"/>
                  </a:schemeClr>
                </a:solidFill>
                <a:latin typeface="+mn-lt"/>
                <a:cs typeface="+mn-ea"/>
                <a:sym typeface="+mn-lt"/>
              </a:rPr>
              <a:t>5</a:t>
            </a:r>
            <a:r>
              <a:rPr lang="zh-CN" altLang="en-US" sz="1800" dirty="0">
                <a:solidFill>
                  <a:schemeClr val="tx1">
                    <a:lumMod val="65000"/>
                    <a:lumOff val="35000"/>
                  </a:schemeClr>
                </a:solidFill>
                <a:latin typeface="+mn-lt"/>
                <a:cs typeface="+mn-ea"/>
                <a:sym typeface="+mn-lt"/>
              </a:rPr>
              <a:t>月淘宝开始打假行动，除去了</a:t>
            </a:r>
            <a:r>
              <a:rPr lang="en-US" altLang="zh-CN" sz="1800" dirty="0">
                <a:solidFill>
                  <a:schemeClr val="tx1">
                    <a:lumMod val="65000"/>
                    <a:lumOff val="35000"/>
                  </a:schemeClr>
                </a:solidFill>
                <a:latin typeface="+mn-lt"/>
                <a:cs typeface="+mn-ea"/>
                <a:sym typeface="+mn-lt"/>
              </a:rPr>
              <a:t>24W</a:t>
            </a:r>
            <a:r>
              <a:rPr lang="zh-CN" altLang="en-US" sz="1800" dirty="0">
                <a:solidFill>
                  <a:schemeClr val="tx1">
                    <a:lumMod val="65000"/>
                    <a:lumOff val="35000"/>
                  </a:schemeClr>
                </a:solidFill>
                <a:latin typeface="+mn-lt"/>
                <a:cs typeface="+mn-ea"/>
                <a:sym typeface="+mn-lt"/>
              </a:rPr>
              <a:t>低端商家</a:t>
            </a: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r>
              <a:rPr lang="en-US" altLang="zh-CN" sz="1800" dirty="0">
                <a:solidFill>
                  <a:schemeClr val="tx1">
                    <a:lumMod val="65000"/>
                    <a:lumOff val="35000"/>
                  </a:schemeClr>
                </a:solidFill>
                <a:latin typeface="+mn-lt"/>
                <a:cs typeface="+mn-ea"/>
                <a:sym typeface="+mn-lt"/>
              </a:rPr>
              <a:t>2015</a:t>
            </a:r>
            <a:r>
              <a:rPr lang="zh-CN" altLang="en-US" sz="1800" dirty="0">
                <a:solidFill>
                  <a:schemeClr val="tx1">
                    <a:lumMod val="65000"/>
                    <a:lumOff val="35000"/>
                  </a:schemeClr>
                </a:solidFill>
                <a:latin typeface="+mn-lt"/>
                <a:cs typeface="+mn-ea"/>
                <a:sym typeface="+mn-lt"/>
              </a:rPr>
              <a:t>年</a:t>
            </a:r>
            <a:r>
              <a:rPr lang="en-US" altLang="zh-CN" sz="1800" dirty="0">
                <a:solidFill>
                  <a:schemeClr val="tx1">
                    <a:lumMod val="65000"/>
                    <a:lumOff val="35000"/>
                  </a:schemeClr>
                </a:solidFill>
                <a:latin typeface="+mn-lt"/>
                <a:cs typeface="+mn-ea"/>
                <a:sym typeface="+mn-lt"/>
              </a:rPr>
              <a:t>7</a:t>
            </a:r>
            <a:r>
              <a:rPr lang="zh-CN" altLang="en-US" sz="1800" dirty="0">
                <a:solidFill>
                  <a:schemeClr val="tx1">
                    <a:lumMod val="65000"/>
                    <a:lumOff val="35000"/>
                  </a:schemeClr>
                </a:solidFill>
                <a:latin typeface="+mn-lt"/>
                <a:cs typeface="+mn-ea"/>
                <a:sym typeface="+mn-lt"/>
              </a:rPr>
              <a:t>月京东抛弃了面对低端产品的拍拍</a:t>
            </a: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r>
              <a:rPr lang="en-US" altLang="zh-CN" sz="1800" dirty="0">
                <a:solidFill>
                  <a:schemeClr val="tx1">
                    <a:lumMod val="65000"/>
                    <a:lumOff val="35000"/>
                  </a:schemeClr>
                </a:solidFill>
                <a:latin typeface="+mn-lt"/>
                <a:cs typeface="+mn-ea"/>
                <a:sym typeface="+mn-lt"/>
              </a:rPr>
              <a:t>2015</a:t>
            </a:r>
            <a:r>
              <a:rPr lang="zh-CN" altLang="en-US" sz="1800" dirty="0">
                <a:solidFill>
                  <a:schemeClr val="tx1">
                    <a:lumMod val="65000"/>
                    <a:lumOff val="35000"/>
                  </a:schemeClr>
                </a:solidFill>
                <a:latin typeface="+mn-lt"/>
                <a:cs typeface="+mn-ea"/>
                <a:sym typeface="+mn-lt"/>
              </a:rPr>
              <a:t>年</a:t>
            </a:r>
            <a:r>
              <a:rPr lang="en-US" altLang="zh-CN" sz="1800" dirty="0">
                <a:solidFill>
                  <a:schemeClr val="tx1">
                    <a:lumMod val="65000"/>
                    <a:lumOff val="35000"/>
                  </a:schemeClr>
                </a:solidFill>
                <a:latin typeface="+mn-lt"/>
                <a:cs typeface="+mn-ea"/>
                <a:sym typeface="+mn-lt"/>
              </a:rPr>
              <a:t>9</a:t>
            </a:r>
            <a:r>
              <a:rPr lang="zh-CN" altLang="en-US" sz="1800" dirty="0">
                <a:solidFill>
                  <a:schemeClr val="tx1">
                    <a:lumMod val="65000"/>
                    <a:lumOff val="35000"/>
                  </a:schemeClr>
                </a:solidFill>
                <a:latin typeface="+mn-lt"/>
                <a:cs typeface="+mn-ea"/>
                <a:sym typeface="+mn-lt"/>
              </a:rPr>
              <a:t>月拼多多上线了</a:t>
            </a: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r>
              <a:rPr lang="zh-CN" altLang="en-US" sz="1800" dirty="0">
                <a:solidFill>
                  <a:schemeClr val="tx1">
                    <a:lumMod val="65000"/>
                    <a:lumOff val="35000"/>
                  </a:schemeClr>
                </a:solidFill>
                <a:latin typeface="+mn-lt"/>
                <a:cs typeface="+mn-ea"/>
                <a:sym typeface="+mn-lt"/>
              </a:rPr>
              <a:t>成建制的接收了这些低端商家</a:t>
            </a:r>
            <a:endParaRPr lang="zh-CN" altLang="en-US" sz="1800" dirty="0">
              <a:solidFill>
                <a:schemeClr val="tx1">
                  <a:lumMod val="65000"/>
                  <a:lumOff val="35000"/>
                </a:schemeClr>
              </a:solidFill>
              <a:latin typeface="+mn-lt"/>
              <a:cs typeface="+mn-ea"/>
              <a:sym typeface="+mn-lt"/>
            </a:endParaRPr>
          </a:p>
        </p:txBody>
      </p:sp>
      <p:pic>
        <p:nvPicPr>
          <p:cNvPr id="2" name="图片 1" descr="54a9129b55326"/>
          <p:cNvPicPr>
            <a:picLocks noChangeAspect="1"/>
          </p:cNvPicPr>
          <p:nvPr/>
        </p:nvPicPr>
        <p:blipFill>
          <a:blip r:embed="rId1"/>
          <a:stretch>
            <a:fillRect/>
          </a:stretch>
        </p:blipFill>
        <p:spPr>
          <a:xfrm>
            <a:off x="6917690" y="2586990"/>
            <a:ext cx="4177030" cy="2854325"/>
          </a:xfrm>
          <a:prstGeom prst="rect">
            <a:avLst/>
          </a:prstGeom>
        </p:spPr>
      </p:pic>
      <p:sp>
        <p:nvSpPr>
          <p:cNvPr id="78" name="Oval 77"/>
          <p:cNvSpPr>
            <a:spLocks noChangeAspect="1"/>
          </p:cNvSpPr>
          <p:nvPr/>
        </p:nvSpPr>
        <p:spPr>
          <a:xfrm>
            <a:off x="1468755" y="1644650"/>
            <a:ext cx="687070" cy="68707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en-US" sz="24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9" name="组合 28"/>
          <p:cNvGrpSpPr/>
          <p:nvPr/>
        </p:nvGrpSpPr>
        <p:grpSpPr>
          <a:xfrm>
            <a:off x="1776095" y="1861820"/>
            <a:ext cx="344805" cy="252095"/>
            <a:chOff x="5108575" y="3992563"/>
            <a:chExt cx="428625" cy="352426"/>
          </a:xfrm>
          <a:solidFill>
            <a:schemeClr val="bg1"/>
          </a:solidFill>
        </p:grpSpPr>
        <p:sp>
          <p:nvSpPr>
            <p:cNvPr id="30" name="Freeform 223"/>
            <p:cNvSpPr/>
            <p:nvPr/>
          </p:nvSpPr>
          <p:spPr bwMode="auto">
            <a:xfrm>
              <a:off x="5108575" y="3998913"/>
              <a:ext cx="201613" cy="106363"/>
            </a:xfrm>
            <a:custGeom>
              <a:avLst/>
              <a:gdLst>
                <a:gd name="T0" fmla="*/ 127 w 127"/>
                <a:gd name="T1" fmla="*/ 30 h 67"/>
                <a:gd name="T2" fmla="*/ 93 w 127"/>
                <a:gd name="T3" fmla="*/ 0 h 67"/>
                <a:gd name="T4" fmla="*/ 0 w 127"/>
                <a:gd name="T5" fmla="*/ 36 h 67"/>
                <a:gd name="T6" fmla="*/ 35 w 127"/>
                <a:gd name="T7" fmla="*/ 67 h 67"/>
                <a:gd name="T8" fmla="*/ 127 w 127"/>
                <a:gd name="T9" fmla="*/ 30 h 67"/>
              </a:gdLst>
              <a:ahLst/>
              <a:cxnLst>
                <a:cxn ang="0">
                  <a:pos x="T0" y="T1"/>
                </a:cxn>
                <a:cxn ang="0">
                  <a:pos x="T2" y="T3"/>
                </a:cxn>
                <a:cxn ang="0">
                  <a:pos x="T4" y="T5"/>
                </a:cxn>
                <a:cxn ang="0">
                  <a:pos x="T6" y="T7"/>
                </a:cxn>
                <a:cxn ang="0">
                  <a:pos x="T8" y="T9"/>
                </a:cxn>
              </a:cxnLst>
              <a:rect l="0" t="0" r="r" b="b"/>
              <a:pathLst>
                <a:path w="127" h="67">
                  <a:moveTo>
                    <a:pt x="127" y="30"/>
                  </a:moveTo>
                  <a:lnTo>
                    <a:pt x="93" y="0"/>
                  </a:lnTo>
                  <a:lnTo>
                    <a:pt x="0" y="36"/>
                  </a:lnTo>
                  <a:lnTo>
                    <a:pt x="35" y="67"/>
                  </a:lnTo>
                  <a:lnTo>
                    <a:pt x="127"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latin typeface="Arial" panose="020B0604020202020204" pitchFamily="34" charset="0"/>
                <a:ea typeface="微软雅黑" panose="020B0503020204020204" charset="-122"/>
                <a:cs typeface="+mn-ea"/>
                <a:sym typeface="Arial" panose="020B0604020202020204" pitchFamily="34" charset="0"/>
              </a:endParaRPr>
            </a:p>
          </p:txBody>
        </p:sp>
        <p:sp>
          <p:nvSpPr>
            <p:cNvPr id="31" name="Freeform 224"/>
            <p:cNvSpPr/>
            <p:nvPr/>
          </p:nvSpPr>
          <p:spPr bwMode="auto">
            <a:xfrm>
              <a:off x="5324475" y="4168776"/>
              <a:ext cx="147638" cy="176213"/>
            </a:xfrm>
            <a:custGeom>
              <a:avLst/>
              <a:gdLst>
                <a:gd name="T0" fmla="*/ 0 w 93"/>
                <a:gd name="T1" fmla="*/ 0 h 111"/>
                <a:gd name="T2" fmla="*/ 0 w 93"/>
                <a:gd name="T3" fmla="*/ 111 h 111"/>
                <a:gd name="T4" fmla="*/ 93 w 93"/>
                <a:gd name="T5" fmla="*/ 73 h 111"/>
                <a:gd name="T6" fmla="*/ 93 w 93"/>
                <a:gd name="T7" fmla="*/ 15 h 111"/>
                <a:gd name="T8" fmla="*/ 41 w 93"/>
                <a:gd name="T9" fmla="*/ 37 h 111"/>
                <a:gd name="T10" fmla="*/ 0 w 93"/>
                <a:gd name="T11" fmla="*/ 0 h 111"/>
              </a:gdLst>
              <a:ahLst/>
              <a:cxnLst>
                <a:cxn ang="0">
                  <a:pos x="T0" y="T1"/>
                </a:cxn>
                <a:cxn ang="0">
                  <a:pos x="T2" y="T3"/>
                </a:cxn>
                <a:cxn ang="0">
                  <a:pos x="T4" y="T5"/>
                </a:cxn>
                <a:cxn ang="0">
                  <a:pos x="T6" y="T7"/>
                </a:cxn>
                <a:cxn ang="0">
                  <a:pos x="T8" y="T9"/>
                </a:cxn>
                <a:cxn ang="0">
                  <a:pos x="T10" y="T11"/>
                </a:cxn>
              </a:cxnLst>
              <a:rect l="0" t="0" r="r" b="b"/>
              <a:pathLst>
                <a:path w="93" h="111">
                  <a:moveTo>
                    <a:pt x="0" y="0"/>
                  </a:moveTo>
                  <a:lnTo>
                    <a:pt x="0" y="111"/>
                  </a:lnTo>
                  <a:lnTo>
                    <a:pt x="93" y="73"/>
                  </a:lnTo>
                  <a:lnTo>
                    <a:pt x="93" y="15"/>
                  </a:lnTo>
                  <a:lnTo>
                    <a:pt x="41" y="3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latin typeface="Arial" panose="020B0604020202020204" pitchFamily="34" charset="0"/>
                <a:ea typeface="微软雅黑" panose="020B0503020204020204" charset="-122"/>
                <a:cs typeface="+mn-ea"/>
                <a:sym typeface="Arial" panose="020B0604020202020204" pitchFamily="34" charset="0"/>
              </a:endParaRPr>
            </a:p>
          </p:txBody>
        </p:sp>
        <p:sp>
          <p:nvSpPr>
            <p:cNvPr id="32" name="Freeform 225"/>
            <p:cNvSpPr/>
            <p:nvPr/>
          </p:nvSpPr>
          <p:spPr bwMode="auto">
            <a:xfrm>
              <a:off x="5334000" y="4110038"/>
              <a:ext cx="203200" cy="104775"/>
            </a:xfrm>
            <a:custGeom>
              <a:avLst/>
              <a:gdLst>
                <a:gd name="T0" fmla="*/ 0 w 128"/>
                <a:gd name="T1" fmla="*/ 36 h 66"/>
                <a:gd name="T2" fmla="*/ 36 w 128"/>
                <a:gd name="T3" fmla="*/ 66 h 66"/>
                <a:gd name="T4" fmla="*/ 128 w 128"/>
                <a:gd name="T5" fmla="*/ 29 h 66"/>
                <a:gd name="T6" fmla="*/ 93 w 128"/>
                <a:gd name="T7" fmla="*/ 0 h 66"/>
                <a:gd name="T8" fmla="*/ 0 w 128"/>
                <a:gd name="T9" fmla="*/ 36 h 66"/>
              </a:gdLst>
              <a:ahLst/>
              <a:cxnLst>
                <a:cxn ang="0">
                  <a:pos x="T0" y="T1"/>
                </a:cxn>
                <a:cxn ang="0">
                  <a:pos x="T2" y="T3"/>
                </a:cxn>
                <a:cxn ang="0">
                  <a:pos x="T4" y="T5"/>
                </a:cxn>
                <a:cxn ang="0">
                  <a:pos x="T6" y="T7"/>
                </a:cxn>
                <a:cxn ang="0">
                  <a:pos x="T8" y="T9"/>
                </a:cxn>
              </a:cxnLst>
              <a:rect l="0" t="0" r="r" b="b"/>
              <a:pathLst>
                <a:path w="128" h="66">
                  <a:moveTo>
                    <a:pt x="0" y="36"/>
                  </a:moveTo>
                  <a:lnTo>
                    <a:pt x="36" y="66"/>
                  </a:lnTo>
                  <a:lnTo>
                    <a:pt x="128" y="29"/>
                  </a:lnTo>
                  <a:lnTo>
                    <a:pt x="93" y="0"/>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latin typeface="Arial" panose="020B0604020202020204" pitchFamily="34" charset="0"/>
                <a:ea typeface="微软雅黑" panose="020B0503020204020204" charset="-122"/>
                <a:cs typeface="+mn-ea"/>
                <a:sym typeface="Arial" panose="020B0604020202020204" pitchFamily="34" charset="0"/>
              </a:endParaRPr>
            </a:p>
          </p:txBody>
        </p:sp>
        <p:sp>
          <p:nvSpPr>
            <p:cNvPr id="33" name="Freeform 226"/>
            <p:cNvSpPr/>
            <p:nvPr/>
          </p:nvSpPr>
          <p:spPr bwMode="auto">
            <a:xfrm>
              <a:off x="5319713" y="3992563"/>
              <a:ext cx="203200" cy="109538"/>
            </a:xfrm>
            <a:custGeom>
              <a:avLst/>
              <a:gdLst>
                <a:gd name="T0" fmla="*/ 128 w 128"/>
                <a:gd name="T1" fmla="*/ 36 h 69"/>
                <a:gd name="T2" fmla="*/ 35 w 128"/>
                <a:gd name="T3" fmla="*/ 0 h 69"/>
                <a:gd name="T4" fmla="*/ 0 w 128"/>
                <a:gd name="T5" fmla="*/ 32 h 69"/>
                <a:gd name="T6" fmla="*/ 93 w 128"/>
                <a:gd name="T7" fmla="*/ 69 h 69"/>
                <a:gd name="T8" fmla="*/ 128 w 128"/>
                <a:gd name="T9" fmla="*/ 36 h 69"/>
              </a:gdLst>
              <a:ahLst/>
              <a:cxnLst>
                <a:cxn ang="0">
                  <a:pos x="T0" y="T1"/>
                </a:cxn>
                <a:cxn ang="0">
                  <a:pos x="T2" y="T3"/>
                </a:cxn>
                <a:cxn ang="0">
                  <a:pos x="T4" y="T5"/>
                </a:cxn>
                <a:cxn ang="0">
                  <a:pos x="T6" y="T7"/>
                </a:cxn>
                <a:cxn ang="0">
                  <a:pos x="T8" y="T9"/>
                </a:cxn>
              </a:cxnLst>
              <a:rect l="0" t="0" r="r" b="b"/>
              <a:pathLst>
                <a:path w="128" h="69">
                  <a:moveTo>
                    <a:pt x="128" y="36"/>
                  </a:moveTo>
                  <a:lnTo>
                    <a:pt x="35" y="0"/>
                  </a:lnTo>
                  <a:lnTo>
                    <a:pt x="0" y="32"/>
                  </a:lnTo>
                  <a:lnTo>
                    <a:pt x="93" y="69"/>
                  </a:lnTo>
                  <a:lnTo>
                    <a:pt x="12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latin typeface="Arial" panose="020B0604020202020204" pitchFamily="34" charset="0"/>
                <a:ea typeface="微软雅黑" panose="020B0503020204020204" charset="-122"/>
                <a:cs typeface="+mn-ea"/>
                <a:sym typeface="Arial" panose="020B0604020202020204" pitchFamily="34" charset="0"/>
              </a:endParaRPr>
            </a:p>
          </p:txBody>
        </p:sp>
        <p:sp>
          <p:nvSpPr>
            <p:cNvPr id="3" name="Freeform 227"/>
            <p:cNvSpPr/>
            <p:nvPr/>
          </p:nvSpPr>
          <p:spPr bwMode="auto">
            <a:xfrm>
              <a:off x="5165725" y="4181476"/>
              <a:ext cx="147638" cy="163513"/>
            </a:xfrm>
            <a:custGeom>
              <a:avLst/>
              <a:gdLst>
                <a:gd name="T0" fmla="*/ 0 w 93"/>
                <a:gd name="T1" fmla="*/ 11 h 103"/>
                <a:gd name="T2" fmla="*/ 0 w 93"/>
                <a:gd name="T3" fmla="*/ 65 h 103"/>
                <a:gd name="T4" fmla="*/ 93 w 93"/>
                <a:gd name="T5" fmla="*/ 103 h 103"/>
                <a:gd name="T6" fmla="*/ 93 w 93"/>
                <a:gd name="T7" fmla="*/ 0 h 103"/>
                <a:gd name="T8" fmla="*/ 57 w 93"/>
                <a:gd name="T9" fmla="*/ 34 h 103"/>
                <a:gd name="T10" fmla="*/ 0 w 93"/>
                <a:gd name="T11" fmla="*/ 11 h 103"/>
              </a:gdLst>
              <a:ahLst/>
              <a:cxnLst>
                <a:cxn ang="0">
                  <a:pos x="T0" y="T1"/>
                </a:cxn>
                <a:cxn ang="0">
                  <a:pos x="T2" y="T3"/>
                </a:cxn>
                <a:cxn ang="0">
                  <a:pos x="T4" y="T5"/>
                </a:cxn>
                <a:cxn ang="0">
                  <a:pos x="T6" y="T7"/>
                </a:cxn>
                <a:cxn ang="0">
                  <a:pos x="T8" y="T9"/>
                </a:cxn>
                <a:cxn ang="0">
                  <a:pos x="T10" y="T11"/>
                </a:cxn>
              </a:cxnLst>
              <a:rect l="0" t="0" r="r" b="b"/>
              <a:pathLst>
                <a:path w="93" h="103">
                  <a:moveTo>
                    <a:pt x="0" y="11"/>
                  </a:moveTo>
                  <a:lnTo>
                    <a:pt x="0" y="65"/>
                  </a:lnTo>
                  <a:lnTo>
                    <a:pt x="93" y="103"/>
                  </a:lnTo>
                  <a:lnTo>
                    <a:pt x="93" y="0"/>
                  </a:lnTo>
                  <a:lnTo>
                    <a:pt x="57" y="34"/>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latin typeface="Arial" panose="020B0604020202020204" pitchFamily="34" charset="0"/>
                <a:ea typeface="微软雅黑" panose="020B0503020204020204" charset="-122"/>
                <a:cs typeface="+mn-ea"/>
                <a:sym typeface="Arial" panose="020B0604020202020204" pitchFamily="34" charset="0"/>
              </a:endParaRPr>
            </a:p>
          </p:txBody>
        </p:sp>
        <p:sp>
          <p:nvSpPr>
            <p:cNvPr id="35" name="Freeform 228"/>
            <p:cNvSpPr/>
            <p:nvPr/>
          </p:nvSpPr>
          <p:spPr bwMode="auto">
            <a:xfrm>
              <a:off x="5108575" y="4114801"/>
              <a:ext cx="200025" cy="109538"/>
            </a:xfrm>
            <a:custGeom>
              <a:avLst/>
              <a:gdLst>
                <a:gd name="T0" fmla="*/ 126 w 126"/>
                <a:gd name="T1" fmla="*/ 36 h 69"/>
                <a:gd name="T2" fmla="*/ 33 w 126"/>
                <a:gd name="T3" fmla="*/ 0 h 69"/>
                <a:gd name="T4" fmla="*/ 0 w 126"/>
                <a:gd name="T5" fmla="*/ 31 h 69"/>
                <a:gd name="T6" fmla="*/ 91 w 126"/>
                <a:gd name="T7" fmla="*/ 69 h 69"/>
                <a:gd name="T8" fmla="*/ 126 w 126"/>
                <a:gd name="T9" fmla="*/ 36 h 69"/>
              </a:gdLst>
              <a:ahLst/>
              <a:cxnLst>
                <a:cxn ang="0">
                  <a:pos x="T0" y="T1"/>
                </a:cxn>
                <a:cxn ang="0">
                  <a:pos x="T2" y="T3"/>
                </a:cxn>
                <a:cxn ang="0">
                  <a:pos x="T4" y="T5"/>
                </a:cxn>
                <a:cxn ang="0">
                  <a:pos x="T6" y="T7"/>
                </a:cxn>
                <a:cxn ang="0">
                  <a:pos x="T8" y="T9"/>
                </a:cxn>
              </a:cxnLst>
              <a:rect l="0" t="0" r="r" b="b"/>
              <a:pathLst>
                <a:path w="126" h="69">
                  <a:moveTo>
                    <a:pt x="126" y="36"/>
                  </a:moveTo>
                  <a:lnTo>
                    <a:pt x="33" y="0"/>
                  </a:lnTo>
                  <a:lnTo>
                    <a:pt x="0" y="31"/>
                  </a:lnTo>
                  <a:lnTo>
                    <a:pt x="91" y="69"/>
                  </a:lnTo>
                  <a:lnTo>
                    <a:pt x="1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latin typeface="Arial" panose="020B0604020202020204" pitchFamily="34" charset="0"/>
                <a:ea typeface="微软雅黑" panose="020B0503020204020204" charset="-122"/>
                <a:cs typeface="+mn-ea"/>
                <a:sym typeface="Arial" panose="020B0604020202020204" pitchFamily="34" charset="0"/>
              </a:endParaRPr>
            </a:p>
          </p:txBody>
        </p:sp>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3"/>
          </p:nvPr>
        </p:nvSpPr>
        <p:spPr/>
        <p:txBody>
          <a:bodyPr/>
          <a:lstStyle/>
          <a:p>
            <a:r>
              <a:rPr lang="zh-CN" altLang="en-US" dirty="0">
                <a:latin typeface="+mn-lt"/>
                <a:ea typeface="+mn-ea"/>
                <a:cs typeface="+mn-ea"/>
                <a:sym typeface="+mn-lt"/>
              </a:rPr>
              <a:t>消费层次</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fld>
            <a:endParaRPr lang="en-US" dirty="0">
              <a:latin typeface="+mn-lt"/>
              <a:cs typeface="+mn-ea"/>
              <a:sym typeface="+mn-lt"/>
            </a:endParaRPr>
          </a:p>
        </p:txBody>
      </p:sp>
      <p:sp>
        <p:nvSpPr>
          <p:cNvPr id="82" name="Text Placeholder 32"/>
          <p:cNvSpPr txBox="1"/>
          <p:nvPr/>
        </p:nvSpPr>
        <p:spPr>
          <a:xfrm>
            <a:off x="988060" y="2691765"/>
            <a:ext cx="5092065" cy="30245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altLang="zh-CN" sz="1800" dirty="0">
                <a:solidFill>
                  <a:schemeClr val="tx1">
                    <a:lumMod val="65000"/>
                    <a:lumOff val="35000"/>
                  </a:schemeClr>
                </a:solidFill>
                <a:latin typeface="+mn-lt"/>
                <a:cs typeface="+mn-ea"/>
                <a:sym typeface="+mn-lt"/>
              </a:rPr>
              <a:t>2017</a:t>
            </a:r>
            <a:r>
              <a:rPr lang="zh-CN" altLang="en-US" sz="1800" dirty="0">
                <a:solidFill>
                  <a:schemeClr val="tx1">
                    <a:lumMod val="65000"/>
                    <a:lumOff val="35000"/>
                  </a:schemeClr>
                </a:solidFill>
                <a:latin typeface="+mn-lt"/>
                <a:cs typeface="+mn-ea"/>
                <a:sym typeface="+mn-lt"/>
              </a:rPr>
              <a:t>年 除了发达城市，中国城市人口可支配消费不足</a:t>
            </a:r>
            <a:r>
              <a:rPr lang="en-US" altLang="zh-CN" sz="1800" dirty="0">
                <a:solidFill>
                  <a:schemeClr val="tx1">
                    <a:lumMod val="65000"/>
                    <a:lumOff val="35000"/>
                  </a:schemeClr>
                </a:solidFill>
                <a:latin typeface="+mn-lt"/>
                <a:cs typeface="+mn-ea"/>
                <a:sym typeface="+mn-lt"/>
              </a:rPr>
              <a:t>2000</a:t>
            </a:r>
            <a:r>
              <a:rPr lang="zh-CN" altLang="en-US" sz="1800" dirty="0">
                <a:solidFill>
                  <a:schemeClr val="tx1">
                    <a:lumMod val="65000"/>
                    <a:lumOff val="35000"/>
                  </a:schemeClr>
                </a:solidFill>
                <a:latin typeface="+mn-lt"/>
                <a:cs typeface="+mn-ea"/>
                <a:sym typeface="+mn-lt"/>
              </a:rPr>
              <a:t>元</a:t>
            </a: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r>
              <a:rPr lang="zh-CN" altLang="en-US" sz="1800" dirty="0">
                <a:solidFill>
                  <a:schemeClr val="tx1">
                    <a:lumMod val="65000"/>
                    <a:lumOff val="35000"/>
                  </a:schemeClr>
                </a:solidFill>
                <a:latin typeface="+mn-lt"/>
                <a:cs typeface="+mn-ea"/>
                <a:sym typeface="+mn-lt"/>
              </a:rPr>
              <a:t>中国农村用户</a:t>
            </a:r>
            <a:r>
              <a:rPr lang="en-US" altLang="zh-CN" sz="1800" dirty="0">
                <a:solidFill>
                  <a:schemeClr val="tx1">
                    <a:lumMod val="65000"/>
                    <a:lumOff val="35000"/>
                  </a:schemeClr>
                </a:solidFill>
                <a:latin typeface="+mn-lt"/>
                <a:cs typeface="+mn-ea"/>
                <a:sym typeface="+mn-lt"/>
              </a:rPr>
              <a:t>6.74</a:t>
            </a:r>
            <a:r>
              <a:rPr lang="zh-CN" altLang="en-US" sz="1800" dirty="0">
                <a:solidFill>
                  <a:schemeClr val="tx1">
                    <a:lumMod val="65000"/>
                    <a:lumOff val="35000"/>
                  </a:schemeClr>
                </a:solidFill>
                <a:latin typeface="+mn-lt"/>
                <a:cs typeface="+mn-ea"/>
                <a:sym typeface="+mn-lt"/>
              </a:rPr>
              <a:t>亿占全国</a:t>
            </a:r>
            <a:r>
              <a:rPr lang="en-US" altLang="zh-CN" sz="1800" dirty="0">
                <a:solidFill>
                  <a:schemeClr val="tx1">
                    <a:lumMod val="65000"/>
                    <a:lumOff val="35000"/>
                  </a:schemeClr>
                </a:solidFill>
                <a:latin typeface="+mn-lt"/>
                <a:cs typeface="+mn-ea"/>
                <a:sym typeface="+mn-lt"/>
              </a:rPr>
              <a:t>50%</a:t>
            </a:r>
            <a:endParaRPr lang="en-US" altLang="zh-CN" sz="1800" dirty="0">
              <a:solidFill>
                <a:schemeClr val="tx1">
                  <a:lumMod val="65000"/>
                  <a:lumOff val="35000"/>
                </a:schemeClr>
              </a:solidFill>
              <a:latin typeface="+mn-lt"/>
              <a:cs typeface="+mn-ea"/>
              <a:sym typeface="+mn-lt"/>
            </a:endParaRPr>
          </a:p>
          <a:p>
            <a:pPr marL="0" indent="0">
              <a:lnSpc>
                <a:spcPct val="130000"/>
              </a:lnSpc>
              <a:spcBef>
                <a:spcPts val="0"/>
              </a:spcBef>
              <a:buNone/>
            </a:pPr>
            <a:endParaRPr lang="en-US" altLang="zh-CN" sz="1800" dirty="0">
              <a:solidFill>
                <a:schemeClr val="tx1">
                  <a:lumMod val="65000"/>
                  <a:lumOff val="35000"/>
                </a:schemeClr>
              </a:solidFill>
              <a:latin typeface="+mn-lt"/>
              <a:cs typeface="+mn-ea"/>
              <a:sym typeface="+mn-lt"/>
            </a:endParaRPr>
          </a:p>
          <a:p>
            <a:pPr marL="0" indent="0">
              <a:lnSpc>
                <a:spcPct val="130000"/>
              </a:lnSpc>
              <a:spcBef>
                <a:spcPts val="0"/>
              </a:spcBef>
              <a:buNone/>
            </a:pPr>
            <a:r>
              <a:rPr lang="zh-CN" altLang="en-US" sz="1800" dirty="0">
                <a:solidFill>
                  <a:schemeClr val="tx1">
                    <a:lumMod val="65000"/>
                    <a:lumOff val="35000"/>
                  </a:schemeClr>
                </a:solidFill>
                <a:latin typeface="+mn-lt"/>
                <a:cs typeface="+mn-ea"/>
                <a:sym typeface="+mn-lt"/>
              </a:rPr>
              <a:t>中国本科及以上学历占到不足</a:t>
            </a:r>
            <a:r>
              <a:rPr lang="en-US" altLang="zh-CN" sz="1800" dirty="0">
                <a:solidFill>
                  <a:schemeClr val="tx1">
                    <a:lumMod val="65000"/>
                    <a:lumOff val="35000"/>
                  </a:schemeClr>
                </a:solidFill>
                <a:latin typeface="+mn-lt"/>
                <a:cs typeface="+mn-ea"/>
                <a:sym typeface="+mn-lt"/>
              </a:rPr>
              <a:t>10%</a:t>
            </a:r>
            <a:endParaRPr lang="en-US" altLang="zh-CN" sz="1800" dirty="0">
              <a:solidFill>
                <a:schemeClr val="tx1">
                  <a:lumMod val="65000"/>
                  <a:lumOff val="35000"/>
                </a:schemeClr>
              </a:solidFill>
              <a:latin typeface="+mn-lt"/>
              <a:cs typeface="+mn-ea"/>
              <a:sym typeface="+mn-lt"/>
            </a:endParaRPr>
          </a:p>
          <a:p>
            <a:pPr marL="0" indent="0">
              <a:lnSpc>
                <a:spcPct val="130000"/>
              </a:lnSpc>
              <a:spcBef>
                <a:spcPts val="0"/>
              </a:spcBef>
              <a:buNone/>
            </a:pPr>
            <a:endParaRPr lang="en-US" altLang="zh-CN" sz="1800" dirty="0">
              <a:solidFill>
                <a:schemeClr val="tx1">
                  <a:lumMod val="65000"/>
                  <a:lumOff val="35000"/>
                </a:schemeClr>
              </a:solidFill>
              <a:latin typeface="+mn-lt"/>
              <a:cs typeface="+mn-ea"/>
              <a:sym typeface="+mn-lt"/>
            </a:endParaRPr>
          </a:p>
          <a:p>
            <a:pPr marL="0" indent="0">
              <a:lnSpc>
                <a:spcPct val="130000"/>
              </a:lnSpc>
              <a:spcBef>
                <a:spcPts val="0"/>
              </a:spcBef>
              <a:buNone/>
            </a:pPr>
            <a:r>
              <a:rPr lang="zh-CN" altLang="en-US" sz="1800" dirty="0">
                <a:solidFill>
                  <a:schemeClr val="tx1">
                    <a:lumMod val="65000"/>
                    <a:lumOff val="35000"/>
                  </a:schemeClr>
                </a:solidFill>
                <a:latin typeface="+mn-lt"/>
                <a:cs typeface="+mn-ea"/>
                <a:sym typeface="+mn-lt"/>
              </a:rPr>
              <a:t>中国</a:t>
            </a:r>
            <a:r>
              <a:rPr lang="en-US" altLang="zh-CN" sz="1800" dirty="0">
                <a:solidFill>
                  <a:schemeClr val="tx1">
                    <a:lumMod val="65000"/>
                    <a:lumOff val="35000"/>
                  </a:schemeClr>
                </a:solidFill>
                <a:latin typeface="+mn-lt"/>
                <a:cs typeface="+mn-ea"/>
                <a:sym typeface="+mn-lt"/>
              </a:rPr>
              <a:t>2017</a:t>
            </a:r>
            <a:r>
              <a:rPr lang="zh-CN" altLang="en-US" sz="1800" dirty="0">
                <a:solidFill>
                  <a:schemeClr val="tx1">
                    <a:lumMod val="65000"/>
                    <a:lumOff val="35000"/>
                  </a:schemeClr>
                </a:solidFill>
                <a:latin typeface="+mn-lt"/>
                <a:cs typeface="+mn-ea"/>
                <a:sym typeface="+mn-lt"/>
              </a:rPr>
              <a:t>年纳税人口不足</a:t>
            </a:r>
            <a:r>
              <a:rPr lang="en-US" altLang="zh-CN" sz="1800" dirty="0">
                <a:solidFill>
                  <a:schemeClr val="tx1">
                    <a:lumMod val="65000"/>
                    <a:lumOff val="35000"/>
                  </a:schemeClr>
                </a:solidFill>
                <a:latin typeface="+mn-lt"/>
                <a:cs typeface="+mn-ea"/>
                <a:sym typeface="+mn-lt"/>
              </a:rPr>
              <a:t>2%</a:t>
            </a:r>
            <a:endParaRPr lang="en-US" altLang="zh-CN" sz="1000" dirty="0">
              <a:solidFill>
                <a:schemeClr val="tx1">
                  <a:lumMod val="65000"/>
                  <a:lumOff val="35000"/>
                </a:schemeClr>
              </a:solidFill>
              <a:latin typeface="+mn-lt"/>
              <a:cs typeface="+mn-ea"/>
              <a:sym typeface="+mn-lt"/>
            </a:endParaRPr>
          </a:p>
          <a:p>
            <a:pPr marL="0" indent="0">
              <a:lnSpc>
                <a:spcPct val="130000"/>
              </a:lnSpc>
              <a:spcBef>
                <a:spcPts val="0"/>
              </a:spcBef>
              <a:buNone/>
            </a:pPr>
            <a:endParaRPr lang="en-US" altLang="zh-CN" sz="1000" dirty="0">
              <a:solidFill>
                <a:schemeClr val="tx1">
                  <a:lumMod val="65000"/>
                  <a:lumOff val="35000"/>
                </a:schemeClr>
              </a:solidFill>
              <a:latin typeface="+mn-lt"/>
              <a:cs typeface="+mn-ea"/>
              <a:sym typeface="+mn-lt"/>
            </a:endParaRPr>
          </a:p>
          <a:p>
            <a:pPr marL="0" indent="0">
              <a:lnSpc>
                <a:spcPct val="130000"/>
              </a:lnSpc>
              <a:spcBef>
                <a:spcPts val="0"/>
              </a:spcBef>
              <a:buNone/>
            </a:pPr>
            <a:endParaRPr lang="en-US" altLang="zh-CN" sz="1000" dirty="0">
              <a:solidFill>
                <a:schemeClr val="tx1">
                  <a:lumMod val="65000"/>
                  <a:lumOff val="35000"/>
                </a:schemeClr>
              </a:solidFill>
              <a:latin typeface="+mn-lt"/>
              <a:cs typeface="+mn-ea"/>
              <a:sym typeface="+mn-lt"/>
            </a:endParaRPr>
          </a:p>
        </p:txBody>
      </p:sp>
      <p:sp>
        <p:nvSpPr>
          <p:cNvPr id="84" name="Text Placeholder 33"/>
          <p:cNvSpPr txBox="1"/>
          <p:nvPr/>
        </p:nvSpPr>
        <p:spPr>
          <a:xfrm>
            <a:off x="1748771" y="1784694"/>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低消费水平人群</a:t>
            </a:r>
            <a:endParaRPr lang="zh-CN" altLang="en-US" sz="1600" dirty="0">
              <a:solidFill>
                <a:schemeClr val="tx1">
                  <a:lumMod val="65000"/>
                  <a:lumOff val="35000"/>
                </a:schemeClr>
              </a:solidFill>
              <a:latin typeface="+mn-lt"/>
              <a:cs typeface="+mn-ea"/>
              <a:sym typeface="+mn-lt"/>
            </a:endParaRPr>
          </a:p>
        </p:txBody>
      </p:sp>
      <p:sp>
        <p:nvSpPr>
          <p:cNvPr id="94" name="Text Placeholder 32"/>
          <p:cNvSpPr txBox="1"/>
          <p:nvPr/>
        </p:nvSpPr>
        <p:spPr>
          <a:xfrm>
            <a:off x="6343650" y="2691765"/>
            <a:ext cx="5558790" cy="31292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800" dirty="0">
                <a:solidFill>
                  <a:schemeClr val="tx1">
                    <a:lumMod val="65000"/>
                    <a:lumOff val="35000"/>
                  </a:schemeClr>
                </a:solidFill>
                <a:latin typeface="+mn-lt"/>
                <a:cs typeface="+mn-ea"/>
                <a:sym typeface="+mn-lt"/>
              </a:rPr>
              <a:t>有需求的地方就一定有市场</a:t>
            </a: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r>
              <a:rPr lang="zh-CN" altLang="en-US" sz="1800" dirty="0">
                <a:solidFill>
                  <a:schemeClr val="tx1">
                    <a:lumMod val="65000"/>
                    <a:lumOff val="35000"/>
                  </a:schemeClr>
                </a:solidFill>
                <a:latin typeface="+mn-lt"/>
                <a:cs typeface="+mn-ea"/>
                <a:sym typeface="+mn-lt"/>
              </a:rPr>
              <a:t>很多商品 其加工生产工艺没有那么高</a:t>
            </a: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r>
              <a:rPr lang="zh-CN" altLang="en-US" sz="1800" dirty="0">
                <a:solidFill>
                  <a:schemeClr val="tx1">
                    <a:lumMod val="65000"/>
                    <a:lumOff val="35000"/>
                  </a:schemeClr>
                </a:solidFill>
                <a:latin typeface="+mn-lt"/>
                <a:cs typeface="+mn-ea"/>
                <a:sym typeface="+mn-lt"/>
              </a:rPr>
              <a:t>拼多多帮没有实力做广告宣传的商家省了广告费。</a:t>
            </a: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endParaRPr lang="zh-CN" altLang="en-US" sz="1800" dirty="0">
              <a:solidFill>
                <a:schemeClr val="tx1">
                  <a:lumMod val="65000"/>
                  <a:lumOff val="35000"/>
                </a:schemeClr>
              </a:solidFill>
              <a:latin typeface="+mn-lt"/>
              <a:cs typeface="+mn-ea"/>
              <a:sym typeface="+mn-lt"/>
            </a:endParaRPr>
          </a:p>
          <a:p>
            <a:pPr marL="0" indent="0">
              <a:lnSpc>
                <a:spcPct val="130000"/>
              </a:lnSpc>
              <a:spcBef>
                <a:spcPts val="0"/>
              </a:spcBef>
              <a:buNone/>
            </a:pPr>
            <a:r>
              <a:rPr lang="zh-CN" altLang="en-US" sz="1800" dirty="0">
                <a:solidFill>
                  <a:schemeClr val="tx1">
                    <a:lumMod val="65000"/>
                    <a:lumOff val="35000"/>
                  </a:schemeClr>
                </a:solidFill>
                <a:latin typeface="+mn-lt"/>
                <a:cs typeface="+mn-ea"/>
                <a:sym typeface="+mn-lt"/>
              </a:rPr>
              <a:t>为追求“能用性”的消费者省了为广告买单的费用。</a:t>
            </a:r>
            <a:endParaRPr lang="zh-CN" altLang="en-US" sz="1800" dirty="0">
              <a:solidFill>
                <a:schemeClr val="tx1">
                  <a:lumMod val="65000"/>
                  <a:lumOff val="35000"/>
                </a:schemeClr>
              </a:solidFill>
              <a:latin typeface="+mn-lt"/>
              <a:cs typeface="+mn-ea"/>
              <a:sym typeface="+mn-lt"/>
            </a:endParaRPr>
          </a:p>
        </p:txBody>
      </p:sp>
      <p:sp>
        <p:nvSpPr>
          <p:cNvPr id="96" name="Text Placeholder 33"/>
          <p:cNvSpPr txBox="1"/>
          <p:nvPr/>
        </p:nvSpPr>
        <p:spPr>
          <a:xfrm>
            <a:off x="7385666" y="1822321"/>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AU" sz="1600" dirty="0">
                <a:solidFill>
                  <a:schemeClr val="tx1">
                    <a:lumMod val="65000"/>
                    <a:lumOff val="35000"/>
                  </a:schemeClr>
                </a:solidFill>
                <a:latin typeface="+mn-lt"/>
                <a:cs typeface="+mn-ea"/>
                <a:sym typeface="+mn-lt"/>
              </a:rPr>
              <a:t>低端供应链</a:t>
            </a:r>
            <a:endParaRPr lang="zh-CN" altLang="en-AU" sz="1600" dirty="0">
              <a:solidFill>
                <a:schemeClr val="tx1">
                  <a:lumMod val="65000"/>
                  <a:lumOff val="35000"/>
                </a:schemeClr>
              </a:solidFill>
              <a:latin typeface="+mn-lt"/>
              <a:cs typeface="+mn-ea"/>
              <a:sym typeface="+mn-lt"/>
            </a:endParaRPr>
          </a:p>
        </p:txBody>
      </p:sp>
      <p:sp>
        <p:nvSpPr>
          <p:cNvPr id="26" name="Oval 25"/>
          <p:cNvSpPr/>
          <p:nvPr/>
        </p:nvSpPr>
        <p:spPr>
          <a:xfrm>
            <a:off x="701675" y="1678305"/>
            <a:ext cx="744855" cy="72326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endParaRPr lang="en-US" sz="32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1" name="Freeform 144"/>
          <p:cNvSpPr/>
          <p:nvPr/>
        </p:nvSpPr>
        <p:spPr bwMode="auto">
          <a:xfrm>
            <a:off x="905510" y="1804035"/>
            <a:ext cx="336550" cy="386715"/>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chemeClr val="bg1"/>
          </a:solidFill>
          <a:ln>
            <a:noFill/>
          </a:ln>
        </p:spPr>
        <p:txBody>
          <a:bodyPr vert="horz" wrap="square" lIns="91440" tIns="45720" rIns="91440" bIns="45720" numCol="1" anchor="t" anchorCtr="0" compatLnSpc="1"/>
          <a:p>
            <a:endParaRPr lang="en-US">
              <a:latin typeface="Arial" panose="020B0604020202020204" pitchFamily="34" charset="0"/>
              <a:ea typeface="微软雅黑" panose="020B0503020204020204" charset="-122"/>
              <a:cs typeface="+mn-ea"/>
              <a:sym typeface="Arial" panose="020B0604020202020204" pitchFamily="34" charset="0"/>
            </a:endParaRPr>
          </a:p>
        </p:txBody>
      </p:sp>
      <p:grpSp>
        <p:nvGrpSpPr>
          <p:cNvPr id="2" name="组合 1"/>
          <p:cNvGrpSpPr/>
          <p:nvPr/>
        </p:nvGrpSpPr>
        <p:grpSpPr>
          <a:xfrm>
            <a:off x="6343864" y="1648609"/>
            <a:ext cx="699076" cy="699074"/>
            <a:chOff x="1456904" y="1798469"/>
            <a:chExt cx="699076" cy="699074"/>
          </a:xfrm>
        </p:grpSpPr>
        <p:sp>
          <p:nvSpPr>
            <p:cNvPr id="3" name="Oval 80"/>
            <p:cNvSpPr/>
            <p:nvPr/>
          </p:nvSpPr>
          <p:spPr>
            <a:xfrm>
              <a:off x="1456904" y="1798469"/>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AU" sz="2400" dirty="0">
                <a:solidFill>
                  <a:schemeClr val="bg1"/>
                </a:solidFill>
                <a:cs typeface="+mn-ea"/>
                <a:sym typeface="+mn-lt"/>
              </a:endParaRPr>
            </a:p>
          </p:txBody>
        </p:sp>
        <p:sp>
          <p:nvSpPr>
            <p:cNvPr id="5" name="Freeform 224"/>
            <p:cNvSpPr>
              <a:spLocks noEditPoints="1" noChangeArrowheads="1"/>
            </p:cNvSpPr>
            <p:nvPr/>
          </p:nvSpPr>
          <p:spPr bwMode="auto">
            <a:xfrm>
              <a:off x="1657894" y="1999471"/>
              <a:ext cx="297096" cy="297071"/>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47"/>
                <a:gd name="T164" fmla="*/ 47 w 47"/>
                <a:gd name="T165" fmla="*/ 47 h 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p:spPr>
          <p:txBody>
            <a:bodyPr/>
            <a:p>
              <a:endParaRPr lang="zh-CN" altLang="zh-CN">
                <a:solidFill>
                  <a:srgbClr val="000000"/>
                </a:solidFill>
                <a:cs typeface="+mn-ea"/>
                <a:sym typeface="+mn-lt"/>
              </a:endParaRPr>
            </a:p>
          </p:txBody>
        </p:sp>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360"/>
                                          </p:val>
                                        </p:tav>
                                        <p:tav tm="100000">
                                          <p:val>
                                            <p:fltVal val="0"/>
                                          </p:val>
                                        </p:tav>
                                      </p:tavLst>
                                    </p:anim>
                                    <p:animEffect transition="in" filter="fad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Lst>
  </p:timing>
</p:sld>
</file>

<file path=ppt/tags/tag1.xml><?xml version="1.0" encoding="utf-8"?>
<p:tagLst xmlns:p="http://schemas.openxmlformats.org/presentationml/2006/main">
  <p:tag name="KSO_WM_SLIDE_MODEL_TYPE" val="timeline"/>
</p:tagLst>
</file>

<file path=ppt/tags/tag10.xml><?xml version="1.0" encoding="utf-8"?>
<p:tagLst xmlns:p="http://schemas.openxmlformats.org/presentationml/2006/main">
  <p:tag name="PA" val="v3.0.0"/>
</p:tagLst>
</file>

<file path=ppt/tags/tag11.xml><?xml version="1.0" encoding="utf-8"?>
<p:tagLst xmlns:p="http://schemas.openxmlformats.org/presentationml/2006/main">
  <p:tag name="PA" val="v3.0.0"/>
</p:tagLst>
</file>

<file path=ppt/tags/tag2.xml><?xml version="1.0" encoding="utf-8"?>
<p:tagLst xmlns:p="http://schemas.openxmlformats.org/presentationml/2006/main">
  <p:tag name="PA" val="v3.0.0"/>
</p:tagLst>
</file>

<file path=ppt/tags/tag3.xml><?xml version="1.0" encoding="utf-8"?>
<p:tagLst xmlns:p="http://schemas.openxmlformats.org/presentationml/2006/main">
  <p:tag name="PA" val="v3.0.0"/>
</p:tagLst>
</file>

<file path=ppt/tags/tag4.xml><?xml version="1.0" encoding="utf-8"?>
<p:tagLst xmlns:p="http://schemas.openxmlformats.org/presentationml/2006/main">
  <p:tag name="PA" val="v3.0.0"/>
</p:tagLst>
</file>

<file path=ppt/tags/tag5.xml><?xml version="1.0" encoding="utf-8"?>
<p:tagLst xmlns:p="http://schemas.openxmlformats.org/presentationml/2006/main">
  <p:tag name="PA" val="v3.0.0"/>
</p:tagLst>
</file>

<file path=ppt/tags/tag6.xml><?xml version="1.0" encoding="utf-8"?>
<p:tagLst xmlns:p="http://schemas.openxmlformats.org/presentationml/2006/main">
  <p:tag name="PA" val="v3.0.0"/>
</p:tagLst>
</file>

<file path=ppt/tags/tag7.xml><?xml version="1.0" encoding="utf-8"?>
<p:tagLst xmlns:p="http://schemas.openxmlformats.org/presentationml/2006/main">
  <p:tag name="PA" val="v3.0.0"/>
</p:tagLst>
</file>

<file path=ppt/tags/tag8.xml><?xml version="1.0" encoding="utf-8"?>
<p:tagLst xmlns:p="http://schemas.openxmlformats.org/presentationml/2006/main">
  <p:tag name="PA" val="v3.0.0"/>
</p:tagLst>
</file>

<file path=ppt/tags/tag9.xml><?xml version="1.0" encoding="utf-8"?>
<p:tagLst xmlns:p="http://schemas.openxmlformats.org/presentationml/2006/main">
  <p:tag name="PA" val="v3.0.0"/>
</p:tagLst>
</file>

<file path=ppt/theme/theme1.xml><?xml version="1.0" encoding="utf-8"?>
<a:theme xmlns:a="http://schemas.openxmlformats.org/drawingml/2006/main" name="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3B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0_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2308</Words>
  <Application>WPS 演示</Application>
  <PresentationFormat>宽屏</PresentationFormat>
  <Paragraphs>235</Paragraphs>
  <Slides>19</Slides>
  <Notes>25</Notes>
  <HiddenSlides>0</HiddenSlides>
  <MMClips>1</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19</vt:i4>
      </vt:variant>
    </vt:vector>
  </HeadingPairs>
  <TitlesOfParts>
    <vt:vector size="38" baseType="lpstr">
      <vt:lpstr>Arial</vt:lpstr>
      <vt:lpstr>宋体</vt:lpstr>
      <vt:lpstr>Wingdings</vt:lpstr>
      <vt:lpstr>Lato</vt:lpstr>
      <vt:lpstr>Raleway</vt:lpstr>
      <vt:lpstr>微软雅黑</vt:lpstr>
      <vt:lpstr>Arial</vt:lpstr>
      <vt:lpstr>造字工房悦黑体验版纤细体</vt:lpstr>
      <vt:lpstr>Calibri</vt:lpstr>
      <vt:lpstr>Neris Thin</vt:lpstr>
      <vt:lpstr>微软雅黑 Light</vt:lpstr>
      <vt:lpstr>方正兰亭细黑_GBK</vt:lpstr>
      <vt:lpstr>黑体</vt:lpstr>
      <vt:lpstr>Arial Unicode MS</vt:lpstr>
      <vt:lpstr>Calibri</vt:lpstr>
      <vt:lpstr>等线</vt:lpstr>
      <vt:lpstr>Segoe Print</vt:lpstr>
      <vt:lpstr>Office Theme</vt:lpstr>
      <vt:lpstr>10_Office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creator>奈森设计</dc:creator>
  <cp:keywords>BOSSPPT顶尖职业文案</cp:keywords>
  <dc:description>BOSSPPT致力于提供高质量，有品质的模板，拒绝垃圾模板！
本模板由bossppt设计师制作或制作师二次制作整理，bossppt为此花费了大量心血。
如果非本店购买，请直接向盗版店进行索赔。
本店淘宝唯一购买网址：https://chinappt.taobao.com</dc:description>
  <dc:subject>BOSSPPT 2017-2018</dc:subject>
  <cp:category>店铺： BOSSPPT顶尖职业文案</cp:category>
  <cp:lastModifiedBy>Q</cp:lastModifiedBy>
  <cp:revision>19</cp:revision>
  <dcterms:created xsi:type="dcterms:W3CDTF">2015-11-20T05:45:00Z</dcterms:created>
  <dcterms:modified xsi:type="dcterms:W3CDTF">2018-11-09T08:54:19Z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