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80" r:id="rId4"/>
    <p:sldId id="281" r:id="rId5"/>
    <p:sldId id="282" r:id="rId6"/>
    <p:sldId id="285" r:id="rId7"/>
    <p:sldId id="286" r:id="rId8"/>
    <p:sldId id="283" r:id="rId9"/>
    <p:sldId id="289" r:id="rId10"/>
    <p:sldId id="290" r:id="rId11"/>
    <p:sldId id="291" r:id="rId12"/>
    <p:sldId id="292" r:id="rId13"/>
    <p:sldId id="293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8"/>
    <p:restoredTop sz="66889" autoAdjust="0"/>
  </p:normalViewPr>
  <p:slideViewPr>
    <p:cSldViewPr snapToGrid="0">
      <p:cViewPr varScale="1">
        <p:scale>
          <a:sx n="76" d="100"/>
          <a:sy n="7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51A1E-B79D-4F4A-8F2C-0B0481658B7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41F5-53CD-4682-BAF3-90E32EB6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1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2%80%E5%84%A1%E6%88%8F" TargetMode="External"/><Relationship Id="rId4" Type="http://schemas.openxmlformats.org/officeDocument/2006/relationships/hyperlink" Target="https://baike.baidu.com/item/%E6%8E%8C%E4%B8%AD%E6%88%8F/3703499" TargetMode="External"/><Relationship Id="rId5" Type="http://schemas.openxmlformats.org/officeDocument/2006/relationships/hyperlink" Target="https://baike.baidu.com/item/%E7%A6%8F%E5%BB%BA" TargetMode="External"/><Relationship Id="rId6" Type="http://schemas.openxmlformats.org/officeDocument/2006/relationships/hyperlink" Target="https://baike.baidu.com/item/%E6%B3%89%E5%B7%9E/220985" TargetMode="External"/><Relationship Id="rId7" Type="http://schemas.openxmlformats.org/officeDocument/2006/relationships/hyperlink" Target="https://baike.baidu.com/item/%E6%BC%B3%E5%B7%9E/280360" TargetMode="External"/><Relationship Id="rId8" Type="http://schemas.openxmlformats.org/officeDocument/2006/relationships/hyperlink" Target="https://baike.baidu.com/item/%E7%A6%8F%E5%BB%BA/132090" TargetMode="External"/><Relationship Id="rId9" Type="http://schemas.openxmlformats.org/officeDocument/2006/relationships/hyperlink" Target="https://baike.baidu.com/item/%E5%B9%BF%E4%B8%9C/207811" TargetMode="External"/><Relationship Id="rId10" Type="http://schemas.openxmlformats.org/officeDocument/2006/relationships/hyperlink" Target="https://baike.baidu.com/item/%E6%BD%AE%E6%B1%95/143016" TargetMode="External"/><Relationship Id="rId11" Type="http://schemas.openxmlformats.org/officeDocument/2006/relationships/hyperlink" Target="https://baike.baidu.com/item/%E5%8F%B0%E6%B9%BE/12234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F%B5%E7%99%BD" TargetMode="External"/><Relationship Id="rId4" Type="http://schemas.openxmlformats.org/officeDocument/2006/relationships/hyperlink" Target="https://baike.baidu.com/item/%E5%87%BA%E5%9C%BA%E8%AF%97" TargetMode="External"/><Relationship Id="rId5" Type="http://schemas.openxmlformats.org/officeDocument/2006/relationships/hyperlink" Target="https://baike.baidu.com/item/%E8%BA%AB%E5%88%8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7%91%E5%85%89%E5%B8%83%E8%A2%8B%E6%88%8F/8712638" TargetMode="External"/><Relationship Id="rId4" Type="http://schemas.openxmlformats.org/officeDocument/2006/relationships/hyperlink" Target="https://baike.baidu.com/item/%E5%8F%B0%E6%B9%BE%E5%B8%83%E8%A2%8B%E6%88%8F/5872657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布袋戏又称布袋木偶戏、手操</a:t>
            </a:r>
            <a:r>
              <a:rPr lang="zh-CN" altLang="en-US" dirty="0" smtClean="0">
                <a:hlinkClick r:id="rId3"/>
              </a:rPr>
              <a:t>傀儡戏</a:t>
            </a:r>
            <a:r>
              <a:rPr lang="zh-CN" altLang="en-US" dirty="0" smtClean="0"/>
              <a:t>、手袋傀儡戏、</a:t>
            </a:r>
            <a:r>
              <a:rPr lang="zh-CN" altLang="en-US" dirty="0" smtClean="0">
                <a:hlinkClick r:id="rId4"/>
              </a:rPr>
              <a:t>掌中戏</a:t>
            </a:r>
            <a:r>
              <a:rPr lang="zh-CN" altLang="en-US" dirty="0" smtClean="0"/>
              <a:t>、小笼、指花戏，起源于中国</a:t>
            </a:r>
            <a:r>
              <a:rPr lang="zh-CN" altLang="en-US" dirty="0" smtClean="0">
                <a:hlinkClick r:id="rId5"/>
              </a:rPr>
              <a:t>福建</a:t>
            </a:r>
            <a:r>
              <a:rPr lang="zh-CN" altLang="en-US" dirty="0" smtClean="0">
                <a:hlinkClick r:id="rId6"/>
              </a:rPr>
              <a:t>泉州</a:t>
            </a:r>
            <a:r>
              <a:rPr lang="zh-CN" altLang="en-US" dirty="0" smtClean="0"/>
              <a:t>或</a:t>
            </a:r>
            <a:r>
              <a:rPr lang="zh-CN" altLang="en-US" dirty="0" smtClean="0">
                <a:hlinkClick r:id="rId7"/>
              </a:rPr>
              <a:t>漳州</a:t>
            </a:r>
            <a:r>
              <a:rPr lang="zh-CN" altLang="en-US" dirty="0" smtClean="0"/>
              <a:t>；主要在</a:t>
            </a:r>
            <a:r>
              <a:rPr lang="zh-CN" altLang="en-US" dirty="0" smtClean="0">
                <a:hlinkClick r:id="rId8"/>
              </a:rPr>
              <a:t>福建</a:t>
            </a:r>
            <a:r>
              <a:rPr lang="zh-CN" altLang="en-US" dirty="0" smtClean="0">
                <a:hlinkClick r:id="rId6"/>
              </a:rPr>
              <a:t>泉州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7"/>
              </a:rPr>
              <a:t>漳州</a:t>
            </a:r>
            <a:r>
              <a:rPr lang="zh-CN" altLang="en-US" dirty="0" smtClean="0"/>
              <a:t>（闽南地区）、</a:t>
            </a:r>
            <a:r>
              <a:rPr lang="zh-CN" altLang="en-US" dirty="0" smtClean="0">
                <a:hlinkClick r:id="rId9"/>
              </a:rPr>
              <a:t>广东</a:t>
            </a:r>
            <a:r>
              <a:rPr lang="zh-CN" altLang="en-US" dirty="0" smtClean="0">
                <a:hlinkClick r:id="rId10"/>
              </a:rPr>
              <a:t>潮汕</a:t>
            </a:r>
            <a:r>
              <a:rPr lang="zh-CN" altLang="en-US" dirty="0" smtClean="0"/>
              <a:t>与</a:t>
            </a:r>
            <a:r>
              <a:rPr lang="zh-CN" altLang="en-US" dirty="0" smtClean="0">
                <a:hlinkClick r:id="rId11"/>
              </a:rPr>
              <a:t>台湾</a:t>
            </a:r>
            <a:r>
              <a:rPr lang="zh-CN" altLang="en-US" dirty="0" smtClean="0"/>
              <a:t>等地区流传的用布偶来表演的传统地方戏剧剧种。</a:t>
            </a:r>
          </a:p>
          <a:p>
            <a:r>
              <a:rPr lang="zh-CN" altLang="en-US" dirty="0" smtClean="0"/>
              <a:t>布袋戏是最常看到的民间戏曲表演之一。</a:t>
            </a:r>
            <a:endParaRPr lang="en-US" altLang="zh-CN" dirty="0" smtClean="0"/>
          </a:p>
          <a:p>
            <a:r>
              <a:rPr lang="zh-CN" altLang="en-US" dirty="0" smtClean="0"/>
              <a:t>有的东西了解后还是很有意思的。</a:t>
            </a:r>
            <a:endParaRPr lang="en-US" altLang="zh-CN" dirty="0" smtClean="0"/>
          </a:p>
          <a:p>
            <a:r>
              <a:rPr lang="zh-CN" altLang="en-US" dirty="0" smtClean="0"/>
              <a:t>好的作品必然伴随着好的故事。</a:t>
            </a:r>
            <a:endParaRPr lang="en-US" altLang="zh-CN" dirty="0" smtClean="0"/>
          </a:p>
          <a:p>
            <a:r>
              <a:rPr lang="zh-CN" altLang="en-US" dirty="0" smtClean="0"/>
              <a:t>魔幻题材。</a:t>
            </a:r>
            <a:endParaRPr lang="en-US" altLang="zh-CN" dirty="0" smtClean="0"/>
          </a:p>
          <a:p>
            <a:r>
              <a:rPr lang="zh-CN" altLang="en-US" dirty="0" smtClean="0"/>
              <a:t>影片介绍</a:t>
            </a:r>
            <a:r>
              <a:rPr lang="zh-CN" altLang="en-US" dirty="0" smtClean="0"/>
              <a:t>为主。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6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诗号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天堂地狱一道门，道门无非三朵云；云中难觅五形气，气化心逢七彩君。</a:t>
            </a:r>
          </a:p>
          <a:p>
            <a:r>
              <a:rPr lang="zh-CN" altLang="en-US" b="1" dirty="0" smtClean="0"/>
              <a:t>诗号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红尘轮回众生顾，因果循环有定数；放下屠刀虽成佛，愿坠三途灭千魔。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智力更胜武力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小空</a:t>
            </a:r>
            <a:endParaRPr kumimoji="1" lang="en-US" altLang="zh-CN" dirty="0" smtClean="0"/>
          </a:p>
          <a:p>
            <a:r>
              <a:rPr kumimoji="1" lang="zh-CN" altLang="en-US" dirty="0" smtClean="0"/>
              <a:t>装逼，装酷类型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主要是一些打斗片段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木偶变成娃娃。之前的图片应该是娃娃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主要是介绍一下，感觉比国内哪些魔幻电视剧怕的好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42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3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这个分类是个人的看法，非官方。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6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主要介绍一些特点。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形式</a:t>
            </a:r>
            <a:r>
              <a:rPr kumimoji="1" lang="en-US" altLang="zh-CN" dirty="0" smtClean="0"/>
              <a:t>:</a:t>
            </a:r>
            <a:r>
              <a:rPr lang="zh-CN" altLang="en-US" dirty="0" smtClean="0"/>
              <a:t>布袋戏演出上可分为前场与后场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前场</a:t>
            </a:r>
            <a:r>
              <a:rPr kumimoji="1" lang="en-US" altLang="zh-CN" dirty="0" smtClean="0"/>
              <a:t>:</a:t>
            </a:r>
            <a:r>
              <a:rPr lang="zh-CN" altLang="en-US" dirty="0" smtClean="0"/>
              <a:t>前场即戏台部分，观众可见到操偶师傅操作人偶于戏台上的表演</a:t>
            </a:r>
            <a:endParaRPr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后场</a:t>
            </a:r>
            <a:r>
              <a:rPr kumimoji="1" lang="en-US" altLang="zh-CN" dirty="0" smtClean="0"/>
              <a:t>:</a:t>
            </a:r>
            <a:r>
              <a:rPr lang="zh-CN" altLang="en-US" dirty="0" smtClean="0"/>
              <a:t>包括了操偶师、乐团和口白师傅</a:t>
            </a:r>
            <a:endParaRPr lang="en-US" altLang="zh-CN" dirty="0" smtClean="0"/>
          </a:p>
          <a:p>
            <a:r>
              <a:rPr kumimoji="1" lang="zh-CN" altLang="en-US" dirty="0" smtClean="0"/>
              <a:t>特点</a:t>
            </a:r>
            <a:r>
              <a:rPr kumimoji="1" lang="en-US" altLang="zh-CN" dirty="0" smtClean="0"/>
              <a:t>:</a:t>
            </a:r>
            <a:r>
              <a:rPr lang="zh-CN" altLang="en-US" dirty="0" smtClean="0"/>
              <a:t>演员用手指直接操纵，因而动作节奏明快</a:t>
            </a:r>
            <a:endParaRPr lang="en-US" altLang="zh-CN" dirty="0" smtClean="0"/>
          </a:p>
          <a:p>
            <a:r>
              <a:rPr lang="zh-CN" altLang="en-US" dirty="0" smtClean="0"/>
              <a:t>出场诗</a:t>
            </a:r>
            <a:r>
              <a:rPr lang="en-US" altLang="zh-CN" dirty="0" smtClean="0"/>
              <a:t>:</a:t>
            </a:r>
            <a:r>
              <a:rPr lang="zh-CN" altLang="en-US" dirty="0" smtClean="0"/>
              <a:t>布袋戏每位要角出场时都会有自己的四</a:t>
            </a:r>
            <a:r>
              <a:rPr lang="zh-CN" altLang="en-US" dirty="0" smtClean="0">
                <a:hlinkClick r:id="rId3"/>
              </a:rPr>
              <a:t>念白</a:t>
            </a:r>
            <a:r>
              <a:rPr lang="zh-CN" altLang="en-US" dirty="0" smtClean="0"/>
              <a:t>，而这四念白即是所谓的</a:t>
            </a:r>
            <a:r>
              <a:rPr lang="zh-CN" altLang="en-US" dirty="0" smtClean="0">
                <a:hlinkClick r:id="rId4"/>
              </a:rPr>
              <a:t>出场诗</a:t>
            </a:r>
            <a:r>
              <a:rPr lang="zh-CN" altLang="en-US" dirty="0" smtClean="0"/>
              <a:t>或定场诗；而之所</a:t>
            </a:r>
            <a:r>
              <a:rPr lang="zh-CN" altLang="en-US" dirty="0" smtClean="0">
                <a:effectLst/>
              </a:rPr>
              <a:t>布袋戏</a:t>
            </a:r>
          </a:p>
          <a:p>
            <a:r>
              <a:rPr lang="zh-CN" altLang="en-US" baseline="0" dirty="0" smtClean="0"/>
              <a:t>       </a:t>
            </a:r>
            <a:r>
              <a:rPr lang="zh-CN" altLang="en-US" dirty="0" smtClean="0"/>
              <a:t>以称为四念白，是因为该出场诗通常由“四句”五言或七言古诗所组成的闽语“念白”</a:t>
            </a:r>
            <a:endParaRPr lang="en-US" altLang="zh-CN" dirty="0" smtClean="0"/>
          </a:p>
          <a:p>
            <a:r>
              <a:rPr lang="zh-CN" altLang="en-US" baseline="0" dirty="0" smtClean="0"/>
              <a:t>       作用</a:t>
            </a:r>
            <a:r>
              <a:rPr lang="en-US" altLang="zh-CN" baseline="0" dirty="0" smtClean="0"/>
              <a:t>:</a:t>
            </a:r>
            <a:r>
              <a:rPr lang="zh-CN" altLang="en-US" dirty="0" smtClean="0"/>
              <a:t>出场诗实为布袋戏演出的极大特色。事实上，拉长语音、注重语调旋律该出场诗，不但让戏剧角色自报</a:t>
            </a:r>
            <a:r>
              <a:rPr lang="zh-CN" altLang="en-US" dirty="0" smtClean="0">
                <a:hlinkClick r:id="rId5"/>
              </a:rPr>
              <a:t>身分</a:t>
            </a:r>
            <a:r>
              <a:rPr lang="zh-CN" altLang="en-US" dirty="0" smtClean="0"/>
              <a:t>，让观众容易了解外，其文言</a:t>
            </a:r>
            <a:r>
              <a:rPr lang="en-US" altLang="zh-CN" dirty="0" smtClean="0"/>
              <a:t>	</a:t>
            </a:r>
            <a:r>
              <a:rPr lang="zh-CN" altLang="en-US" dirty="0" smtClean="0"/>
              <a:t>式的用字遣词更常常代表了戏偶之角色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Wingdings"/>
              </a:rPr>
              <a:t>音乐</a:t>
            </a:r>
            <a:r>
              <a:rPr lang="zh-CN" altLang="en-US" dirty="0" smtClean="0">
                <a:sym typeface="Wingdings"/>
              </a:rPr>
              <a:t>和口白</a:t>
            </a:r>
            <a:r>
              <a:rPr lang="en-US" altLang="zh-CN" dirty="0" smtClean="0">
                <a:sym typeface="Wingdings"/>
              </a:rPr>
              <a:t>:</a:t>
            </a:r>
            <a:r>
              <a:rPr lang="zh-CN" altLang="en-US" dirty="0" smtClean="0"/>
              <a:t>除了木偶或操偶表演外，后场人员的配乐、口技表演、与前场文武剧情相配合，作出快板慢板演出，是一个布袋戏团的功力所在，布袋戏</a:t>
            </a:r>
            <a:r>
              <a:rPr lang="en-US" altLang="zh-CN" dirty="0" smtClean="0"/>
              <a:t>	</a:t>
            </a:r>
            <a:r>
              <a:rPr lang="zh-CN" altLang="en-US" dirty="0" smtClean="0"/>
              <a:t>有句行话这么说：“三分前场，七分后场”正说明了后场对于音乐或口白对于表现布袋戏精髓的重要性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氛围和环境烘托。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传统布袋戏不是主要介绍的东西，简单带过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以看过的霹雳和金光为主要介绍对象，个人感觉品质还是比较高的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目前受众还是比较小的比较小。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据说拍摄是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小时三班倒，一周两集，基本没有脱更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剧情模式都是反派出场很牛逼，正派怎么都干不死，反派最后被干掉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周而复始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拍了几十年感觉势头还没减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目前收费才能看了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baseline="0" dirty="0" smtClean="0"/>
              <a:t>比较血腥。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每集时间长。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5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已经有两千三百多集。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闽南语和国语</a:t>
            </a:r>
            <a:endParaRPr kumimoji="1" lang="en-US" altLang="zh-CN" dirty="0" smtClean="0"/>
          </a:p>
          <a:p>
            <a:r>
              <a:rPr lang="zh-CN" altLang="en-US" dirty="0" smtClean="0"/>
              <a:t>剧情以魔幻为主</a:t>
            </a:r>
            <a:endParaRPr lang="en-US" altLang="zh-CN" dirty="0" smtClean="0"/>
          </a:p>
          <a:p>
            <a:r>
              <a:rPr kumimoji="1" lang="zh-CN" altLang="en-US" dirty="0" smtClean="0"/>
              <a:t>木偶到娃娃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选择自己认为存在感最强的人展示</a:t>
            </a:r>
            <a:endParaRPr kumimoji="1" lang="en-US" altLang="zh-CN" dirty="0" smtClean="0"/>
          </a:p>
          <a:p>
            <a:r>
              <a:rPr kumimoji="1" lang="en-US" altLang="zh-CN" dirty="0" smtClean="0"/>
              <a:t>1984</a:t>
            </a:r>
            <a:r>
              <a:rPr kumimoji="1" lang="zh-CN" altLang="en-US" dirty="0" smtClean="0"/>
              <a:t>开始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9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霹雳布袋戏首席男主角，温文儒雅、器宇轩昂、武学莫测高深、足智多谋、博学多能，处世圆融冷静、慈悲亲和、关怀众生；以武林和平、天下大同为己任，为武林风尘默默承受一切，多次以绝顶智慧化解灾厄，置之死地而後生，为天下苍生应现各种精彩玄奇的身份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高智商，高武力，运筹帷幄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片段欣赏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dirty="0" smtClean="0"/>
              <a:t>半神半圣亦半仙，全儒全道是全贤，脑中真书藏万卷，掌握文武半边天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智力更胜武力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2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深的禅修大般若与武学修为，法相庄严、胸怀无私、正气凛然，出道以来屡次和素还真携手弭平武林狼烟、扭转乾坤化解危机。身为佛门高僧，悲悯如一页天书渡化迷航众生，但行事作风果决明快、妒恶如仇，铲奸除恶绝不手软，为正道的精神指标及领导者之一，与众不同的百世经纶，半阖眼眸看尽世俗庸人，微扬嘴角笑尽天下英雄。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攻高，防高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故事主要主要发生在 史家人身上</a:t>
            </a:r>
            <a:endParaRPr kumimoji="1"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选择自己认为存在感最强的人展示</a:t>
            </a:r>
            <a:endParaRPr kumimoji="1"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剑无极 逗逼</a:t>
            </a:r>
            <a:r>
              <a:rPr kumimoji="1" lang="en-US" altLang="zh-CN" dirty="0" err="1" smtClean="0"/>
              <a:t>dps</a:t>
            </a:r>
            <a:endParaRPr kumimoji="1"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3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金光布袋戏爸爸</a:t>
            </a:r>
            <a:endParaRPr lang="en-US" altLang="zh-CN" b="1" dirty="0" smtClean="0"/>
          </a:p>
          <a:p>
            <a:r>
              <a:rPr lang="zh-CN" altLang="en-US" b="1" dirty="0" smtClean="0"/>
              <a:t>诗号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回忆迷惘杀戮多，往事情仇待如何；绢写黑诗无限恨，夙兴夜寐枉徒劳。</a:t>
            </a:r>
          </a:p>
          <a:p>
            <a:r>
              <a:rPr lang="zh-CN" altLang="en-US" b="1" dirty="0" smtClean="0"/>
              <a:t>诗号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乾坤乙定不休功，卦卜将来绝对空；蹙额连思兼叹息，徒然命运不亨通。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史艳文，</a:t>
            </a:r>
            <a:r>
              <a:rPr lang="zh-CN" altLang="en-US" dirty="0" smtClean="0">
                <a:hlinkClick r:id="rId3"/>
              </a:rPr>
              <a:t>金光布袋戏</a:t>
            </a:r>
            <a:r>
              <a:rPr lang="zh-CN" altLang="en-US" dirty="0" smtClean="0"/>
              <a:t>虚拟人物，是金光系列里的第一主角，是</a:t>
            </a:r>
            <a:r>
              <a:rPr lang="zh-CN" altLang="en-US" dirty="0" smtClean="0">
                <a:hlinkClick r:id="rId4"/>
              </a:rPr>
              <a:t>台湾布袋戏</a:t>
            </a:r>
            <a:r>
              <a:rPr lang="zh-CN" altLang="en-US" dirty="0" smtClean="0"/>
              <a:t>的灵魂人物。</a:t>
            </a:r>
          </a:p>
          <a:p>
            <a:r>
              <a:rPr lang="zh-CN" altLang="en-US" dirty="0" smtClean="0"/>
              <a:t>太阳星转世，背部刻有四字“纯忠报国”。</a:t>
            </a:r>
            <a:r>
              <a:rPr lang="zh-CN" altLang="en-US" baseline="30000" dirty="0" smtClean="0"/>
              <a:t> </a:t>
            </a:r>
            <a:r>
              <a:rPr lang="zh-CN" altLang="en-US" dirty="0" smtClean="0"/>
              <a:t> 人称云州大儒侠、玉圣人，中原武林的中流砥柱。甲子名人帖上，与藏镜人并列天下第一掌，其纯阳功体独霸武林。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41F5-53CD-4682-BAF3-90E32EB693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0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0F6B10-D536-4D7F-9976-BC0A25CF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AC8AFFE-4B90-465E-8AD5-841690BC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4CC1A6-E2B5-450C-B895-8A357E01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473CC5-36B0-4777-96BC-C40EC1D5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818F319-221D-4B5D-990C-5AF33D25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E51F0A-0855-4466-B033-2FCAA19D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48E8371-AA39-4029-ABEB-44D8CCE17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3B0840-708A-4C56-86C6-1E1087A2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BCB53C-7C8C-4C5A-A784-E9937410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3E9976-3822-4BEA-911D-9B35F41B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F2AAF3D-22E5-43CB-8E5A-B91B01A48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2D1966-C265-4418-BD00-C9E321A7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4C89C5-0621-4389-90D9-993D05A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1940634-69D2-4DE1-A1FF-F75B865D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7BA11F-B945-44AD-BB57-062C33D1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BF223D-82C6-4A84-8B91-F4BF766C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A5B6D45-D87E-4570-BA19-C1691C5C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2023AC-255A-4C28-BC30-697882CA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C44301-4116-4967-90E6-DF36C5F9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E1F0D43-4F20-46E9-A311-BB9B4FD2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5EDF70-97D7-4F0D-A1D8-CEDF1C55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D92A1EC-CF3C-4F55-923A-87E57888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E8E293-2411-43B8-991C-EA2AEF6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FCF30AF-BD7D-4411-A8AC-7644A1A8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043C499-E465-47D8-9C3C-120AA95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4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CACCED-6317-4625-9092-DF2FB251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22F116-E3B9-4D82-B333-31C3036B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C0A428D-C2E4-4585-AC77-15E2A3BA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21B2A9-0195-4C35-9310-167B5AD7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A03D4CA-9FFB-498C-93E1-388328F4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67EC372-1D5D-41EE-950A-4809D43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2D6F60-8011-4EF2-8834-A3B974D7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3A2B151-0DA8-4C1F-BD47-E57174E9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608148A-9975-452A-89BF-E9696903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51F5F04-A6A4-4FB0-B051-EEBEC25C3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80FE3A6-2BCA-4FA2-83CB-01B3CBD8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75B5898-DA6B-4065-A6DD-CF98844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64B64D7-BE7D-4073-B25D-F08D73AA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C6E3F4D-EE54-465C-8F86-F4071EC3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77B0CA-E395-4AA2-BB9A-FFDFF33D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558B47A-0167-4414-97A9-F512C693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10BFA97-3D38-4B46-B50B-2B9A753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94037E0-BA93-48AF-AB68-50C986D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3703314-CF61-4FC3-951C-58A3D56F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94A5EED-5CA4-4053-BFA7-556C57F1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ADB8CC0-A708-455F-81A4-4E4093AE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71DF9F-241D-41A9-ABCD-AFA72BF9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D860C8F-DF37-431C-8751-78E9F549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EC5FF48-2FBC-4C90-8142-B7966632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9E416F6-B185-413D-BE31-0FC4C98C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2DC1736-84E3-4238-A687-8B1A91C7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4B48EC2-FEB0-49A2-AFB6-5E4AD44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6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1F029A-10B1-43E2-9374-2BB07FFD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6F7F8B2-5511-42C2-89E6-7F8F8BB8E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EE5059E-A467-4638-90D9-D975E416C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4AAA99D-9DA3-44FE-9A6E-72A0E1B8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C8AE47-09A3-4B6B-AD25-DBC410F0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FC99CC-2000-4F31-B026-3561A46C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7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291D75B-5DF9-48CD-8B86-2502FB4D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FB0733F-7621-4B91-B6DB-1ADD5766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00933F1-D28B-477D-B508-4E3626816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F1BA-AE95-49E8-AD64-B3BC23B6B8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5ACD81A-3EA1-49FE-B614-A78313B21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9AA87B-F659-4EEC-86B7-620DE609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5808-7AD7-4DAD-922F-C3E7FA8EC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4%A0%E8%BF%98%E7%9C%9F/848658" TargetMode="External"/><Relationship Id="rId4" Type="http://schemas.openxmlformats.org/officeDocument/2006/relationships/hyperlink" Target="https://baike.baidu.com/item/%E4%B8%80%E9%A1%B5%E4%B9%A6/10870163" TargetMode="External"/><Relationship Id="rId5" Type="http://schemas.openxmlformats.org/officeDocument/2006/relationships/hyperlink" Target="https://baike.baidu.com/item/%E5%8F%B6%E5%B0%8F%E9%92%97" TargetMode="External"/><Relationship Id="rId6" Type="http://schemas.openxmlformats.org/officeDocument/2006/relationships/hyperlink" Target="https://baike.baidu.com/item/%E7%A7%A6%E5%81%87%E4%BB%9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9%9C%B9%E9%9B%B3%E5%B8%83%E8%A2%8B%E6%88%8F/155118/0/6d81800a19d8bc3e80294462878ba61ea8d34570?fr=lemma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9%9C%B9%E9%9B%B3%E5%B8%83%E8%A2%8B%E6%88%8F/155118/0/7e3e6709c93d70cf79e1e7a5fddcd100baa12b7a?fr=lemma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5CA050-811A-44C6-BF55-3BE8CC064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布袋戏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17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4400" dirty="0" smtClean="0"/>
              <a:t>俏如来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7170" name="Picture 2" descr="https://gss3.bdstatic.com/-Po3dSag_xI4khGkpoWK1HF6hhy/baike/s%3D220/sign=313172080024ab18e416e63505fae69a/f9198618367adab429ba8c6d82d4b31c8701e4b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604294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207657" y="53982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诗号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天堂地狱一道门，道门无非三朵云；云中难觅五形气，气化心逢七彩君。</a:t>
            </a:r>
          </a:p>
          <a:p>
            <a:r>
              <a:rPr lang="zh-CN" altLang="en-US" b="1" dirty="0"/>
              <a:t>诗号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红尘轮回众生顾，因果循环有定数；放下屠刀虽成佛，愿坠三途灭千魔。</a:t>
            </a:r>
          </a:p>
        </p:txBody>
      </p:sp>
    </p:spTree>
    <p:extLst>
      <p:ext uri="{BB962C8B-B14F-4D97-AF65-F5344CB8AC3E}">
        <p14:creationId xmlns:p14="http://schemas.microsoft.com/office/powerpoint/2010/main" val="14813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/>
              <a:t>戮世摩罗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8194" name="Picture 2" descr="https://gss3.bdstatic.com/7Po3dSag_xI4khGkpoWK1HF6hhy/baike/s%3D220/sign=65c8dfec7cf40ad111e4c0e1672e1151/6159252dd42a28345b28dedf5cb5c9ea14cebf5c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647837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49094" y="5942568"/>
            <a:ext cx="6099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诗号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戮</a:t>
            </a:r>
            <a:r>
              <a:rPr lang="zh-CN" altLang="en-US" dirty="0"/>
              <a:t>世断魂荒，万灵共悲嚎。摩罗降天劫，尸海造血涛</a:t>
            </a:r>
          </a:p>
        </p:txBody>
      </p:sp>
    </p:spTree>
    <p:extLst>
      <p:ext uri="{BB962C8B-B14F-4D97-AF65-F5344CB8AC3E}">
        <p14:creationId xmlns:p14="http://schemas.microsoft.com/office/powerpoint/2010/main" val="16591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经典片段赏析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</a:t>
            </a:r>
            <a:r>
              <a:rPr kumimoji="1" lang="zh-CN" altLang="en-US" dirty="0"/>
              <a:t>页书 风之痕</a:t>
            </a:r>
            <a:r>
              <a:rPr kumimoji="1" lang="en-US" altLang="zh-CN" dirty="0"/>
              <a:t>vs</a:t>
            </a:r>
            <a:r>
              <a:rPr kumimoji="1" lang="zh-CN" altLang="en-US" dirty="0"/>
              <a:t>弃</a:t>
            </a:r>
            <a:r>
              <a:rPr kumimoji="1" lang="zh-CN" altLang="en-US" dirty="0" smtClean="0"/>
              <a:t>天帝</a:t>
            </a:r>
            <a:endParaRPr kumimoji="1" lang="en-US" altLang="zh-CN" dirty="0" smtClean="0"/>
          </a:p>
          <a:p>
            <a:r>
              <a:rPr kumimoji="1" lang="zh-CN" altLang="en-US" dirty="0" smtClean="0"/>
              <a:t>史艳文</a:t>
            </a:r>
            <a:r>
              <a:rPr kumimoji="1" lang="en-US" altLang="zh-CN" dirty="0"/>
              <a:t>VS</a:t>
            </a:r>
            <a:r>
              <a:rPr kumimoji="1" lang="zh-CN" altLang="en-US" dirty="0"/>
              <a:t>藏</a:t>
            </a:r>
            <a:r>
              <a:rPr kumimoji="1" lang="zh-CN" altLang="en-US" dirty="0" smtClean="0"/>
              <a:t>镜人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5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066" y="2481791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紫龙天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7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 algn="ctr"/>
            <a:endParaRPr kumimoji="1" lang="en-US" altLang="zh-CN" dirty="0" smtClean="0"/>
          </a:p>
          <a:p>
            <a:pPr lvl="1" algn="ctr"/>
            <a:endParaRPr kumimoji="1" lang="en-US" altLang="zh-CN" dirty="0"/>
          </a:p>
          <a:p>
            <a:pPr lvl="1" algn="ctr"/>
            <a:endParaRPr kumimoji="1" lang="en-US" altLang="zh-CN" dirty="0" smtClean="0"/>
          </a:p>
          <a:p>
            <a:pPr lvl="1" algn="ctr"/>
            <a:r>
              <a:rPr kumimoji="1" lang="zh-CN" altLang="en-US" sz="6600" dirty="0" smtClean="0"/>
              <a:t>谢谢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传统布袋戏</a:t>
            </a:r>
            <a:endParaRPr kumimoji="1" lang="en-US" altLang="zh-CN" dirty="0" smtClean="0"/>
          </a:p>
          <a:p>
            <a:r>
              <a:rPr kumimoji="1" lang="zh-CN" altLang="en-US" dirty="0" smtClean="0"/>
              <a:t>影视布袋戏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0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传统布袋戏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形式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出场诗</a:t>
            </a:r>
            <a:endParaRPr kumimoji="1" lang="en-US" altLang="zh-CN" dirty="0" smtClean="0"/>
          </a:p>
          <a:p>
            <a:r>
              <a:rPr kumimoji="1" lang="zh-CN" altLang="en-US" dirty="0" smtClean="0"/>
              <a:t>音乐与口白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66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电影布袋戏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霹雳布袋戏</a:t>
            </a:r>
            <a:endParaRPr kumimoji="1" lang="en-US" altLang="zh-CN" dirty="0" smtClean="0"/>
          </a:p>
          <a:p>
            <a:r>
              <a:rPr kumimoji="1" lang="zh-CN" altLang="en-US" dirty="0" smtClean="0"/>
              <a:t>金光布袋戏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5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霹雳布袋戏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人物</a:t>
            </a:r>
            <a:endParaRPr kumimoji="1"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素还</a:t>
            </a:r>
            <a:r>
              <a:rPr lang="zh-CN" altLang="en-US" dirty="0" smtClean="0">
                <a:hlinkClick r:id="rId3"/>
              </a:rPr>
              <a:t>真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一页</a:t>
            </a:r>
            <a:r>
              <a:rPr lang="zh-CN" altLang="en-US" dirty="0" smtClean="0">
                <a:hlinkClick r:id="rId4"/>
              </a:rPr>
              <a:t>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叶小钗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6"/>
              </a:rPr>
              <a:t>秦假仙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9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4800" dirty="0" smtClean="0"/>
              <a:t>素还真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2050" name="Picture 2" descr="https://gss1.bdstatic.com/9vo3dSag_xI4khGkpoWK1HF6hhy/baike/crop%3D0%2C0%2C114%2C162%3Bh%3D195%3Bq%3D95/sign=9097f04e227f9e2f647a47482200c514/6d81800a19d8bc3e80294462878ba61ea8d34570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07" y="1690688"/>
            <a:ext cx="2161722" cy="30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51233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诗号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半神</a:t>
            </a:r>
            <a:r>
              <a:rPr lang="zh-CN" altLang="en-US" dirty="0"/>
              <a:t>半圣亦半仙，全儒全道是全贤，脑中真书藏万卷，掌握文武半边天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一页书</a:t>
            </a:r>
            <a:endParaRPr kumimoji="1" lang="zh-CN" altLang="en-US" dirty="0"/>
          </a:p>
        </p:txBody>
      </p:sp>
      <p:pic>
        <p:nvPicPr>
          <p:cNvPr id="3074" name="Picture 2" descr="https://gss2.bdstatic.com/9fo3dSag_xI4khGkpoWK1HF6hhy/baike/crop%3D0%2C5%2C114%2C162%3Bh%3D195%3Bq%3D95/sign=b0f52fb414dfa9ece9610c575fe0db36/7e3e6709c93d70cf79e1e7a5fddcd100baa12b7a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35" y="2145279"/>
            <a:ext cx="2073729" cy="29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65775" y="5546748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诗号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世事</a:t>
            </a:r>
            <a:r>
              <a:rPr lang="zh-CN" altLang="en-US" dirty="0"/>
              <a:t>如棋</a:t>
            </a:r>
            <a:r>
              <a:rPr lang="en-US" altLang="zh-CN" dirty="0"/>
              <a:t>,</a:t>
            </a:r>
            <a:r>
              <a:rPr lang="zh-CN" altLang="en-US" dirty="0"/>
              <a:t>乾坤莫测</a:t>
            </a:r>
            <a:r>
              <a:rPr lang="en-US" altLang="zh-CN" dirty="0"/>
              <a:t>,</a:t>
            </a:r>
            <a:r>
              <a:rPr lang="zh-CN" altLang="en-US" dirty="0"/>
              <a:t>笑尽英雄</a:t>
            </a:r>
          </a:p>
        </p:txBody>
      </p:sp>
    </p:spTree>
    <p:extLst>
      <p:ext uri="{BB962C8B-B14F-4D97-AF65-F5344CB8AC3E}">
        <p14:creationId xmlns:p14="http://schemas.microsoft.com/office/powerpoint/2010/main" val="1995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金光布袋戏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en-US" altLang="zh-CN" dirty="0"/>
          </a:p>
          <a:p>
            <a:r>
              <a:rPr kumimoji="1" lang="zh-CN" altLang="en-US" dirty="0" smtClean="0"/>
              <a:t>主要人物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史艳文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藏镜人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俏如来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长子</a:t>
            </a:r>
            <a:r>
              <a:rPr kumimoji="1" lang="en-US" altLang="zh-CN" dirty="0" smtClean="0"/>
              <a:t>)</a:t>
            </a:r>
          </a:p>
          <a:p>
            <a:pPr lvl="1"/>
            <a:r>
              <a:rPr lang="zh-CN" altLang="en-US" dirty="0" smtClean="0"/>
              <a:t>戮世摩罗</a:t>
            </a:r>
            <a:r>
              <a:rPr lang="en-US" altLang="zh-CN" dirty="0" smtClean="0"/>
              <a:t>(</a:t>
            </a:r>
            <a:r>
              <a:rPr lang="zh-CN" altLang="en-US" dirty="0" smtClean="0"/>
              <a:t>次子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雪山银燕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剑无极</a:t>
            </a:r>
            <a:endParaRPr lang="zh-CN" altLang="en-US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4400" dirty="0" smtClean="0"/>
              <a:t>史艳文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6146" name="Picture 2" descr="https://gss2.bdstatic.com/9fo3dSag_xI4khGkpoWK1HF6hhy/baike/s%3D220/sign=c9498e6c0123dd542573a06ae108b3df/d788d43f8794a4c27f44152306f41bd5ad6e395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604294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17372" y="53982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诗号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回忆迷惘杀戮多，往事情仇待如何；绢写黑诗无限恨，夙兴夜寐枉徒劳。</a:t>
            </a:r>
          </a:p>
          <a:p>
            <a:r>
              <a:rPr lang="zh-CN" altLang="en-US" b="1" dirty="0"/>
              <a:t>诗号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乾坤乙定不休功，卦卜将来绝对空；蹙额连思兼叹息，徒然命运不亨通。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11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941</Words>
  <Application>Microsoft Macintosh PowerPoint</Application>
  <PresentationFormat>宽屏</PresentationFormat>
  <Paragraphs>123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Wingdings</vt:lpstr>
      <vt:lpstr>等线</vt:lpstr>
      <vt:lpstr>等线 Light</vt:lpstr>
      <vt:lpstr>Arial</vt:lpstr>
      <vt:lpstr>Office 主题​​</vt:lpstr>
      <vt:lpstr>布袋戏</vt:lpstr>
      <vt:lpstr>分类</vt:lpstr>
      <vt:lpstr>传统布袋戏</vt:lpstr>
      <vt:lpstr>电影布袋戏</vt:lpstr>
      <vt:lpstr>霹雳布袋戏</vt:lpstr>
      <vt:lpstr>素还真 </vt:lpstr>
      <vt:lpstr>一页书</vt:lpstr>
      <vt:lpstr>金光布袋戏</vt:lpstr>
      <vt:lpstr>史艳文 </vt:lpstr>
      <vt:lpstr>俏如来 </vt:lpstr>
      <vt:lpstr>戮世摩罗 </vt:lpstr>
      <vt:lpstr>经典片段赏析</vt:lpstr>
      <vt:lpstr>紫龙天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牛 力</dc:creator>
  <cp:lastModifiedBy>Microsoft Office 用户</cp:lastModifiedBy>
  <cp:revision>131</cp:revision>
  <dcterms:created xsi:type="dcterms:W3CDTF">2018-11-22T11:27:52Z</dcterms:created>
  <dcterms:modified xsi:type="dcterms:W3CDTF">2018-11-30T07:26:24Z</dcterms:modified>
</cp:coreProperties>
</file>