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9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7" r:id="rId14"/>
    <p:sldId id="272" r:id="rId15"/>
    <p:sldId id="271" r:id="rId16"/>
    <p:sldId id="27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86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6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1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8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0424" y="3632608"/>
            <a:ext cx="10791152" cy="164148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423" y="1800147"/>
            <a:ext cx="10791155" cy="1425248"/>
          </a:xfrm>
        </p:spPr>
        <p:txBody>
          <a:bodyPr>
            <a:normAutofit/>
          </a:bodyPr>
          <a:lstStyle>
            <a:lvl1pPr marL="0" indent="0" algn="l">
              <a:buNone/>
              <a:defRPr sz="3700" b="0" i="0">
                <a:solidFill>
                  <a:srgbClr val="00206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221639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8"/>
            <a:ext cx="10994760" cy="4479339"/>
          </a:xfrm>
        </p:spPr>
        <p:txBody>
          <a:bodyPr/>
          <a:lstStyle>
            <a:lvl1pPr algn="l">
              <a:defRPr sz="37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8" y="1598079"/>
            <a:ext cx="8347873" cy="4681415"/>
          </a:xfrm>
        </p:spPr>
        <p:txBody>
          <a:bodyPr/>
          <a:lstStyle>
            <a:lvl1pPr>
              <a:defRPr sz="37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3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8272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7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00">
                <a:solidFill>
                  <a:schemeClr val="bg1"/>
                </a:solidFill>
              </a:defRPr>
            </a:lvl4pPr>
            <a:lvl5pPr algn="ctr">
              <a:defRPr sz="2100">
                <a:solidFill>
                  <a:schemeClr val="bg1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8272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7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00">
                <a:solidFill>
                  <a:schemeClr val="bg1"/>
                </a:solidFill>
              </a:defRPr>
            </a:lvl4pPr>
            <a:lvl5pPr algn="ctr">
              <a:defRPr sz="2100">
                <a:solidFill>
                  <a:schemeClr val="bg1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83626FB-E8F8-4803-8EC8-BF03248B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2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5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4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pPr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2768-BD9C-4F14-8DA6-D49D28BABD0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DFF02-B701-4741-A3EA-0F184D940169}"/>
              </a:ext>
            </a:extLst>
          </p:cNvPr>
          <p:cNvSpPr txBox="1"/>
          <p:nvPr/>
        </p:nvSpPr>
        <p:spPr>
          <a:xfrm>
            <a:off x="-12200" y="6951663"/>
            <a:ext cx="11186167" cy="70788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9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048-0F58-4937-8E07-C2406B3C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53143"/>
            <a:ext cx="5979886" cy="1947725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solidFill>
                  <a:srgbClr val="5C04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864D-54B1-4A8D-80B3-D0D59F81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064" y="4936213"/>
            <a:ext cx="3643703" cy="161803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Team -2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(QEA21QE032) </a:t>
            </a:r>
            <a:b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Hackathon project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9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Screenshot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17EC7-BA89-481F-8597-86847299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3" y="1800225"/>
            <a:ext cx="9830235" cy="4479925"/>
          </a:xfrm>
        </p:spPr>
      </p:pic>
    </p:spTree>
    <p:extLst>
      <p:ext uri="{BB962C8B-B14F-4D97-AF65-F5344CB8AC3E}">
        <p14:creationId xmlns:p14="http://schemas.microsoft.com/office/powerpoint/2010/main" val="331967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Screenshot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AEEF26-0277-4095-AE75-6C5F3826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3" y="1800225"/>
            <a:ext cx="9830235" cy="4479925"/>
          </a:xfrm>
        </p:spPr>
      </p:pic>
    </p:spTree>
    <p:extLst>
      <p:ext uri="{BB962C8B-B14F-4D97-AF65-F5344CB8AC3E}">
        <p14:creationId xmlns:p14="http://schemas.microsoft.com/office/powerpoint/2010/main" val="370316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Screenshot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906D17-D626-4BC7-B617-7F5A9BB2D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3" y="1800225"/>
            <a:ext cx="9830235" cy="44799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650" y="6194367"/>
            <a:ext cx="3204555" cy="4821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C47F0-B4DF-49BE-B395-03C1D579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77" y="1848968"/>
            <a:ext cx="8283390" cy="46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C73BEC-6F29-49B6-8B1B-D891D9C0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45" y="1800225"/>
            <a:ext cx="7964311" cy="4479925"/>
          </a:xfrm>
        </p:spPr>
      </p:pic>
    </p:spTree>
    <p:extLst>
      <p:ext uri="{BB962C8B-B14F-4D97-AF65-F5344CB8AC3E}">
        <p14:creationId xmlns:p14="http://schemas.microsoft.com/office/powerpoint/2010/main" val="27508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D5D6-9273-4CAC-8B52-21AC6DAD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Extent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2C250-FD06-4C0E-8EFA-865285A6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45" y="1800225"/>
            <a:ext cx="7964311" cy="4479925"/>
          </a:xfrm>
        </p:spPr>
      </p:pic>
    </p:spTree>
    <p:extLst>
      <p:ext uri="{BB962C8B-B14F-4D97-AF65-F5344CB8AC3E}">
        <p14:creationId xmlns:p14="http://schemas.microsoft.com/office/powerpoint/2010/main" val="42128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8039-C603-4B97-B890-280C6DC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465" y="2816165"/>
            <a:ext cx="4095973" cy="128089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20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9F34-B54E-4262-A7C6-8EC86513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129E-00ED-4E84-AFAD-64A6523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Dhanusrri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- 2068142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Poorna Venkataraman	                           - 2068052	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Naga Lakshmi	 K                                      -	2068531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 Anand	                                         - 2068483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Hariharan B	                                         - 2068153</a:t>
            </a:r>
          </a:p>
        </p:txBody>
      </p:sp>
    </p:spTree>
    <p:extLst>
      <p:ext uri="{BB962C8B-B14F-4D97-AF65-F5344CB8AC3E}">
        <p14:creationId xmlns:p14="http://schemas.microsoft.com/office/powerpoint/2010/main" val="396142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1555-3B08-4361-ADB2-F3E9E0D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74171"/>
            <a:ext cx="10497312" cy="255451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Title :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Identify Car Wash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11FB-1E9E-42F5-A3E5-9BB55D32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33" y="2759825"/>
            <a:ext cx="8410817" cy="35578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Display 5 Car washing services name and phone numbers</a:t>
            </a:r>
            <a:br>
              <a:rPr lang="en-US" dirty="0"/>
            </a:br>
            <a:r>
              <a:rPr lang="en-US" dirty="0"/>
              <a:t>1. Car washing services near you with highest rating on top.</a:t>
            </a:r>
            <a:br>
              <a:rPr lang="en-US" dirty="0"/>
            </a:br>
            <a:r>
              <a:rPr lang="en-US" dirty="0"/>
              <a:t>2. Rating should be more than 4*</a:t>
            </a:r>
            <a:br>
              <a:rPr lang="en-US" dirty="0"/>
            </a:br>
            <a:r>
              <a:rPr lang="en-US" dirty="0"/>
              <a:t>3. Customer Votes should be more than 20</a:t>
            </a:r>
            <a:br>
              <a:rPr lang="en-US" dirty="0"/>
            </a:br>
            <a:r>
              <a:rPr lang="en-US" dirty="0"/>
              <a:t>(Suggested Site: justdial.com however  you are free to choose any other legitimate  site)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A8F-201B-4B3F-ACE8-9DAD856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Description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9D62-497C-4B60-A26C-23D4BDE5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Display 5 Car washing services name and phone numbers, near your location with highest rating (more than 4) on top &amp; Customer Votes more than 20</a:t>
            </a:r>
            <a:br>
              <a:rPr lang="en-US" dirty="0"/>
            </a:br>
            <a:r>
              <a:rPr lang="en-US" dirty="0"/>
              <a:t>2. Try to register for Free Listing, fill the form with any one input invalid (example: phone); Capture the error message &amp; display </a:t>
            </a:r>
            <a:br>
              <a:rPr lang="en-US" dirty="0"/>
            </a:br>
            <a:r>
              <a:rPr lang="en-US" dirty="0"/>
              <a:t>3. From Fitness, go to Gym and retrieve all sub-menu items and store in a List; Display the same</a:t>
            </a:r>
            <a:br>
              <a:rPr lang="en-US" dirty="0"/>
            </a:br>
            <a:r>
              <a:rPr lang="en-US" dirty="0"/>
              <a:t>(Suggested Site: justdial.com however  you are free to choose any other legitimate  site)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4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9C17E9-D1F0-41B5-AB41-328C1DD5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9" y="319314"/>
            <a:ext cx="11133277" cy="65386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used: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https://www.justdial.com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Tools/Software's Used: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Selenium – Portable Framework for testing Web Applications and automating the process.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Java –  High level Programming Language.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Eclipse – Integrated Development Environment for various ‘Languages’.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Open source testing framework.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Maven – Software and project Management Tool.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Apache POI – Excel Report.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IN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6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058AD-4403-49EC-ADAF-EB5A6C86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7" y="0"/>
            <a:ext cx="9920965" cy="146594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Work Done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D5D335-231B-4D34-BAB8-B1691D9C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09" y="2378199"/>
            <a:ext cx="10018713" cy="423862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is written in JAVA language and then is further automated using Selenium.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obtained from website is stored in Excel Sheet using Apache POI; also, data input is taken from a file with variables written in it.</a:t>
            </a:r>
          </a:p>
          <a:p>
            <a:pPr algn="just"/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7961-9080-43F2-8E8A-2F6ABDEB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2179E-A115-4861-B1E2-29BFAD681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29" y="1800225"/>
            <a:ext cx="8812306" cy="4618504"/>
          </a:xfrm>
        </p:spPr>
      </p:pic>
    </p:spTree>
    <p:extLst>
      <p:ext uri="{BB962C8B-B14F-4D97-AF65-F5344CB8AC3E}">
        <p14:creationId xmlns:p14="http://schemas.microsoft.com/office/powerpoint/2010/main" val="236197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Screenshot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B2F331-84D0-4522-BD3A-9332E0837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83" y="1800225"/>
            <a:ext cx="9830235" cy="4479925"/>
          </a:xfrm>
        </p:spPr>
      </p:pic>
    </p:spTree>
    <p:extLst>
      <p:ext uri="{BB962C8B-B14F-4D97-AF65-F5344CB8AC3E}">
        <p14:creationId xmlns:p14="http://schemas.microsoft.com/office/powerpoint/2010/main" val="271977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Screenshot</a:t>
            </a:r>
          </a:p>
        </p:txBody>
      </p:sp>
      <p:pic>
        <p:nvPicPr>
          <p:cNvPr id="8" name="Content Placeholder 7" descr="sc_0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306" y="1800225"/>
            <a:ext cx="7975388" cy="4479925"/>
          </a:xfrm>
        </p:spPr>
      </p:pic>
    </p:spTree>
    <p:extLst>
      <p:ext uri="{BB962C8B-B14F-4D97-AF65-F5344CB8AC3E}">
        <p14:creationId xmlns:p14="http://schemas.microsoft.com/office/powerpoint/2010/main" val="39857246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60303-book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358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Dubai</vt:lpstr>
      <vt:lpstr>Wingdings 3</vt:lpstr>
      <vt:lpstr>Wisp</vt:lpstr>
      <vt:lpstr>160303-books-template-16x9</vt:lpstr>
      <vt:lpstr>Hackathon Project</vt:lpstr>
      <vt:lpstr>Team Members</vt:lpstr>
      <vt:lpstr>Project Title :  Identify Car Wash Services</vt:lpstr>
      <vt:lpstr>Detailed Description</vt:lpstr>
      <vt:lpstr>PowerPoint Presentation</vt:lpstr>
      <vt:lpstr>Work Done</vt:lpstr>
      <vt:lpstr>Project Structure</vt:lpstr>
      <vt:lpstr>Real Time Screenshot</vt:lpstr>
      <vt:lpstr>Real Time Screenshot</vt:lpstr>
      <vt:lpstr>Real Time Screenshot</vt:lpstr>
      <vt:lpstr>Real Time Screenshot</vt:lpstr>
      <vt:lpstr>Real Time Screenshot</vt:lpstr>
      <vt:lpstr>Saved Output Screenshot</vt:lpstr>
      <vt:lpstr>Saved Output Screenshot</vt:lpstr>
      <vt:lpstr>Extent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Prakhar Bhagwat</dc:creator>
  <cp:lastModifiedBy>VJ ANAND</cp:lastModifiedBy>
  <cp:revision>45</cp:revision>
  <dcterms:created xsi:type="dcterms:W3CDTF">2020-12-09T07:35:11Z</dcterms:created>
  <dcterms:modified xsi:type="dcterms:W3CDTF">2022-01-04T12:41:34Z</dcterms:modified>
</cp:coreProperties>
</file>