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17"/>
  </p:normalViewPr>
  <p:slideViewPr>
    <p:cSldViewPr snapToGrid="0" snapToObjects="1">
      <p:cViewPr varScale="1">
        <p:scale>
          <a:sx n="96" d="100"/>
          <a:sy n="96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FC4FB-E486-4089-86E9-4435A822FEB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B4A0E-53D7-4EA8-B803-B4A612FB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1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5E87-A067-4C77-AE9F-F26D52160845}" type="datetime5">
              <a:rPr lang="en-US" smtClean="0"/>
              <a:t>12-Jan-24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Infectious Disease Dynamics Group at Johns Hopkins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D342-7E94-B940-8CBF-58B8D8706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A28A-C77B-E04C-D170-D440E703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B808F-19AE-E3E7-FB48-D06E13EC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3DFA-FB2E-409B-B7C6-DB9E909C147B}" type="datetime5">
              <a:rPr lang="en-US" smtClean="0"/>
              <a:t>12-Jan-24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F3A65-0738-41CC-4C4F-08DE092D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Infectious Disease Dynamics Group at Johns Hopkins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084E6-43C2-B539-A3B0-5DD3645A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D342-7E94-B940-8CBF-58B8D8706FB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F1750F-4F1B-8932-4941-7D27FE52F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2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D36F-32F1-4D3C-8F5D-BDB07CDB36CA}" type="datetime5">
              <a:rPr lang="en-US" smtClean="0"/>
              <a:t>12-Jan-24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Infectious Disease Dynamics Group at Johns Hopkins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D342-7E94-B940-8CBF-58B8D8706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CD8B-485F-46EF-9851-0E8C8A0560F3}" type="datetime5">
              <a:rPr lang="en-US" smtClean="0"/>
              <a:t>12-Jan-24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Infectious Disease Dynamics Group at Johns Hopkins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D342-7E94-B940-8CBF-58B8D87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8FD5-19EB-41A6-83CC-896C37D30698}" type="datetime5">
              <a:rPr lang="en-US" smtClean="0"/>
              <a:t>12-Jan-24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Infectious Disease Dynamics Group at Johns Hopkins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D342-7E94-B940-8CBF-58B8D87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3DFA-FB2E-409B-B7C6-DB9E909C147B}" type="datetime5">
              <a:rPr lang="en-US" smtClean="0"/>
              <a:t>12-Jan-24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Infectious Disease Dynamics Group at Johns Hopkins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D342-7E94-B940-8CBF-58B8D8706FB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blue and yellow circle with a black background&#10;&#10;Description automatically generated">
            <a:extLst>
              <a:ext uri="{FF2B5EF4-FFF2-40B4-BE49-F238E27FC236}">
                <a16:creationId xmlns:a16="http://schemas.microsoft.com/office/drawing/2014/main" id="{1628B2D6-B460-B647-8B27-144D771F8D9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4169134" cy="4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2" r:id="rId3"/>
    <p:sldLayoutId id="2147483663" r:id="rId4"/>
    <p:sldLayoutId id="2147483664" r:id="rId5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20B-793C-9541-AA4C-1744B4975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b="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689B-AFED-8C44-AB73-433F6FEC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3BD9-1832-174D-A2DB-E27F8574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3C16-6D79-4356-AF96-FEE18DDF662B}" type="datetime5">
              <a:rPr lang="en-US" smtClean="0"/>
              <a:t>12-Jan-24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C246-9AD6-F510-40B8-FA6DAD45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Infectious Disease Dynamics Group at Johns Hopkins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8461-1003-221E-847C-74EA53E8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D342-7E94-B940-8CBF-58B8D8706F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F18B-3A71-73F6-6FA5-6767F684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D9A7-C195-0334-28B2-B7357109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986C7-69D8-A8D9-B289-2CE50D44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5858-D797-42CA-8326-A718A72955D0}" type="datetime5">
              <a:rPr lang="en-US" smtClean="0"/>
              <a:t>12-Jan-24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AB233-3380-B5CC-10DE-96005AAB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Infectious Disease Dynamics Group at Johns Hopkins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D5DF-D6D1-3B33-C9B8-EF890FEF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D342-7E94-B940-8CBF-58B8D8706F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4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D3EDFD2-F5B6-443C-82FF-84D4846F2407}" vid="{97870639-DD13-4A9B-A092-B2261D4FF6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Qulu Zheng</dc:creator>
  <cp:lastModifiedBy>Qulu Zheng</cp:lastModifiedBy>
  <cp:revision>1</cp:revision>
  <dcterms:created xsi:type="dcterms:W3CDTF">2024-01-12T17:57:42Z</dcterms:created>
  <dcterms:modified xsi:type="dcterms:W3CDTF">2024-01-12T17:57:58Z</dcterms:modified>
</cp:coreProperties>
</file>