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notesSlides/notesSlide1.xml" ContentType="application/vnd.openxmlformats-officedocument.presentationml.notesSlide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F"/>
    <a:srgbClr val="FEE090"/>
    <a:srgbClr val="FEECB8"/>
    <a:srgbClr val="C5E0B4"/>
    <a:srgbClr val="D7837F"/>
    <a:srgbClr val="B6A5EC"/>
    <a:srgbClr val="ACBAEC"/>
    <a:srgbClr val="32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0"/>
    <p:restoredTop sz="96466"/>
  </p:normalViewPr>
  <p:slideViewPr>
    <p:cSldViewPr snapToGrid="0">
      <p:cViewPr>
        <p:scale>
          <a:sx n="124" d="100"/>
          <a:sy n="124" d="100"/>
        </p:scale>
        <p:origin x="7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2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1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4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4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35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9:48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4:5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33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7:29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3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7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0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29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1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1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3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2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32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48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4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3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3:59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3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04:55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9T23:10:1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1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15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22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7T22:46:2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97BDA-C493-F847-9E00-6FB87DB6C026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A16B0-CC56-9244-8C2A-5B7D80F51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8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A16B0-CC56-9244-8C2A-5B7D80F51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5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DABA-2657-7324-A53A-94A32F78C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A4A2-F960-0B4F-4B5B-9F36CFAAA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E20D0-0D92-496F-7E47-4C8D8C49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6CA45-B1EC-9C7C-9EDD-37564C3E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C3687-0183-83E6-78EC-5D5D8867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6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2864-6DCF-C1B9-F603-02F88DA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44C44-1EE2-7CE2-2CAE-A4127D85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26D2D-DD30-6694-B86F-B3D61B64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E3257-E79B-4C81-3F91-A41DED03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CA0F-FD0E-D6A9-297B-9E11E1E4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1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50FB7-5A19-B5A2-F5AA-5D911885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1514C-A6E8-5438-5124-853F1FD63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9D11-FC53-B888-03D6-4AFAAB84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25DAA-C9A8-C95B-33CD-5A67FDFA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ACDC2-6E47-685A-D7B0-9D11EC00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EEB9-4B91-E757-85C0-BE99802F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1BFF-1C87-1DE3-8EB5-FE76C620A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CE920-16F5-7018-3AD1-5071A76A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DD72B-9A91-251A-263B-CD6A8C9F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2C4B1-9A79-1CBD-F16A-464FA62F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35B0-F42E-B72F-1F33-22E2BED00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0233-4230-3525-5AF8-E1FE1BA71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25E6B-9064-3D6D-D236-AF800C20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FDC8-472A-591F-2AB6-9CD1BC5D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D5AB-6B7C-9243-E822-F8E1E2ADA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0EB1-C747-4669-E161-712CF907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78B82-8EA6-49C7-950B-3C147E7A2C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25E0C-CDFA-650E-C6B4-6909D766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54D9F-691E-3D37-777B-9A867CAD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037D-81C1-4F7F-4585-DDAE11FB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605C5-C28E-26E4-0E11-3AC03D0E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C21C-A16E-3FCF-9EB5-FEE97816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69B3A-050A-E59C-4BE3-8AB0A2DB2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826E1-6D27-D1E8-659A-2B84B4660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C6B94-7FDA-0089-06F3-27269C1BD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500BD-C968-15BD-8407-D755272BC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7D35E-A219-A99A-E50C-C3AE4D7C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3AFD54-80E8-EB7B-7BEA-DF06FA921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CCEDA-6E92-183F-BB66-054C229D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5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C125-085E-4858-ACD8-17BE2342C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11E79-7355-B841-BD78-A435E90A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4991-EC9C-87F6-53A2-91EF997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D29A5-190A-067A-4159-8A297CC1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5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C706E-1460-A024-0C45-0D8E7D1F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9E029-22B5-4C66-E7F3-0712CD10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E7FDD-EC2D-B685-6A39-F218FD55F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1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7FEF-9015-DCFF-D27F-3BB5D281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792D-F38A-870F-BCB3-000727F30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DC38D1-AC46-242B-B394-2A9D6ED71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88311-6821-A3B3-8DFB-68A897C0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8EA3E-ACD4-0E9C-A3FB-2F54D527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EB628-BBA4-C333-F6F5-A126719E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20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E54-212D-5AB1-FB34-42212EBC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21AF2-5BD5-FC07-354B-640F9DAB2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A01F1-4EE2-506B-F0C7-9E46D08E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D33F-DB52-A472-DBD0-763A4BF9F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0874-F12F-D93A-9FE2-4EC49C08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4588-8414-615C-ADEA-CCCD6139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1ABA1-9C18-5AB7-289A-F8FB69DEF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F17A8-38C1-86C2-B00A-30B2C1C4D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2EE89-8AA3-5A7A-132D-28F7BAFC00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8D00E-47BD-6949-9BBF-3BEB3EF7A33A}" type="datetimeFigureOut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48F9-7407-7F99-E933-8A7C1B35B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F301-9C4C-E1A6-BD6A-DE4190E3F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B809B-EF23-DA45-BF18-FCB1AEA55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1.xml"/><Relationship Id="rId21" Type="http://schemas.openxmlformats.org/officeDocument/2006/relationships/customXml" Target="../ink/ink18.xml"/><Relationship Id="rId63" Type="http://schemas.openxmlformats.org/officeDocument/2006/relationships/customXml" Target="../ink/ink58.xml"/><Relationship Id="rId159" Type="http://schemas.openxmlformats.org/officeDocument/2006/relationships/customXml" Target="../ink/ink152.xml"/><Relationship Id="rId170" Type="http://schemas.openxmlformats.org/officeDocument/2006/relationships/customXml" Target="../ink/ink163.xml"/><Relationship Id="rId226" Type="http://schemas.openxmlformats.org/officeDocument/2006/relationships/customXml" Target="../ink/ink217.xml"/><Relationship Id="rId268" Type="http://schemas.openxmlformats.org/officeDocument/2006/relationships/customXml" Target="../ink/ink258.xml"/><Relationship Id="rId32" Type="http://schemas.openxmlformats.org/officeDocument/2006/relationships/customXml" Target="../ink/ink28.xml"/><Relationship Id="rId74" Type="http://schemas.openxmlformats.org/officeDocument/2006/relationships/customXml" Target="../ink/ink69.xml"/><Relationship Id="rId128" Type="http://schemas.openxmlformats.org/officeDocument/2006/relationships/customXml" Target="../ink/ink122.xml"/><Relationship Id="rId5" Type="http://schemas.openxmlformats.org/officeDocument/2006/relationships/customXml" Target="../ink/ink2.xml"/><Relationship Id="rId181" Type="http://schemas.openxmlformats.org/officeDocument/2006/relationships/customXml" Target="../ink/ink174.xml"/><Relationship Id="rId237" Type="http://schemas.openxmlformats.org/officeDocument/2006/relationships/customXml" Target="../ink/ink228.xml"/><Relationship Id="rId279" Type="http://schemas.openxmlformats.org/officeDocument/2006/relationships/customXml" Target="../ink/ink269.xml"/><Relationship Id="rId43" Type="http://schemas.openxmlformats.org/officeDocument/2006/relationships/customXml" Target="../ink/ink39.xml"/><Relationship Id="rId139" Type="http://schemas.openxmlformats.org/officeDocument/2006/relationships/customXml" Target="../ink/ink132.xml"/><Relationship Id="rId85" Type="http://schemas.openxmlformats.org/officeDocument/2006/relationships/customXml" Target="../ink/ink79.xml"/><Relationship Id="rId150" Type="http://schemas.openxmlformats.org/officeDocument/2006/relationships/customXml" Target="../ink/ink143.xml"/><Relationship Id="rId171" Type="http://schemas.openxmlformats.org/officeDocument/2006/relationships/customXml" Target="../ink/ink164.xml"/><Relationship Id="rId192" Type="http://schemas.openxmlformats.org/officeDocument/2006/relationships/customXml" Target="../ink/ink184.xml"/><Relationship Id="rId206" Type="http://schemas.openxmlformats.org/officeDocument/2006/relationships/customXml" Target="../ink/ink198.xml"/><Relationship Id="rId227" Type="http://schemas.openxmlformats.org/officeDocument/2006/relationships/customXml" Target="../ink/ink218.xml"/><Relationship Id="rId248" Type="http://schemas.openxmlformats.org/officeDocument/2006/relationships/customXml" Target="../ink/ink239.xml"/><Relationship Id="rId269" Type="http://schemas.openxmlformats.org/officeDocument/2006/relationships/customXml" Target="../ink/ink259.xml"/><Relationship Id="rId12" Type="http://schemas.openxmlformats.org/officeDocument/2006/relationships/customXml" Target="../ink/ink9.xml"/><Relationship Id="rId33" Type="http://schemas.openxmlformats.org/officeDocument/2006/relationships/customXml" Target="../ink/ink29.xml"/><Relationship Id="rId108" Type="http://schemas.openxmlformats.org/officeDocument/2006/relationships/customXml" Target="../ink/ink102.xml"/><Relationship Id="rId129" Type="http://schemas.openxmlformats.org/officeDocument/2006/relationships/customXml" Target="../ink/ink123.xml"/><Relationship Id="rId280" Type="http://schemas.openxmlformats.org/officeDocument/2006/relationships/customXml" Target="../ink/ink270.xml"/><Relationship Id="rId54" Type="http://schemas.openxmlformats.org/officeDocument/2006/relationships/customXml" Target="../ink/ink50.xml"/><Relationship Id="rId75" Type="http://schemas.openxmlformats.org/officeDocument/2006/relationships/customXml" Target="../ink/ink70.xml"/><Relationship Id="rId96" Type="http://schemas.openxmlformats.org/officeDocument/2006/relationships/customXml" Target="../ink/ink90.xml"/><Relationship Id="rId140" Type="http://schemas.openxmlformats.org/officeDocument/2006/relationships/customXml" Target="../ink/ink133.xml"/><Relationship Id="rId161" Type="http://schemas.openxmlformats.org/officeDocument/2006/relationships/customXml" Target="../ink/ink154.xml"/><Relationship Id="rId182" Type="http://schemas.openxmlformats.org/officeDocument/2006/relationships/customXml" Target="../ink/ink175.xml"/><Relationship Id="rId217" Type="http://schemas.openxmlformats.org/officeDocument/2006/relationships/customXml" Target="../ink/ink208.xml"/><Relationship Id="rId6" Type="http://schemas.openxmlformats.org/officeDocument/2006/relationships/customXml" Target="../ink/ink3.xml"/><Relationship Id="rId238" Type="http://schemas.openxmlformats.org/officeDocument/2006/relationships/customXml" Target="../ink/ink229.xml"/><Relationship Id="rId259" Type="http://schemas.openxmlformats.org/officeDocument/2006/relationships/customXml" Target="../ink/ink250.xml"/><Relationship Id="rId23" Type="http://schemas.openxmlformats.org/officeDocument/2006/relationships/customXml" Target="../ink/ink20.xml"/><Relationship Id="rId119" Type="http://schemas.openxmlformats.org/officeDocument/2006/relationships/customXml" Target="../ink/ink113.xml"/><Relationship Id="rId270" Type="http://schemas.openxmlformats.org/officeDocument/2006/relationships/customXml" Target="../ink/ink260.xml"/><Relationship Id="rId44" Type="http://schemas.openxmlformats.org/officeDocument/2006/relationships/customXml" Target="../ink/ink40.xml"/><Relationship Id="rId65" Type="http://schemas.openxmlformats.org/officeDocument/2006/relationships/customXml" Target="../ink/ink60.xml"/><Relationship Id="rId86" Type="http://schemas.openxmlformats.org/officeDocument/2006/relationships/customXml" Target="../ink/ink80.xml"/><Relationship Id="rId130" Type="http://schemas.openxmlformats.org/officeDocument/2006/relationships/customXml" Target="../ink/ink124.xml"/><Relationship Id="rId151" Type="http://schemas.openxmlformats.org/officeDocument/2006/relationships/customXml" Target="../ink/ink144.xml"/><Relationship Id="rId172" Type="http://schemas.openxmlformats.org/officeDocument/2006/relationships/customXml" Target="../ink/ink165.xml"/><Relationship Id="rId193" Type="http://schemas.openxmlformats.org/officeDocument/2006/relationships/customXml" Target="../ink/ink185.xml"/><Relationship Id="rId207" Type="http://schemas.openxmlformats.org/officeDocument/2006/relationships/customXml" Target="../ink/ink199.xml"/><Relationship Id="rId228" Type="http://schemas.openxmlformats.org/officeDocument/2006/relationships/customXml" Target="../ink/ink219.xml"/><Relationship Id="rId249" Type="http://schemas.openxmlformats.org/officeDocument/2006/relationships/customXml" Target="../ink/ink240.xml"/><Relationship Id="rId13" Type="http://schemas.openxmlformats.org/officeDocument/2006/relationships/customXml" Target="../ink/ink10.xml"/><Relationship Id="rId109" Type="http://schemas.openxmlformats.org/officeDocument/2006/relationships/customXml" Target="../ink/ink103.xml"/><Relationship Id="rId260" Type="http://schemas.openxmlformats.org/officeDocument/2006/relationships/image" Target="../media/image9.png"/><Relationship Id="rId281" Type="http://schemas.openxmlformats.org/officeDocument/2006/relationships/customXml" Target="../ink/ink271.xml"/><Relationship Id="rId34" Type="http://schemas.openxmlformats.org/officeDocument/2006/relationships/customXml" Target="../ink/ink30.xml"/><Relationship Id="rId55" Type="http://schemas.openxmlformats.org/officeDocument/2006/relationships/image" Target="../media/image4.png"/><Relationship Id="rId76" Type="http://schemas.openxmlformats.org/officeDocument/2006/relationships/customXml" Target="../ink/ink71.xml"/><Relationship Id="rId97" Type="http://schemas.openxmlformats.org/officeDocument/2006/relationships/customXml" Target="../ink/ink91.xml"/><Relationship Id="rId120" Type="http://schemas.openxmlformats.org/officeDocument/2006/relationships/customXml" Target="../ink/ink114.xml"/><Relationship Id="rId141" Type="http://schemas.openxmlformats.org/officeDocument/2006/relationships/customXml" Target="../ink/ink134.xml"/><Relationship Id="rId7" Type="http://schemas.openxmlformats.org/officeDocument/2006/relationships/customXml" Target="../ink/ink4.xml"/><Relationship Id="rId162" Type="http://schemas.openxmlformats.org/officeDocument/2006/relationships/customXml" Target="../ink/ink155.xml"/><Relationship Id="rId183" Type="http://schemas.openxmlformats.org/officeDocument/2006/relationships/image" Target="../media/image7.png"/><Relationship Id="rId218" Type="http://schemas.openxmlformats.org/officeDocument/2006/relationships/customXml" Target="../ink/ink209.xml"/><Relationship Id="rId239" Type="http://schemas.openxmlformats.org/officeDocument/2006/relationships/customXml" Target="../ink/ink230.xml"/><Relationship Id="rId250" Type="http://schemas.openxmlformats.org/officeDocument/2006/relationships/customXml" Target="../ink/ink241.xml"/><Relationship Id="rId271" Type="http://schemas.openxmlformats.org/officeDocument/2006/relationships/customXml" Target="../ink/ink261.xml"/><Relationship Id="rId24" Type="http://schemas.openxmlformats.org/officeDocument/2006/relationships/customXml" Target="../ink/ink21.xml"/><Relationship Id="rId45" Type="http://schemas.openxmlformats.org/officeDocument/2006/relationships/customXml" Target="../ink/ink41.xml"/><Relationship Id="rId66" Type="http://schemas.openxmlformats.org/officeDocument/2006/relationships/customXml" Target="../ink/ink61.xml"/><Relationship Id="rId87" Type="http://schemas.openxmlformats.org/officeDocument/2006/relationships/customXml" Target="../ink/ink81.xml"/><Relationship Id="rId110" Type="http://schemas.openxmlformats.org/officeDocument/2006/relationships/customXml" Target="../ink/ink104.xml"/><Relationship Id="rId131" Type="http://schemas.openxmlformats.org/officeDocument/2006/relationships/customXml" Target="../ink/ink125.xml"/><Relationship Id="rId152" Type="http://schemas.openxmlformats.org/officeDocument/2006/relationships/customXml" Target="../ink/ink145.xml"/><Relationship Id="rId173" Type="http://schemas.openxmlformats.org/officeDocument/2006/relationships/customXml" Target="../ink/ink166.xml"/><Relationship Id="rId194" Type="http://schemas.openxmlformats.org/officeDocument/2006/relationships/customXml" Target="../ink/ink186.xml"/><Relationship Id="rId208" Type="http://schemas.openxmlformats.org/officeDocument/2006/relationships/customXml" Target="../ink/ink200.xml"/><Relationship Id="rId229" Type="http://schemas.openxmlformats.org/officeDocument/2006/relationships/customXml" Target="../ink/ink220.xml"/><Relationship Id="rId240" Type="http://schemas.openxmlformats.org/officeDocument/2006/relationships/customXml" Target="../ink/ink231.xml"/><Relationship Id="rId261" Type="http://schemas.openxmlformats.org/officeDocument/2006/relationships/customXml" Target="../ink/ink251.xml"/><Relationship Id="rId14" Type="http://schemas.openxmlformats.org/officeDocument/2006/relationships/customXml" Target="../ink/ink11.xml"/><Relationship Id="rId35" Type="http://schemas.openxmlformats.org/officeDocument/2006/relationships/customXml" Target="../ink/ink31.xml"/><Relationship Id="rId56" Type="http://schemas.openxmlformats.org/officeDocument/2006/relationships/customXml" Target="../ink/ink51.xml"/><Relationship Id="rId77" Type="http://schemas.openxmlformats.org/officeDocument/2006/relationships/customXml" Target="../ink/ink72.xml"/><Relationship Id="rId100" Type="http://schemas.openxmlformats.org/officeDocument/2006/relationships/customXml" Target="../ink/ink94.xml"/><Relationship Id="rId282" Type="http://schemas.openxmlformats.org/officeDocument/2006/relationships/customXml" Target="../ink/ink272.xml"/><Relationship Id="rId8" Type="http://schemas.openxmlformats.org/officeDocument/2006/relationships/customXml" Target="../ink/ink5.xml"/><Relationship Id="rId98" Type="http://schemas.openxmlformats.org/officeDocument/2006/relationships/customXml" Target="../ink/ink92.xml"/><Relationship Id="rId121" Type="http://schemas.openxmlformats.org/officeDocument/2006/relationships/customXml" Target="../ink/ink115.xml"/><Relationship Id="rId142" Type="http://schemas.openxmlformats.org/officeDocument/2006/relationships/customXml" Target="../ink/ink135.xml"/><Relationship Id="rId163" Type="http://schemas.openxmlformats.org/officeDocument/2006/relationships/customXml" Target="../ink/ink156.xml"/><Relationship Id="rId184" Type="http://schemas.openxmlformats.org/officeDocument/2006/relationships/customXml" Target="../ink/ink176.xml"/><Relationship Id="rId219" Type="http://schemas.openxmlformats.org/officeDocument/2006/relationships/customXml" Target="../ink/ink210.xml"/><Relationship Id="rId230" Type="http://schemas.openxmlformats.org/officeDocument/2006/relationships/customXml" Target="../ink/ink221.xml"/><Relationship Id="rId251" Type="http://schemas.openxmlformats.org/officeDocument/2006/relationships/customXml" Target="../ink/ink242.xml"/><Relationship Id="rId25" Type="http://schemas.openxmlformats.org/officeDocument/2006/relationships/customXml" Target="../ink/ink22.xml"/><Relationship Id="rId46" Type="http://schemas.openxmlformats.org/officeDocument/2006/relationships/customXml" Target="../ink/ink42.xml"/><Relationship Id="rId67" Type="http://schemas.openxmlformats.org/officeDocument/2006/relationships/customXml" Target="../ink/ink62.xml"/><Relationship Id="rId272" Type="http://schemas.openxmlformats.org/officeDocument/2006/relationships/customXml" Target="../ink/ink262.xml"/><Relationship Id="rId88" Type="http://schemas.openxmlformats.org/officeDocument/2006/relationships/customXml" Target="../ink/ink82.xml"/><Relationship Id="rId111" Type="http://schemas.openxmlformats.org/officeDocument/2006/relationships/customXml" Target="../ink/ink105.xml"/><Relationship Id="rId132" Type="http://schemas.openxmlformats.org/officeDocument/2006/relationships/image" Target="../media/image6.png"/><Relationship Id="rId153" Type="http://schemas.openxmlformats.org/officeDocument/2006/relationships/customXml" Target="../ink/ink146.xml"/><Relationship Id="rId174" Type="http://schemas.openxmlformats.org/officeDocument/2006/relationships/customXml" Target="../ink/ink167.xml"/><Relationship Id="rId195" Type="http://schemas.openxmlformats.org/officeDocument/2006/relationships/customXml" Target="../ink/ink187.xml"/><Relationship Id="rId209" Type="http://schemas.openxmlformats.org/officeDocument/2006/relationships/image" Target="../media/image8.png"/><Relationship Id="rId220" Type="http://schemas.openxmlformats.org/officeDocument/2006/relationships/customXml" Target="../ink/ink211.xml"/><Relationship Id="rId241" Type="http://schemas.openxmlformats.org/officeDocument/2006/relationships/customXml" Target="../ink/ink232.xml"/><Relationship Id="rId15" Type="http://schemas.openxmlformats.org/officeDocument/2006/relationships/customXml" Target="../ink/ink12.xml"/><Relationship Id="rId36" Type="http://schemas.openxmlformats.org/officeDocument/2006/relationships/customXml" Target="../ink/ink32.xml"/><Relationship Id="rId57" Type="http://schemas.openxmlformats.org/officeDocument/2006/relationships/customXml" Target="../ink/ink52.xml"/><Relationship Id="rId262" Type="http://schemas.openxmlformats.org/officeDocument/2006/relationships/customXml" Target="../ink/ink252.xml"/><Relationship Id="rId283" Type="http://schemas.openxmlformats.org/officeDocument/2006/relationships/customXml" Target="../ink/ink273.xml"/><Relationship Id="rId78" Type="http://schemas.openxmlformats.org/officeDocument/2006/relationships/customXml" Target="../ink/ink73.xml"/><Relationship Id="rId99" Type="http://schemas.openxmlformats.org/officeDocument/2006/relationships/customXml" Target="../ink/ink93.xml"/><Relationship Id="rId101" Type="http://schemas.openxmlformats.org/officeDocument/2006/relationships/customXml" Target="../ink/ink95.xml"/><Relationship Id="rId122" Type="http://schemas.openxmlformats.org/officeDocument/2006/relationships/customXml" Target="../ink/ink116.xml"/><Relationship Id="rId143" Type="http://schemas.openxmlformats.org/officeDocument/2006/relationships/customXml" Target="../ink/ink136.xml"/><Relationship Id="rId164" Type="http://schemas.openxmlformats.org/officeDocument/2006/relationships/customXml" Target="../ink/ink157.xml"/><Relationship Id="rId185" Type="http://schemas.openxmlformats.org/officeDocument/2006/relationships/customXml" Target="../ink/ink177.xml"/><Relationship Id="rId9" Type="http://schemas.openxmlformats.org/officeDocument/2006/relationships/customXml" Target="../ink/ink6.xml"/><Relationship Id="rId210" Type="http://schemas.openxmlformats.org/officeDocument/2006/relationships/customXml" Target="../ink/ink201.xml"/><Relationship Id="rId26" Type="http://schemas.openxmlformats.org/officeDocument/2006/relationships/customXml" Target="../ink/ink23.xml"/><Relationship Id="rId231" Type="http://schemas.openxmlformats.org/officeDocument/2006/relationships/customXml" Target="../ink/ink222.xml"/><Relationship Id="rId252" Type="http://schemas.openxmlformats.org/officeDocument/2006/relationships/customXml" Target="../ink/ink243.xml"/><Relationship Id="rId273" Type="http://schemas.openxmlformats.org/officeDocument/2006/relationships/customXml" Target="../ink/ink263.xml"/><Relationship Id="rId47" Type="http://schemas.openxmlformats.org/officeDocument/2006/relationships/customXml" Target="../ink/ink43.xml"/><Relationship Id="rId68" Type="http://schemas.openxmlformats.org/officeDocument/2006/relationships/customXml" Target="../ink/ink63.xml"/><Relationship Id="rId89" Type="http://schemas.openxmlformats.org/officeDocument/2006/relationships/customXml" Target="../ink/ink83.xml"/><Relationship Id="rId112" Type="http://schemas.openxmlformats.org/officeDocument/2006/relationships/customXml" Target="../ink/ink106.xml"/><Relationship Id="rId133" Type="http://schemas.openxmlformats.org/officeDocument/2006/relationships/customXml" Target="../ink/ink126.xml"/><Relationship Id="rId154" Type="http://schemas.openxmlformats.org/officeDocument/2006/relationships/customXml" Target="../ink/ink147.xml"/><Relationship Id="rId175" Type="http://schemas.openxmlformats.org/officeDocument/2006/relationships/customXml" Target="../ink/ink168.xml"/><Relationship Id="rId196" Type="http://schemas.openxmlformats.org/officeDocument/2006/relationships/customXml" Target="../ink/ink188.xml"/><Relationship Id="rId200" Type="http://schemas.openxmlformats.org/officeDocument/2006/relationships/customXml" Target="../ink/ink192.xml"/><Relationship Id="rId16" Type="http://schemas.openxmlformats.org/officeDocument/2006/relationships/customXml" Target="../ink/ink13.xml"/><Relationship Id="rId221" Type="http://schemas.openxmlformats.org/officeDocument/2006/relationships/customXml" Target="../ink/ink212.xml"/><Relationship Id="rId242" Type="http://schemas.openxmlformats.org/officeDocument/2006/relationships/customXml" Target="../ink/ink233.xml"/><Relationship Id="rId263" Type="http://schemas.openxmlformats.org/officeDocument/2006/relationships/customXml" Target="../ink/ink253.xml"/><Relationship Id="rId284" Type="http://schemas.openxmlformats.org/officeDocument/2006/relationships/customXml" Target="../ink/ink274.xml"/><Relationship Id="rId37" Type="http://schemas.openxmlformats.org/officeDocument/2006/relationships/customXml" Target="../ink/ink33.xml"/><Relationship Id="rId58" Type="http://schemas.openxmlformats.org/officeDocument/2006/relationships/customXml" Target="../ink/ink53.xml"/><Relationship Id="rId79" Type="http://schemas.openxmlformats.org/officeDocument/2006/relationships/customXml" Target="../ink/ink74.xml"/><Relationship Id="rId102" Type="http://schemas.openxmlformats.org/officeDocument/2006/relationships/customXml" Target="../ink/ink96.xml"/><Relationship Id="rId123" Type="http://schemas.openxmlformats.org/officeDocument/2006/relationships/customXml" Target="../ink/ink117.xml"/><Relationship Id="rId144" Type="http://schemas.openxmlformats.org/officeDocument/2006/relationships/customXml" Target="../ink/ink137.xml"/><Relationship Id="rId90" Type="http://schemas.openxmlformats.org/officeDocument/2006/relationships/customXml" Target="../ink/ink84.xml"/><Relationship Id="rId165" Type="http://schemas.openxmlformats.org/officeDocument/2006/relationships/customXml" Target="../ink/ink158.xml"/><Relationship Id="rId186" Type="http://schemas.openxmlformats.org/officeDocument/2006/relationships/customXml" Target="../ink/ink178.xml"/><Relationship Id="rId211" Type="http://schemas.openxmlformats.org/officeDocument/2006/relationships/customXml" Target="../ink/ink202.xml"/><Relationship Id="rId232" Type="http://schemas.openxmlformats.org/officeDocument/2006/relationships/customXml" Target="../ink/ink223.xml"/><Relationship Id="rId253" Type="http://schemas.openxmlformats.org/officeDocument/2006/relationships/customXml" Target="../ink/ink244.xml"/><Relationship Id="rId274" Type="http://schemas.openxmlformats.org/officeDocument/2006/relationships/customXml" Target="../ink/ink264.xml"/><Relationship Id="rId27" Type="http://schemas.openxmlformats.org/officeDocument/2006/relationships/customXml" Target="../ink/ink24.xml"/><Relationship Id="rId48" Type="http://schemas.openxmlformats.org/officeDocument/2006/relationships/customXml" Target="../ink/ink44.xml"/><Relationship Id="rId69" Type="http://schemas.openxmlformats.org/officeDocument/2006/relationships/customXml" Target="../ink/ink64.xml"/><Relationship Id="rId113" Type="http://schemas.openxmlformats.org/officeDocument/2006/relationships/customXml" Target="../ink/ink107.xml"/><Relationship Id="rId134" Type="http://schemas.openxmlformats.org/officeDocument/2006/relationships/customXml" Target="../ink/ink127.xml"/><Relationship Id="rId80" Type="http://schemas.openxmlformats.org/officeDocument/2006/relationships/customXml" Target="../ink/ink75.xml"/><Relationship Id="rId155" Type="http://schemas.openxmlformats.org/officeDocument/2006/relationships/customXml" Target="../ink/ink148.xml"/><Relationship Id="rId176" Type="http://schemas.openxmlformats.org/officeDocument/2006/relationships/customXml" Target="../ink/ink169.xml"/><Relationship Id="rId197" Type="http://schemas.openxmlformats.org/officeDocument/2006/relationships/customXml" Target="../ink/ink189.xml"/><Relationship Id="rId201" Type="http://schemas.openxmlformats.org/officeDocument/2006/relationships/customXml" Target="../ink/ink193.xml"/><Relationship Id="rId222" Type="http://schemas.openxmlformats.org/officeDocument/2006/relationships/customXml" Target="../ink/ink213.xml"/><Relationship Id="rId243" Type="http://schemas.openxmlformats.org/officeDocument/2006/relationships/customXml" Target="../ink/ink234.xml"/><Relationship Id="rId264" Type="http://schemas.openxmlformats.org/officeDocument/2006/relationships/customXml" Target="../ink/ink254.xml"/><Relationship Id="rId285" Type="http://schemas.openxmlformats.org/officeDocument/2006/relationships/customXml" Target="../ink/ink275.xml"/><Relationship Id="rId17" Type="http://schemas.openxmlformats.org/officeDocument/2006/relationships/customXml" Target="../ink/ink14.xml"/><Relationship Id="rId38" Type="http://schemas.openxmlformats.org/officeDocument/2006/relationships/customXml" Target="../ink/ink34.xml"/><Relationship Id="rId59" Type="http://schemas.openxmlformats.org/officeDocument/2006/relationships/customXml" Target="../ink/ink54.xml"/><Relationship Id="rId103" Type="http://schemas.openxmlformats.org/officeDocument/2006/relationships/customXml" Target="../ink/ink97.xml"/><Relationship Id="rId124" Type="http://schemas.openxmlformats.org/officeDocument/2006/relationships/customXml" Target="../ink/ink118.xml"/><Relationship Id="rId70" Type="http://schemas.openxmlformats.org/officeDocument/2006/relationships/customXml" Target="../ink/ink65.xml"/><Relationship Id="rId91" Type="http://schemas.openxmlformats.org/officeDocument/2006/relationships/customXml" Target="../ink/ink85.xml"/><Relationship Id="rId145" Type="http://schemas.openxmlformats.org/officeDocument/2006/relationships/customXml" Target="../ink/ink138.xml"/><Relationship Id="rId166" Type="http://schemas.openxmlformats.org/officeDocument/2006/relationships/customXml" Target="../ink/ink159.xml"/><Relationship Id="rId187" Type="http://schemas.openxmlformats.org/officeDocument/2006/relationships/customXml" Target="../ink/ink179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03.xml"/><Relationship Id="rId233" Type="http://schemas.openxmlformats.org/officeDocument/2006/relationships/customXml" Target="../ink/ink224.xml"/><Relationship Id="rId254" Type="http://schemas.openxmlformats.org/officeDocument/2006/relationships/customXml" Target="../ink/ink245.xml"/><Relationship Id="rId28" Type="http://schemas.openxmlformats.org/officeDocument/2006/relationships/customXml" Target="../ink/ink25.xml"/><Relationship Id="rId49" Type="http://schemas.openxmlformats.org/officeDocument/2006/relationships/customXml" Target="../ink/ink45.xml"/><Relationship Id="rId114" Type="http://schemas.openxmlformats.org/officeDocument/2006/relationships/customXml" Target="../ink/ink108.xml"/><Relationship Id="rId275" Type="http://schemas.openxmlformats.org/officeDocument/2006/relationships/customXml" Target="../ink/ink265.xml"/><Relationship Id="rId60" Type="http://schemas.openxmlformats.org/officeDocument/2006/relationships/customXml" Target="../ink/ink55.xml"/><Relationship Id="rId81" Type="http://schemas.openxmlformats.org/officeDocument/2006/relationships/image" Target="../media/image5.png"/><Relationship Id="rId135" Type="http://schemas.openxmlformats.org/officeDocument/2006/relationships/customXml" Target="../ink/ink128.xml"/><Relationship Id="rId156" Type="http://schemas.openxmlformats.org/officeDocument/2006/relationships/customXml" Target="../ink/ink149.xml"/><Relationship Id="rId177" Type="http://schemas.openxmlformats.org/officeDocument/2006/relationships/customXml" Target="../ink/ink170.xml"/><Relationship Id="rId198" Type="http://schemas.openxmlformats.org/officeDocument/2006/relationships/customXml" Target="../ink/ink190.xml"/><Relationship Id="rId202" Type="http://schemas.openxmlformats.org/officeDocument/2006/relationships/customXml" Target="../ink/ink194.xml"/><Relationship Id="rId223" Type="http://schemas.openxmlformats.org/officeDocument/2006/relationships/customXml" Target="../ink/ink214.xml"/><Relationship Id="rId244" Type="http://schemas.openxmlformats.org/officeDocument/2006/relationships/customXml" Target="../ink/ink235.xml"/><Relationship Id="rId18" Type="http://schemas.openxmlformats.org/officeDocument/2006/relationships/customXml" Target="../ink/ink15.xml"/><Relationship Id="rId39" Type="http://schemas.openxmlformats.org/officeDocument/2006/relationships/customXml" Target="../ink/ink35.xml"/><Relationship Id="rId265" Type="http://schemas.openxmlformats.org/officeDocument/2006/relationships/customXml" Target="../ink/ink255.xml"/><Relationship Id="rId50" Type="http://schemas.openxmlformats.org/officeDocument/2006/relationships/customXml" Target="../ink/ink46.xml"/><Relationship Id="rId104" Type="http://schemas.openxmlformats.org/officeDocument/2006/relationships/customXml" Target="../ink/ink98.xml"/><Relationship Id="rId125" Type="http://schemas.openxmlformats.org/officeDocument/2006/relationships/customXml" Target="../ink/ink119.xml"/><Relationship Id="rId146" Type="http://schemas.openxmlformats.org/officeDocument/2006/relationships/customXml" Target="../ink/ink139.xml"/><Relationship Id="rId167" Type="http://schemas.openxmlformats.org/officeDocument/2006/relationships/customXml" Target="../ink/ink160.xml"/><Relationship Id="rId188" Type="http://schemas.openxmlformats.org/officeDocument/2006/relationships/customXml" Target="../ink/ink180.xml"/><Relationship Id="rId71" Type="http://schemas.openxmlformats.org/officeDocument/2006/relationships/customXml" Target="../ink/ink66.xml"/><Relationship Id="rId92" Type="http://schemas.openxmlformats.org/officeDocument/2006/relationships/customXml" Target="../ink/ink86.xml"/><Relationship Id="rId213" Type="http://schemas.openxmlformats.org/officeDocument/2006/relationships/customXml" Target="../ink/ink204.xml"/><Relationship Id="rId234" Type="http://schemas.openxmlformats.org/officeDocument/2006/relationships/customXml" Target="../ink/ink225.xml"/><Relationship Id="rId2" Type="http://schemas.openxmlformats.org/officeDocument/2006/relationships/image" Target="../media/image1.png"/><Relationship Id="rId29" Type="http://schemas.openxmlformats.org/officeDocument/2006/relationships/image" Target="../media/image3.png"/><Relationship Id="rId255" Type="http://schemas.openxmlformats.org/officeDocument/2006/relationships/customXml" Target="../ink/ink246.xml"/><Relationship Id="rId276" Type="http://schemas.openxmlformats.org/officeDocument/2006/relationships/customXml" Target="../ink/ink266.xml"/><Relationship Id="rId40" Type="http://schemas.openxmlformats.org/officeDocument/2006/relationships/customXml" Target="../ink/ink36.xml"/><Relationship Id="rId115" Type="http://schemas.openxmlformats.org/officeDocument/2006/relationships/customXml" Target="../ink/ink109.xml"/><Relationship Id="rId136" Type="http://schemas.openxmlformats.org/officeDocument/2006/relationships/customXml" Target="../ink/ink129.xml"/><Relationship Id="rId157" Type="http://schemas.openxmlformats.org/officeDocument/2006/relationships/customXml" Target="../ink/ink150.xml"/><Relationship Id="rId178" Type="http://schemas.openxmlformats.org/officeDocument/2006/relationships/customXml" Target="../ink/ink171.xml"/><Relationship Id="rId61" Type="http://schemas.openxmlformats.org/officeDocument/2006/relationships/customXml" Target="../ink/ink56.xml"/><Relationship Id="rId82" Type="http://schemas.openxmlformats.org/officeDocument/2006/relationships/customXml" Target="../ink/ink76.xml"/><Relationship Id="rId199" Type="http://schemas.openxmlformats.org/officeDocument/2006/relationships/customXml" Target="../ink/ink191.xml"/><Relationship Id="rId203" Type="http://schemas.openxmlformats.org/officeDocument/2006/relationships/customXml" Target="../ink/ink195.xml"/><Relationship Id="rId19" Type="http://schemas.openxmlformats.org/officeDocument/2006/relationships/customXml" Target="../ink/ink16.xml"/><Relationship Id="rId224" Type="http://schemas.openxmlformats.org/officeDocument/2006/relationships/customXml" Target="../ink/ink215.xml"/><Relationship Id="rId245" Type="http://schemas.openxmlformats.org/officeDocument/2006/relationships/customXml" Target="../ink/ink236.xml"/><Relationship Id="rId266" Type="http://schemas.openxmlformats.org/officeDocument/2006/relationships/customXml" Target="../ink/ink256.xml"/><Relationship Id="rId30" Type="http://schemas.openxmlformats.org/officeDocument/2006/relationships/customXml" Target="../ink/ink26.xml"/><Relationship Id="rId105" Type="http://schemas.openxmlformats.org/officeDocument/2006/relationships/customXml" Target="../ink/ink99.xml"/><Relationship Id="rId126" Type="http://schemas.openxmlformats.org/officeDocument/2006/relationships/customXml" Target="../ink/ink120.xml"/><Relationship Id="rId147" Type="http://schemas.openxmlformats.org/officeDocument/2006/relationships/customXml" Target="../ink/ink140.xml"/><Relationship Id="rId168" Type="http://schemas.openxmlformats.org/officeDocument/2006/relationships/customXml" Target="../ink/ink161.xml"/><Relationship Id="rId51" Type="http://schemas.openxmlformats.org/officeDocument/2006/relationships/customXml" Target="../ink/ink47.xml"/><Relationship Id="rId72" Type="http://schemas.openxmlformats.org/officeDocument/2006/relationships/customXml" Target="../ink/ink67.xml"/><Relationship Id="rId93" Type="http://schemas.openxmlformats.org/officeDocument/2006/relationships/customXml" Target="../ink/ink87.xml"/><Relationship Id="rId189" Type="http://schemas.openxmlformats.org/officeDocument/2006/relationships/customXml" Target="../ink/ink181.xml"/><Relationship Id="rId3" Type="http://schemas.openxmlformats.org/officeDocument/2006/relationships/customXml" Target="../ink/ink1.xml"/><Relationship Id="rId214" Type="http://schemas.openxmlformats.org/officeDocument/2006/relationships/customXml" Target="../ink/ink205.xml"/><Relationship Id="rId235" Type="http://schemas.openxmlformats.org/officeDocument/2006/relationships/customXml" Target="../ink/ink226.xml"/><Relationship Id="rId256" Type="http://schemas.openxmlformats.org/officeDocument/2006/relationships/customXml" Target="../ink/ink247.xml"/><Relationship Id="rId277" Type="http://schemas.openxmlformats.org/officeDocument/2006/relationships/customXml" Target="../ink/ink267.xml"/><Relationship Id="rId116" Type="http://schemas.openxmlformats.org/officeDocument/2006/relationships/customXml" Target="../ink/ink110.xml"/><Relationship Id="rId137" Type="http://schemas.openxmlformats.org/officeDocument/2006/relationships/customXml" Target="../ink/ink130.xml"/><Relationship Id="rId158" Type="http://schemas.openxmlformats.org/officeDocument/2006/relationships/customXml" Target="../ink/ink151.xml"/><Relationship Id="rId20" Type="http://schemas.openxmlformats.org/officeDocument/2006/relationships/customXml" Target="../ink/ink17.xml"/><Relationship Id="rId41" Type="http://schemas.openxmlformats.org/officeDocument/2006/relationships/customXml" Target="../ink/ink37.xml"/><Relationship Id="rId62" Type="http://schemas.openxmlformats.org/officeDocument/2006/relationships/customXml" Target="../ink/ink57.xml"/><Relationship Id="rId83" Type="http://schemas.openxmlformats.org/officeDocument/2006/relationships/customXml" Target="../ink/ink77.xml"/><Relationship Id="rId179" Type="http://schemas.openxmlformats.org/officeDocument/2006/relationships/customXml" Target="../ink/ink172.xml"/><Relationship Id="rId190" Type="http://schemas.openxmlformats.org/officeDocument/2006/relationships/customXml" Target="../ink/ink182.xml"/><Relationship Id="rId204" Type="http://schemas.openxmlformats.org/officeDocument/2006/relationships/customXml" Target="../ink/ink196.xml"/><Relationship Id="rId225" Type="http://schemas.openxmlformats.org/officeDocument/2006/relationships/customXml" Target="../ink/ink216.xml"/><Relationship Id="rId246" Type="http://schemas.openxmlformats.org/officeDocument/2006/relationships/customXml" Target="../ink/ink237.xml"/><Relationship Id="rId267" Type="http://schemas.openxmlformats.org/officeDocument/2006/relationships/customXml" Target="../ink/ink257.xml"/><Relationship Id="rId106" Type="http://schemas.openxmlformats.org/officeDocument/2006/relationships/customXml" Target="../ink/ink100.xml"/><Relationship Id="rId127" Type="http://schemas.openxmlformats.org/officeDocument/2006/relationships/customXml" Target="../ink/ink121.xml"/><Relationship Id="rId10" Type="http://schemas.openxmlformats.org/officeDocument/2006/relationships/customXml" Target="../ink/ink7.xml"/><Relationship Id="rId31" Type="http://schemas.openxmlformats.org/officeDocument/2006/relationships/customXml" Target="../ink/ink27.xml"/><Relationship Id="rId52" Type="http://schemas.openxmlformats.org/officeDocument/2006/relationships/customXml" Target="../ink/ink48.xml"/><Relationship Id="rId73" Type="http://schemas.openxmlformats.org/officeDocument/2006/relationships/customXml" Target="../ink/ink68.xml"/><Relationship Id="rId94" Type="http://schemas.openxmlformats.org/officeDocument/2006/relationships/customXml" Target="../ink/ink88.xml"/><Relationship Id="rId148" Type="http://schemas.openxmlformats.org/officeDocument/2006/relationships/customXml" Target="../ink/ink141.xml"/><Relationship Id="rId169" Type="http://schemas.openxmlformats.org/officeDocument/2006/relationships/customXml" Target="../ink/ink162.xml"/><Relationship Id="rId4" Type="http://schemas.openxmlformats.org/officeDocument/2006/relationships/image" Target="../media/image2.png"/><Relationship Id="rId180" Type="http://schemas.openxmlformats.org/officeDocument/2006/relationships/customXml" Target="../ink/ink173.xml"/><Relationship Id="rId215" Type="http://schemas.openxmlformats.org/officeDocument/2006/relationships/customXml" Target="../ink/ink206.xml"/><Relationship Id="rId236" Type="http://schemas.openxmlformats.org/officeDocument/2006/relationships/customXml" Target="../ink/ink227.xml"/><Relationship Id="rId257" Type="http://schemas.openxmlformats.org/officeDocument/2006/relationships/customXml" Target="../ink/ink248.xml"/><Relationship Id="rId278" Type="http://schemas.openxmlformats.org/officeDocument/2006/relationships/customXml" Target="../ink/ink268.xml"/><Relationship Id="rId42" Type="http://schemas.openxmlformats.org/officeDocument/2006/relationships/customXml" Target="../ink/ink38.xml"/><Relationship Id="rId84" Type="http://schemas.openxmlformats.org/officeDocument/2006/relationships/customXml" Target="../ink/ink78.xml"/><Relationship Id="rId138" Type="http://schemas.openxmlformats.org/officeDocument/2006/relationships/customXml" Target="../ink/ink131.xml"/><Relationship Id="rId191" Type="http://schemas.openxmlformats.org/officeDocument/2006/relationships/customXml" Target="../ink/ink183.xml"/><Relationship Id="rId205" Type="http://schemas.openxmlformats.org/officeDocument/2006/relationships/customXml" Target="../ink/ink197.xml"/><Relationship Id="rId247" Type="http://schemas.openxmlformats.org/officeDocument/2006/relationships/customXml" Target="../ink/ink238.xml"/><Relationship Id="rId107" Type="http://schemas.openxmlformats.org/officeDocument/2006/relationships/customXml" Target="../ink/ink101.xml"/><Relationship Id="rId11" Type="http://schemas.openxmlformats.org/officeDocument/2006/relationships/customXml" Target="../ink/ink8.xml"/><Relationship Id="rId53" Type="http://schemas.openxmlformats.org/officeDocument/2006/relationships/customXml" Target="../ink/ink49.xml"/><Relationship Id="rId149" Type="http://schemas.openxmlformats.org/officeDocument/2006/relationships/customXml" Target="../ink/ink142.xml"/><Relationship Id="rId95" Type="http://schemas.openxmlformats.org/officeDocument/2006/relationships/customXml" Target="../ink/ink89.xml"/><Relationship Id="rId160" Type="http://schemas.openxmlformats.org/officeDocument/2006/relationships/customXml" Target="../ink/ink153.xml"/><Relationship Id="rId216" Type="http://schemas.openxmlformats.org/officeDocument/2006/relationships/customXml" Target="../ink/ink207.xml"/><Relationship Id="rId258" Type="http://schemas.openxmlformats.org/officeDocument/2006/relationships/customXml" Target="../ink/ink249.xml"/><Relationship Id="rId22" Type="http://schemas.openxmlformats.org/officeDocument/2006/relationships/customXml" Target="../ink/ink19.xml"/><Relationship Id="rId64" Type="http://schemas.openxmlformats.org/officeDocument/2006/relationships/customXml" Target="../ink/ink59.xml"/><Relationship Id="rId118" Type="http://schemas.openxmlformats.org/officeDocument/2006/relationships/customXml" Target="../ink/ink11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9.xml"/><Relationship Id="rId299" Type="http://schemas.openxmlformats.org/officeDocument/2006/relationships/customXml" Target="../ink/ink564.xml"/><Relationship Id="rId21" Type="http://schemas.openxmlformats.org/officeDocument/2006/relationships/customXml" Target="../ink/ink293.xml"/><Relationship Id="rId63" Type="http://schemas.openxmlformats.org/officeDocument/2006/relationships/customXml" Target="../ink/ink335.xml"/><Relationship Id="rId159" Type="http://schemas.openxmlformats.org/officeDocument/2006/relationships/customXml" Target="../ink/ink429.xml"/><Relationship Id="rId324" Type="http://schemas.openxmlformats.org/officeDocument/2006/relationships/customXml" Target="../ink/ink588.xml"/><Relationship Id="rId170" Type="http://schemas.openxmlformats.org/officeDocument/2006/relationships/customXml" Target="../ink/ink440.xml"/><Relationship Id="rId226" Type="http://schemas.openxmlformats.org/officeDocument/2006/relationships/customXml" Target="../ink/ink494.xml"/><Relationship Id="rId268" Type="http://schemas.openxmlformats.org/officeDocument/2006/relationships/customXml" Target="../ink/ink534.xml"/><Relationship Id="rId32" Type="http://schemas.openxmlformats.org/officeDocument/2006/relationships/customXml" Target="../ink/ink304.xml"/><Relationship Id="rId74" Type="http://schemas.openxmlformats.org/officeDocument/2006/relationships/customXml" Target="../ink/ink346.xml"/><Relationship Id="rId128" Type="http://schemas.openxmlformats.org/officeDocument/2006/relationships/customXml" Target="../ink/ink400.xml"/><Relationship Id="rId335" Type="http://schemas.openxmlformats.org/officeDocument/2006/relationships/customXml" Target="../ink/ink599.xml"/><Relationship Id="rId5" Type="http://schemas.openxmlformats.org/officeDocument/2006/relationships/customXml" Target="../ink/ink277.xml"/><Relationship Id="rId181" Type="http://schemas.openxmlformats.org/officeDocument/2006/relationships/image" Target="../media/image12.png"/><Relationship Id="rId237" Type="http://schemas.openxmlformats.org/officeDocument/2006/relationships/customXml" Target="../ink/ink504.xml"/><Relationship Id="rId279" Type="http://schemas.openxmlformats.org/officeDocument/2006/relationships/customXml" Target="../ink/ink545.xml"/><Relationship Id="rId43" Type="http://schemas.openxmlformats.org/officeDocument/2006/relationships/customXml" Target="../ink/ink315.xml"/><Relationship Id="rId139" Type="http://schemas.openxmlformats.org/officeDocument/2006/relationships/customXml" Target="../ink/ink410.xml"/><Relationship Id="rId290" Type="http://schemas.openxmlformats.org/officeDocument/2006/relationships/customXml" Target="../ink/ink555.xml"/><Relationship Id="rId304" Type="http://schemas.openxmlformats.org/officeDocument/2006/relationships/customXml" Target="../ink/ink569.xml"/><Relationship Id="rId85" Type="http://schemas.openxmlformats.org/officeDocument/2006/relationships/customXml" Target="../ink/ink357.xml"/><Relationship Id="rId150" Type="http://schemas.openxmlformats.org/officeDocument/2006/relationships/customXml" Target="../ink/ink421.xml"/><Relationship Id="rId192" Type="http://schemas.openxmlformats.org/officeDocument/2006/relationships/customXml" Target="../ink/ink461.xml"/><Relationship Id="rId206" Type="http://schemas.openxmlformats.org/officeDocument/2006/relationships/customXml" Target="../ink/ink475.xml"/><Relationship Id="rId248" Type="http://schemas.openxmlformats.org/officeDocument/2006/relationships/customXml" Target="../ink/ink515.xml"/><Relationship Id="rId12" Type="http://schemas.openxmlformats.org/officeDocument/2006/relationships/customXml" Target="../ink/ink284.xml"/><Relationship Id="rId108" Type="http://schemas.openxmlformats.org/officeDocument/2006/relationships/customXml" Target="../ink/ink380.xml"/><Relationship Id="rId315" Type="http://schemas.openxmlformats.org/officeDocument/2006/relationships/customXml" Target="../ink/ink579.xml"/><Relationship Id="rId54" Type="http://schemas.openxmlformats.org/officeDocument/2006/relationships/customXml" Target="../ink/ink326.xml"/><Relationship Id="rId96" Type="http://schemas.openxmlformats.org/officeDocument/2006/relationships/customXml" Target="../ink/ink368.xml"/><Relationship Id="rId161" Type="http://schemas.openxmlformats.org/officeDocument/2006/relationships/customXml" Target="../ink/ink431.xml"/><Relationship Id="rId217" Type="http://schemas.openxmlformats.org/officeDocument/2006/relationships/customXml" Target="../ink/ink485.xml"/><Relationship Id="rId259" Type="http://schemas.openxmlformats.org/officeDocument/2006/relationships/image" Target="../media/image15.png"/><Relationship Id="rId23" Type="http://schemas.openxmlformats.org/officeDocument/2006/relationships/customXml" Target="../ink/ink295.xml"/><Relationship Id="rId119" Type="http://schemas.openxmlformats.org/officeDocument/2006/relationships/customXml" Target="../ink/ink391.xml"/><Relationship Id="rId270" Type="http://schemas.openxmlformats.org/officeDocument/2006/relationships/customXml" Target="../ink/ink536.xml"/><Relationship Id="rId326" Type="http://schemas.openxmlformats.org/officeDocument/2006/relationships/customXml" Target="../ink/ink590.xml"/><Relationship Id="rId65" Type="http://schemas.openxmlformats.org/officeDocument/2006/relationships/customXml" Target="../ink/ink337.xml"/><Relationship Id="rId130" Type="http://schemas.openxmlformats.org/officeDocument/2006/relationships/customXml" Target="../ink/ink401.xml"/><Relationship Id="rId172" Type="http://schemas.openxmlformats.org/officeDocument/2006/relationships/customXml" Target="../ink/ink442.xml"/><Relationship Id="rId228" Type="http://schemas.openxmlformats.org/officeDocument/2006/relationships/customXml" Target="../ink/ink496.xml"/><Relationship Id="rId281" Type="http://schemas.openxmlformats.org/officeDocument/2006/relationships/customXml" Target="../ink/ink547.xml"/><Relationship Id="rId337" Type="http://schemas.openxmlformats.org/officeDocument/2006/relationships/customXml" Target="../ink/ink601.xml"/><Relationship Id="rId34" Type="http://schemas.openxmlformats.org/officeDocument/2006/relationships/customXml" Target="../ink/ink306.xml"/><Relationship Id="rId76" Type="http://schemas.openxmlformats.org/officeDocument/2006/relationships/customXml" Target="../ink/ink348.xml"/><Relationship Id="rId141" Type="http://schemas.openxmlformats.org/officeDocument/2006/relationships/customXml" Target="../ink/ink412.xml"/><Relationship Id="rId7" Type="http://schemas.openxmlformats.org/officeDocument/2006/relationships/customXml" Target="../ink/ink279.xml"/><Relationship Id="rId183" Type="http://schemas.openxmlformats.org/officeDocument/2006/relationships/customXml" Target="../ink/ink452.xml"/><Relationship Id="rId239" Type="http://schemas.openxmlformats.org/officeDocument/2006/relationships/customXml" Target="../ink/ink506.xml"/><Relationship Id="rId250" Type="http://schemas.openxmlformats.org/officeDocument/2006/relationships/customXml" Target="../ink/ink517.xml"/><Relationship Id="rId292" Type="http://schemas.openxmlformats.org/officeDocument/2006/relationships/customXml" Target="../ink/ink557.xml"/><Relationship Id="rId306" Type="http://schemas.openxmlformats.org/officeDocument/2006/relationships/customXml" Target="../ink/ink571.xml"/><Relationship Id="rId45" Type="http://schemas.openxmlformats.org/officeDocument/2006/relationships/customXml" Target="../ink/ink317.xml"/><Relationship Id="rId87" Type="http://schemas.openxmlformats.org/officeDocument/2006/relationships/customXml" Target="../ink/ink359.xml"/><Relationship Id="rId110" Type="http://schemas.openxmlformats.org/officeDocument/2006/relationships/customXml" Target="../ink/ink382.xml"/><Relationship Id="rId152" Type="http://schemas.openxmlformats.org/officeDocument/2006/relationships/customXml" Target="../ink/ink423.xml"/><Relationship Id="rId194" Type="http://schemas.openxmlformats.org/officeDocument/2006/relationships/customXml" Target="../ink/ink463.xml"/><Relationship Id="rId208" Type="http://schemas.openxmlformats.org/officeDocument/2006/relationships/customXml" Target="../ink/ink476.xml"/><Relationship Id="rId240" Type="http://schemas.openxmlformats.org/officeDocument/2006/relationships/customXml" Target="../ink/ink507.xml"/><Relationship Id="rId261" Type="http://schemas.openxmlformats.org/officeDocument/2006/relationships/customXml" Target="../ink/ink527.xml"/><Relationship Id="rId14" Type="http://schemas.openxmlformats.org/officeDocument/2006/relationships/customXml" Target="../ink/ink286.xml"/><Relationship Id="rId35" Type="http://schemas.openxmlformats.org/officeDocument/2006/relationships/customXml" Target="../ink/ink307.xml"/><Relationship Id="rId56" Type="http://schemas.openxmlformats.org/officeDocument/2006/relationships/customXml" Target="../ink/ink328.xml"/><Relationship Id="rId77" Type="http://schemas.openxmlformats.org/officeDocument/2006/relationships/customXml" Target="../ink/ink349.xml"/><Relationship Id="rId100" Type="http://schemas.openxmlformats.org/officeDocument/2006/relationships/customXml" Target="../ink/ink372.xml"/><Relationship Id="rId282" Type="http://schemas.openxmlformats.org/officeDocument/2006/relationships/customXml" Target="../ink/ink548.xml"/><Relationship Id="rId317" Type="http://schemas.openxmlformats.org/officeDocument/2006/relationships/customXml" Target="../ink/ink581.xml"/><Relationship Id="rId338" Type="http://schemas.openxmlformats.org/officeDocument/2006/relationships/customXml" Target="../ink/ink602.xml"/><Relationship Id="rId8" Type="http://schemas.openxmlformats.org/officeDocument/2006/relationships/customXml" Target="../ink/ink280.xml"/><Relationship Id="rId98" Type="http://schemas.openxmlformats.org/officeDocument/2006/relationships/customXml" Target="../ink/ink370.xml"/><Relationship Id="rId121" Type="http://schemas.openxmlformats.org/officeDocument/2006/relationships/customXml" Target="../ink/ink393.xml"/><Relationship Id="rId142" Type="http://schemas.openxmlformats.org/officeDocument/2006/relationships/customXml" Target="../ink/ink413.xml"/><Relationship Id="rId163" Type="http://schemas.openxmlformats.org/officeDocument/2006/relationships/customXml" Target="../ink/ink433.xml"/><Relationship Id="rId184" Type="http://schemas.openxmlformats.org/officeDocument/2006/relationships/customXml" Target="../ink/ink453.xml"/><Relationship Id="rId219" Type="http://schemas.openxmlformats.org/officeDocument/2006/relationships/customXml" Target="../ink/ink487.xml"/><Relationship Id="rId230" Type="http://schemas.openxmlformats.org/officeDocument/2006/relationships/customXml" Target="../ink/ink498.xml"/><Relationship Id="rId251" Type="http://schemas.openxmlformats.org/officeDocument/2006/relationships/customXml" Target="../ink/ink518.xml"/><Relationship Id="rId25" Type="http://schemas.openxmlformats.org/officeDocument/2006/relationships/customXml" Target="../ink/ink297.xml"/><Relationship Id="rId46" Type="http://schemas.openxmlformats.org/officeDocument/2006/relationships/customXml" Target="../ink/ink318.xml"/><Relationship Id="rId67" Type="http://schemas.openxmlformats.org/officeDocument/2006/relationships/customXml" Target="../ink/ink339.xml"/><Relationship Id="rId272" Type="http://schemas.openxmlformats.org/officeDocument/2006/relationships/customXml" Target="../ink/ink538.xml"/><Relationship Id="rId293" Type="http://schemas.openxmlformats.org/officeDocument/2006/relationships/customXml" Target="../ink/ink558.xml"/><Relationship Id="rId307" Type="http://schemas.openxmlformats.org/officeDocument/2006/relationships/customXml" Target="../ink/ink572.xml"/><Relationship Id="rId328" Type="http://schemas.openxmlformats.org/officeDocument/2006/relationships/customXml" Target="../ink/ink592.xml"/><Relationship Id="rId88" Type="http://schemas.openxmlformats.org/officeDocument/2006/relationships/customXml" Target="../ink/ink360.xml"/><Relationship Id="rId111" Type="http://schemas.openxmlformats.org/officeDocument/2006/relationships/customXml" Target="../ink/ink383.xml"/><Relationship Id="rId132" Type="http://schemas.openxmlformats.org/officeDocument/2006/relationships/customXml" Target="../ink/ink403.xml"/><Relationship Id="rId153" Type="http://schemas.openxmlformats.org/officeDocument/2006/relationships/customXml" Target="../ink/ink424.xml"/><Relationship Id="rId174" Type="http://schemas.openxmlformats.org/officeDocument/2006/relationships/customXml" Target="../ink/ink444.xml"/><Relationship Id="rId195" Type="http://schemas.openxmlformats.org/officeDocument/2006/relationships/customXml" Target="../ink/ink464.xml"/><Relationship Id="rId209" Type="http://schemas.openxmlformats.org/officeDocument/2006/relationships/customXml" Target="../ink/ink477.xml"/><Relationship Id="rId220" Type="http://schemas.openxmlformats.org/officeDocument/2006/relationships/customXml" Target="../ink/ink488.xml"/><Relationship Id="rId241" Type="http://schemas.openxmlformats.org/officeDocument/2006/relationships/customXml" Target="../ink/ink508.xml"/><Relationship Id="rId15" Type="http://schemas.openxmlformats.org/officeDocument/2006/relationships/customXml" Target="../ink/ink287.xml"/><Relationship Id="rId36" Type="http://schemas.openxmlformats.org/officeDocument/2006/relationships/customXml" Target="../ink/ink308.xml"/><Relationship Id="rId57" Type="http://schemas.openxmlformats.org/officeDocument/2006/relationships/customXml" Target="../ink/ink329.xml"/><Relationship Id="rId262" Type="http://schemas.openxmlformats.org/officeDocument/2006/relationships/customXml" Target="../ink/ink528.xml"/><Relationship Id="rId283" Type="http://schemas.openxmlformats.org/officeDocument/2006/relationships/customXml" Target="../ink/ink549.xml"/><Relationship Id="rId318" Type="http://schemas.openxmlformats.org/officeDocument/2006/relationships/customXml" Target="../ink/ink582.xml"/><Relationship Id="rId339" Type="http://schemas.openxmlformats.org/officeDocument/2006/relationships/customXml" Target="../ink/ink603.xml"/><Relationship Id="rId78" Type="http://schemas.openxmlformats.org/officeDocument/2006/relationships/customXml" Target="../ink/ink350.xml"/><Relationship Id="rId99" Type="http://schemas.openxmlformats.org/officeDocument/2006/relationships/customXml" Target="../ink/ink371.xml"/><Relationship Id="rId101" Type="http://schemas.openxmlformats.org/officeDocument/2006/relationships/customXml" Target="../ink/ink373.xml"/><Relationship Id="rId122" Type="http://schemas.openxmlformats.org/officeDocument/2006/relationships/customXml" Target="../ink/ink394.xml"/><Relationship Id="rId143" Type="http://schemas.openxmlformats.org/officeDocument/2006/relationships/customXml" Target="../ink/ink414.xml"/><Relationship Id="rId164" Type="http://schemas.openxmlformats.org/officeDocument/2006/relationships/customXml" Target="../ink/ink434.xml"/><Relationship Id="rId185" Type="http://schemas.openxmlformats.org/officeDocument/2006/relationships/customXml" Target="../ink/ink454.xml"/><Relationship Id="rId9" Type="http://schemas.openxmlformats.org/officeDocument/2006/relationships/customXml" Target="../ink/ink281.xml"/><Relationship Id="rId210" Type="http://schemas.openxmlformats.org/officeDocument/2006/relationships/customXml" Target="../ink/ink478.xml"/><Relationship Id="rId26" Type="http://schemas.openxmlformats.org/officeDocument/2006/relationships/customXml" Target="../ink/ink298.xml"/><Relationship Id="rId231" Type="http://schemas.openxmlformats.org/officeDocument/2006/relationships/customXml" Target="../ink/ink499.xml"/><Relationship Id="rId252" Type="http://schemas.openxmlformats.org/officeDocument/2006/relationships/customXml" Target="../ink/ink519.xml"/><Relationship Id="rId273" Type="http://schemas.openxmlformats.org/officeDocument/2006/relationships/customXml" Target="../ink/ink539.xml"/><Relationship Id="rId294" Type="http://schemas.openxmlformats.org/officeDocument/2006/relationships/customXml" Target="../ink/ink559.xml"/><Relationship Id="rId308" Type="http://schemas.openxmlformats.org/officeDocument/2006/relationships/customXml" Target="../ink/ink573.xml"/><Relationship Id="rId329" Type="http://schemas.openxmlformats.org/officeDocument/2006/relationships/customXml" Target="../ink/ink593.xml"/><Relationship Id="rId47" Type="http://schemas.openxmlformats.org/officeDocument/2006/relationships/customXml" Target="../ink/ink319.xml"/><Relationship Id="rId68" Type="http://schemas.openxmlformats.org/officeDocument/2006/relationships/customXml" Target="../ink/ink340.xml"/><Relationship Id="rId89" Type="http://schemas.openxmlformats.org/officeDocument/2006/relationships/customXml" Target="../ink/ink361.xml"/><Relationship Id="rId112" Type="http://schemas.openxmlformats.org/officeDocument/2006/relationships/customXml" Target="../ink/ink384.xml"/><Relationship Id="rId133" Type="http://schemas.openxmlformats.org/officeDocument/2006/relationships/customXml" Target="../ink/ink404.xml"/><Relationship Id="rId154" Type="http://schemas.openxmlformats.org/officeDocument/2006/relationships/customXml" Target="../ink/ink425.xml"/><Relationship Id="rId175" Type="http://schemas.openxmlformats.org/officeDocument/2006/relationships/customXml" Target="../ink/ink445.xml"/><Relationship Id="rId340" Type="http://schemas.openxmlformats.org/officeDocument/2006/relationships/customXml" Target="../ink/ink604.xml"/><Relationship Id="rId196" Type="http://schemas.openxmlformats.org/officeDocument/2006/relationships/customXml" Target="../ink/ink465.xml"/><Relationship Id="rId200" Type="http://schemas.openxmlformats.org/officeDocument/2006/relationships/customXml" Target="../ink/ink469.xml"/><Relationship Id="rId16" Type="http://schemas.openxmlformats.org/officeDocument/2006/relationships/customXml" Target="../ink/ink288.xml"/><Relationship Id="rId221" Type="http://schemas.openxmlformats.org/officeDocument/2006/relationships/customXml" Target="../ink/ink489.xml"/><Relationship Id="rId242" Type="http://schemas.openxmlformats.org/officeDocument/2006/relationships/customXml" Target="../ink/ink509.xml"/><Relationship Id="rId263" Type="http://schemas.openxmlformats.org/officeDocument/2006/relationships/customXml" Target="../ink/ink529.xml"/><Relationship Id="rId284" Type="http://schemas.openxmlformats.org/officeDocument/2006/relationships/customXml" Target="../ink/ink550.xml"/><Relationship Id="rId319" Type="http://schemas.openxmlformats.org/officeDocument/2006/relationships/customXml" Target="../ink/ink583.xml"/><Relationship Id="rId37" Type="http://schemas.openxmlformats.org/officeDocument/2006/relationships/customXml" Target="../ink/ink309.xml"/><Relationship Id="rId58" Type="http://schemas.openxmlformats.org/officeDocument/2006/relationships/customXml" Target="../ink/ink330.xml"/><Relationship Id="rId79" Type="http://schemas.openxmlformats.org/officeDocument/2006/relationships/customXml" Target="../ink/ink351.xml"/><Relationship Id="rId102" Type="http://schemas.openxmlformats.org/officeDocument/2006/relationships/customXml" Target="../ink/ink374.xml"/><Relationship Id="rId123" Type="http://schemas.openxmlformats.org/officeDocument/2006/relationships/customXml" Target="../ink/ink395.xml"/><Relationship Id="rId144" Type="http://schemas.openxmlformats.org/officeDocument/2006/relationships/customXml" Target="../ink/ink415.xml"/><Relationship Id="rId330" Type="http://schemas.openxmlformats.org/officeDocument/2006/relationships/customXml" Target="../ink/ink594.xml"/><Relationship Id="rId90" Type="http://schemas.openxmlformats.org/officeDocument/2006/relationships/customXml" Target="../ink/ink362.xml"/><Relationship Id="rId165" Type="http://schemas.openxmlformats.org/officeDocument/2006/relationships/customXml" Target="../ink/ink435.xml"/><Relationship Id="rId186" Type="http://schemas.openxmlformats.org/officeDocument/2006/relationships/customXml" Target="../ink/ink455.xml"/><Relationship Id="rId211" Type="http://schemas.openxmlformats.org/officeDocument/2006/relationships/customXml" Target="../ink/ink479.xml"/><Relationship Id="rId232" Type="http://schemas.openxmlformats.org/officeDocument/2006/relationships/customXml" Target="../ink/ink500.xml"/><Relationship Id="rId253" Type="http://schemas.openxmlformats.org/officeDocument/2006/relationships/customXml" Target="../ink/ink520.xml"/><Relationship Id="rId274" Type="http://schemas.openxmlformats.org/officeDocument/2006/relationships/customXml" Target="../ink/ink540.xml"/><Relationship Id="rId295" Type="http://schemas.openxmlformats.org/officeDocument/2006/relationships/customXml" Target="../ink/ink560.xml"/><Relationship Id="rId309" Type="http://schemas.openxmlformats.org/officeDocument/2006/relationships/customXml" Target="../ink/ink574.xml"/><Relationship Id="rId27" Type="http://schemas.openxmlformats.org/officeDocument/2006/relationships/customXml" Target="../ink/ink299.xml"/><Relationship Id="rId48" Type="http://schemas.openxmlformats.org/officeDocument/2006/relationships/customXml" Target="../ink/ink320.xml"/><Relationship Id="rId69" Type="http://schemas.openxmlformats.org/officeDocument/2006/relationships/customXml" Target="../ink/ink341.xml"/><Relationship Id="rId113" Type="http://schemas.openxmlformats.org/officeDocument/2006/relationships/customXml" Target="../ink/ink385.xml"/><Relationship Id="rId134" Type="http://schemas.openxmlformats.org/officeDocument/2006/relationships/customXml" Target="../ink/ink405.xml"/><Relationship Id="rId320" Type="http://schemas.openxmlformats.org/officeDocument/2006/relationships/customXml" Target="../ink/ink584.xml"/><Relationship Id="rId80" Type="http://schemas.openxmlformats.org/officeDocument/2006/relationships/customXml" Target="../ink/ink352.xml"/><Relationship Id="rId155" Type="http://schemas.openxmlformats.org/officeDocument/2006/relationships/image" Target="../media/image11.png"/><Relationship Id="rId176" Type="http://schemas.openxmlformats.org/officeDocument/2006/relationships/customXml" Target="../ink/ink446.xml"/><Relationship Id="rId197" Type="http://schemas.openxmlformats.org/officeDocument/2006/relationships/customXml" Target="../ink/ink466.xml"/><Relationship Id="rId341" Type="http://schemas.openxmlformats.org/officeDocument/2006/relationships/customXml" Target="../ink/ink605.xml"/><Relationship Id="rId201" Type="http://schemas.openxmlformats.org/officeDocument/2006/relationships/customXml" Target="../ink/ink470.xml"/><Relationship Id="rId222" Type="http://schemas.openxmlformats.org/officeDocument/2006/relationships/customXml" Target="../ink/ink490.xml"/><Relationship Id="rId243" Type="http://schemas.openxmlformats.org/officeDocument/2006/relationships/customXml" Target="../ink/ink510.xml"/><Relationship Id="rId264" Type="http://schemas.openxmlformats.org/officeDocument/2006/relationships/customXml" Target="../ink/ink530.xml"/><Relationship Id="rId285" Type="http://schemas.openxmlformats.org/officeDocument/2006/relationships/image" Target="../media/image16.png"/><Relationship Id="rId17" Type="http://schemas.openxmlformats.org/officeDocument/2006/relationships/customXml" Target="../ink/ink289.xml"/><Relationship Id="rId38" Type="http://schemas.openxmlformats.org/officeDocument/2006/relationships/customXml" Target="../ink/ink310.xml"/><Relationship Id="rId59" Type="http://schemas.openxmlformats.org/officeDocument/2006/relationships/customXml" Target="../ink/ink331.xml"/><Relationship Id="rId103" Type="http://schemas.openxmlformats.org/officeDocument/2006/relationships/customXml" Target="../ink/ink375.xml"/><Relationship Id="rId124" Type="http://schemas.openxmlformats.org/officeDocument/2006/relationships/customXml" Target="../ink/ink396.xml"/><Relationship Id="rId310" Type="http://schemas.openxmlformats.org/officeDocument/2006/relationships/customXml" Target="../ink/ink575.xml"/><Relationship Id="rId70" Type="http://schemas.openxmlformats.org/officeDocument/2006/relationships/customXml" Target="../ink/ink342.xml"/><Relationship Id="rId91" Type="http://schemas.openxmlformats.org/officeDocument/2006/relationships/customXml" Target="../ink/ink363.xml"/><Relationship Id="rId145" Type="http://schemas.openxmlformats.org/officeDocument/2006/relationships/customXml" Target="../ink/ink416.xml"/><Relationship Id="rId166" Type="http://schemas.openxmlformats.org/officeDocument/2006/relationships/customXml" Target="../ink/ink436.xml"/><Relationship Id="rId187" Type="http://schemas.openxmlformats.org/officeDocument/2006/relationships/customXml" Target="../ink/ink456.xml"/><Relationship Id="rId331" Type="http://schemas.openxmlformats.org/officeDocument/2006/relationships/customXml" Target="../ink/ink595.xml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80.xml"/><Relationship Id="rId233" Type="http://schemas.openxmlformats.org/officeDocument/2006/relationships/image" Target="../media/image14.png"/><Relationship Id="rId254" Type="http://schemas.openxmlformats.org/officeDocument/2006/relationships/customXml" Target="../ink/ink521.xml"/><Relationship Id="rId28" Type="http://schemas.openxmlformats.org/officeDocument/2006/relationships/customXml" Target="../ink/ink300.xml"/><Relationship Id="rId49" Type="http://schemas.openxmlformats.org/officeDocument/2006/relationships/customXml" Target="../ink/ink321.xml"/><Relationship Id="rId114" Type="http://schemas.openxmlformats.org/officeDocument/2006/relationships/customXml" Target="../ink/ink386.xml"/><Relationship Id="rId275" Type="http://schemas.openxmlformats.org/officeDocument/2006/relationships/customXml" Target="../ink/ink541.xml"/><Relationship Id="rId296" Type="http://schemas.openxmlformats.org/officeDocument/2006/relationships/customXml" Target="../ink/ink561.xml"/><Relationship Id="rId300" Type="http://schemas.openxmlformats.org/officeDocument/2006/relationships/customXml" Target="../ink/ink565.xml"/><Relationship Id="rId60" Type="http://schemas.openxmlformats.org/officeDocument/2006/relationships/customXml" Target="../ink/ink332.xml"/><Relationship Id="rId81" Type="http://schemas.openxmlformats.org/officeDocument/2006/relationships/customXml" Target="../ink/ink353.xml"/><Relationship Id="rId135" Type="http://schemas.openxmlformats.org/officeDocument/2006/relationships/customXml" Target="../ink/ink406.xml"/><Relationship Id="rId156" Type="http://schemas.openxmlformats.org/officeDocument/2006/relationships/customXml" Target="../ink/ink426.xml"/><Relationship Id="rId177" Type="http://schemas.openxmlformats.org/officeDocument/2006/relationships/customXml" Target="../ink/ink447.xml"/><Relationship Id="rId198" Type="http://schemas.openxmlformats.org/officeDocument/2006/relationships/customXml" Target="../ink/ink467.xml"/><Relationship Id="rId321" Type="http://schemas.openxmlformats.org/officeDocument/2006/relationships/customXml" Target="../ink/ink585.xml"/><Relationship Id="rId342" Type="http://schemas.openxmlformats.org/officeDocument/2006/relationships/customXml" Target="../ink/ink606.xml"/><Relationship Id="rId202" Type="http://schemas.openxmlformats.org/officeDocument/2006/relationships/customXml" Target="../ink/ink471.xml"/><Relationship Id="rId223" Type="http://schemas.openxmlformats.org/officeDocument/2006/relationships/customXml" Target="../ink/ink491.xml"/><Relationship Id="rId244" Type="http://schemas.openxmlformats.org/officeDocument/2006/relationships/customXml" Target="../ink/ink511.xml"/><Relationship Id="rId18" Type="http://schemas.openxmlformats.org/officeDocument/2006/relationships/customXml" Target="../ink/ink290.xml"/><Relationship Id="rId39" Type="http://schemas.openxmlformats.org/officeDocument/2006/relationships/customXml" Target="../ink/ink311.xml"/><Relationship Id="rId265" Type="http://schemas.openxmlformats.org/officeDocument/2006/relationships/customXml" Target="../ink/ink531.xml"/><Relationship Id="rId286" Type="http://schemas.openxmlformats.org/officeDocument/2006/relationships/customXml" Target="../ink/ink551.xml"/><Relationship Id="rId50" Type="http://schemas.openxmlformats.org/officeDocument/2006/relationships/customXml" Target="../ink/ink322.xml"/><Relationship Id="rId104" Type="http://schemas.openxmlformats.org/officeDocument/2006/relationships/customXml" Target="../ink/ink376.xml"/><Relationship Id="rId125" Type="http://schemas.openxmlformats.org/officeDocument/2006/relationships/customXml" Target="../ink/ink397.xml"/><Relationship Id="rId146" Type="http://schemas.openxmlformats.org/officeDocument/2006/relationships/customXml" Target="../ink/ink417.xml"/><Relationship Id="rId167" Type="http://schemas.openxmlformats.org/officeDocument/2006/relationships/customXml" Target="../ink/ink437.xml"/><Relationship Id="rId188" Type="http://schemas.openxmlformats.org/officeDocument/2006/relationships/customXml" Target="../ink/ink457.xml"/><Relationship Id="rId311" Type="http://schemas.openxmlformats.org/officeDocument/2006/relationships/image" Target="../media/image17.png"/><Relationship Id="rId332" Type="http://schemas.openxmlformats.org/officeDocument/2006/relationships/customXml" Target="../ink/ink596.xml"/><Relationship Id="rId71" Type="http://schemas.openxmlformats.org/officeDocument/2006/relationships/customXml" Target="../ink/ink343.xml"/><Relationship Id="rId92" Type="http://schemas.openxmlformats.org/officeDocument/2006/relationships/customXml" Target="../ink/ink364.xml"/><Relationship Id="rId213" Type="http://schemas.openxmlformats.org/officeDocument/2006/relationships/customXml" Target="../ink/ink481.xml"/><Relationship Id="rId234" Type="http://schemas.openxmlformats.org/officeDocument/2006/relationships/customXml" Target="../ink/ink501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301.xml"/><Relationship Id="rId255" Type="http://schemas.openxmlformats.org/officeDocument/2006/relationships/customXml" Target="../ink/ink522.xml"/><Relationship Id="rId276" Type="http://schemas.openxmlformats.org/officeDocument/2006/relationships/customXml" Target="../ink/ink542.xml"/><Relationship Id="rId297" Type="http://schemas.openxmlformats.org/officeDocument/2006/relationships/customXml" Target="../ink/ink562.xml"/><Relationship Id="rId40" Type="http://schemas.openxmlformats.org/officeDocument/2006/relationships/customXml" Target="../ink/ink312.xml"/><Relationship Id="rId115" Type="http://schemas.openxmlformats.org/officeDocument/2006/relationships/customXml" Target="../ink/ink387.xml"/><Relationship Id="rId136" Type="http://schemas.openxmlformats.org/officeDocument/2006/relationships/customXml" Target="../ink/ink407.xml"/><Relationship Id="rId157" Type="http://schemas.openxmlformats.org/officeDocument/2006/relationships/customXml" Target="../ink/ink427.xml"/><Relationship Id="rId178" Type="http://schemas.openxmlformats.org/officeDocument/2006/relationships/customXml" Target="../ink/ink448.xml"/><Relationship Id="rId301" Type="http://schemas.openxmlformats.org/officeDocument/2006/relationships/customXml" Target="../ink/ink566.xml"/><Relationship Id="rId322" Type="http://schemas.openxmlformats.org/officeDocument/2006/relationships/customXml" Target="../ink/ink586.xml"/><Relationship Id="rId343" Type="http://schemas.openxmlformats.org/officeDocument/2006/relationships/customXml" Target="../ink/ink607.xml"/><Relationship Id="rId61" Type="http://schemas.openxmlformats.org/officeDocument/2006/relationships/customXml" Target="../ink/ink333.xml"/><Relationship Id="rId82" Type="http://schemas.openxmlformats.org/officeDocument/2006/relationships/customXml" Target="../ink/ink354.xml"/><Relationship Id="rId199" Type="http://schemas.openxmlformats.org/officeDocument/2006/relationships/customXml" Target="../ink/ink468.xml"/><Relationship Id="rId203" Type="http://schemas.openxmlformats.org/officeDocument/2006/relationships/customXml" Target="../ink/ink472.xml"/><Relationship Id="rId19" Type="http://schemas.openxmlformats.org/officeDocument/2006/relationships/customXml" Target="../ink/ink291.xml"/><Relationship Id="rId224" Type="http://schemas.openxmlformats.org/officeDocument/2006/relationships/customXml" Target="../ink/ink492.xml"/><Relationship Id="rId245" Type="http://schemas.openxmlformats.org/officeDocument/2006/relationships/customXml" Target="../ink/ink512.xml"/><Relationship Id="rId266" Type="http://schemas.openxmlformats.org/officeDocument/2006/relationships/customXml" Target="../ink/ink532.xml"/><Relationship Id="rId287" Type="http://schemas.openxmlformats.org/officeDocument/2006/relationships/customXml" Target="../ink/ink552.xml"/><Relationship Id="rId30" Type="http://schemas.openxmlformats.org/officeDocument/2006/relationships/customXml" Target="../ink/ink302.xml"/><Relationship Id="rId105" Type="http://schemas.openxmlformats.org/officeDocument/2006/relationships/customXml" Target="../ink/ink377.xml"/><Relationship Id="rId126" Type="http://schemas.openxmlformats.org/officeDocument/2006/relationships/customXml" Target="../ink/ink398.xml"/><Relationship Id="rId147" Type="http://schemas.openxmlformats.org/officeDocument/2006/relationships/customXml" Target="../ink/ink418.xml"/><Relationship Id="rId168" Type="http://schemas.openxmlformats.org/officeDocument/2006/relationships/customXml" Target="../ink/ink438.xml"/><Relationship Id="rId312" Type="http://schemas.openxmlformats.org/officeDocument/2006/relationships/customXml" Target="../ink/ink576.xml"/><Relationship Id="rId333" Type="http://schemas.openxmlformats.org/officeDocument/2006/relationships/customXml" Target="../ink/ink597.xml"/><Relationship Id="rId51" Type="http://schemas.openxmlformats.org/officeDocument/2006/relationships/customXml" Target="../ink/ink323.xml"/><Relationship Id="rId72" Type="http://schemas.openxmlformats.org/officeDocument/2006/relationships/customXml" Target="../ink/ink344.xml"/><Relationship Id="rId93" Type="http://schemas.openxmlformats.org/officeDocument/2006/relationships/customXml" Target="../ink/ink365.xml"/><Relationship Id="rId189" Type="http://schemas.openxmlformats.org/officeDocument/2006/relationships/customXml" Target="../ink/ink458.xml"/><Relationship Id="rId3" Type="http://schemas.openxmlformats.org/officeDocument/2006/relationships/customXml" Target="../ink/ink276.xml"/><Relationship Id="rId214" Type="http://schemas.openxmlformats.org/officeDocument/2006/relationships/customXml" Target="../ink/ink482.xml"/><Relationship Id="rId235" Type="http://schemas.openxmlformats.org/officeDocument/2006/relationships/customXml" Target="../ink/ink502.xml"/><Relationship Id="rId256" Type="http://schemas.openxmlformats.org/officeDocument/2006/relationships/customXml" Target="../ink/ink523.xml"/><Relationship Id="rId277" Type="http://schemas.openxmlformats.org/officeDocument/2006/relationships/customXml" Target="../ink/ink543.xml"/><Relationship Id="rId298" Type="http://schemas.openxmlformats.org/officeDocument/2006/relationships/customXml" Target="../ink/ink563.xml"/><Relationship Id="rId116" Type="http://schemas.openxmlformats.org/officeDocument/2006/relationships/customXml" Target="../ink/ink388.xml"/><Relationship Id="rId137" Type="http://schemas.openxmlformats.org/officeDocument/2006/relationships/customXml" Target="../ink/ink408.xml"/><Relationship Id="rId158" Type="http://schemas.openxmlformats.org/officeDocument/2006/relationships/customXml" Target="../ink/ink428.xml"/><Relationship Id="rId302" Type="http://schemas.openxmlformats.org/officeDocument/2006/relationships/customXml" Target="../ink/ink567.xml"/><Relationship Id="rId323" Type="http://schemas.openxmlformats.org/officeDocument/2006/relationships/customXml" Target="../ink/ink587.xml"/><Relationship Id="rId344" Type="http://schemas.openxmlformats.org/officeDocument/2006/relationships/image" Target="../media/image18.png"/><Relationship Id="rId20" Type="http://schemas.openxmlformats.org/officeDocument/2006/relationships/customXml" Target="../ink/ink292.xml"/><Relationship Id="rId41" Type="http://schemas.openxmlformats.org/officeDocument/2006/relationships/customXml" Target="../ink/ink313.xml"/><Relationship Id="rId62" Type="http://schemas.openxmlformats.org/officeDocument/2006/relationships/customXml" Target="../ink/ink334.xml"/><Relationship Id="rId83" Type="http://schemas.openxmlformats.org/officeDocument/2006/relationships/customXml" Target="../ink/ink355.xml"/><Relationship Id="rId179" Type="http://schemas.openxmlformats.org/officeDocument/2006/relationships/customXml" Target="../ink/ink449.xml"/><Relationship Id="rId190" Type="http://schemas.openxmlformats.org/officeDocument/2006/relationships/customXml" Target="../ink/ink459.xml"/><Relationship Id="rId204" Type="http://schemas.openxmlformats.org/officeDocument/2006/relationships/customXml" Target="../ink/ink473.xml"/><Relationship Id="rId225" Type="http://schemas.openxmlformats.org/officeDocument/2006/relationships/customXml" Target="../ink/ink493.xml"/><Relationship Id="rId246" Type="http://schemas.openxmlformats.org/officeDocument/2006/relationships/customXml" Target="../ink/ink513.xml"/><Relationship Id="rId267" Type="http://schemas.openxmlformats.org/officeDocument/2006/relationships/customXml" Target="../ink/ink533.xml"/><Relationship Id="rId288" Type="http://schemas.openxmlformats.org/officeDocument/2006/relationships/customXml" Target="../ink/ink553.xml"/><Relationship Id="rId106" Type="http://schemas.openxmlformats.org/officeDocument/2006/relationships/customXml" Target="../ink/ink378.xml"/><Relationship Id="rId127" Type="http://schemas.openxmlformats.org/officeDocument/2006/relationships/customXml" Target="../ink/ink399.xml"/><Relationship Id="rId313" Type="http://schemas.openxmlformats.org/officeDocument/2006/relationships/customXml" Target="../ink/ink577.xml"/><Relationship Id="rId10" Type="http://schemas.openxmlformats.org/officeDocument/2006/relationships/customXml" Target="../ink/ink282.xml"/><Relationship Id="rId31" Type="http://schemas.openxmlformats.org/officeDocument/2006/relationships/customXml" Target="../ink/ink303.xml"/><Relationship Id="rId52" Type="http://schemas.openxmlformats.org/officeDocument/2006/relationships/customXml" Target="../ink/ink324.xml"/><Relationship Id="rId73" Type="http://schemas.openxmlformats.org/officeDocument/2006/relationships/customXml" Target="../ink/ink345.xml"/><Relationship Id="rId94" Type="http://schemas.openxmlformats.org/officeDocument/2006/relationships/customXml" Target="../ink/ink366.xml"/><Relationship Id="rId148" Type="http://schemas.openxmlformats.org/officeDocument/2006/relationships/customXml" Target="../ink/ink419.xml"/><Relationship Id="rId169" Type="http://schemas.openxmlformats.org/officeDocument/2006/relationships/customXml" Target="../ink/ink439.xml"/><Relationship Id="rId334" Type="http://schemas.openxmlformats.org/officeDocument/2006/relationships/customXml" Target="../ink/ink598.xml"/><Relationship Id="rId4" Type="http://schemas.openxmlformats.org/officeDocument/2006/relationships/image" Target="../media/image2.png"/><Relationship Id="rId180" Type="http://schemas.openxmlformats.org/officeDocument/2006/relationships/customXml" Target="../ink/ink450.xml"/><Relationship Id="rId215" Type="http://schemas.openxmlformats.org/officeDocument/2006/relationships/customXml" Target="../ink/ink483.xml"/><Relationship Id="rId236" Type="http://schemas.openxmlformats.org/officeDocument/2006/relationships/customXml" Target="../ink/ink503.xml"/><Relationship Id="rId257" Type="http://schemas.openxmlformats.org/officeDocument/2006/relationships/customXml" Target="../ink/ink524.xml"/><Relationship Id="rId278" Type="http://schemas.openxmlformats.org/officeDocument/2006/relationships/customXml" Target="../ink/ink544.xml"/><Relationship Id="rId303" Type="http://schemas.openxmlformats.org/officeDocument/2006/relationships/customXml" Target="../ink/ink568.xml"/><Relationship Id="rId42" Type="http://schemas.openxmlformats.org/officeDocument/2006/relationships/customXml" Target="../ink/ink314.xml"/><Relationship Id="rId84" Type="http://schemas.openxmlformats.org/officeDocument/2006/relationships/customXml" Target="../ink/ink356.xml"/><Relationship Id="rId138" Type="http://schemas.openxmlformats.org/officeDocument/2006/relationships/customXml" Target="../ink/ink409.xml"/><Relationship Id="rId191" Type="http://schemas.openxmlformats.org/officeDocument/2006/relationships/customXml" Target="../ink/ink460.xml"/><Relationship Id="rId205" Type="http://schemas.openxmlformats.org/officeDocument/2006/relationships/customXml" Target="../ink/ink474.xml"/><Relationship Id="rId247" Type="http://schemas.openxmlformats.org/officeDocument/2006/relationships/customXml" Target="../ink/ink514.xml"/><Relationship Id="rId107" Type="http://schemas.openxmlformats.org/officeDocument/2006/relationships/customXml" Target="../ink/ink379.xml"/><Relationship Id="rId289" Type="http://schemas.openxmlformats.org/officeDocument/2006/relationships/customXml" Target="../ink/ink554.xml"/><Relationship Id="rId11" Type="http://schemas.openxmlformats.org/officeDocument/2006/relationships/customXml" Target="../ink/ink283.xml"/><Relationship Id="rId53" Type="http://schemas.openxmlformats.org/officeDocument/2006/relationships/customXml" Target="../ink/ink325.xml"/><Relationship Id="rId149" Type="http://schemas.openxmlformats.org/officeDocument/2006/relationships/customXml" Target="../ink/ink420.xml"/><Relationship Id="rId314" Type="http://schemas.openxmlformats.org/officeDocument/2006/relationships/customXml" Target="../ink/ink578.xml"/><Relationship Id="rId95" Type="http://schemas.openxmlformats.org/officeDocument/2006/relationships/customXml" Target="../ink/ink367.xml"/><Relationship Id="rId160" Type="http://schemas.openxmlformats.org/officeDocument/2006/relationships/customXml" Target="../ink/ink430.xml"/><Relationship Id="rId216" Type="http://schemas.openxmlformats.org/officeDocument/2006/relationships/customXml" Target="../ink/ink484.xml"/><Relationship Id="rId258" Type="http://schemas.openxmlformats.org/officeDocument/2006/relationships/customXml" Target="../ink/ink525.xml"/><Relationship Id="rId22" Type="http://schemas.openxmlformats.org/officeDocument/2006/relationships/customXml" Target="../ink/ink294.xml"/><Relationship Id="rId64" Type="http://schemas.openxmlformats.org/officeDocument/2006/relationships/customXml" Target="../ink/ink336.xml"/><Relationship Id="rId118" Type="http://schemas.openxmlformats.org/officeDocument/2006/relationships/customXml" Target="../ink/ink390.xml"/><Relationship Id="rId325" Type="http://schemas.openxmlformats.org/officeDocument/2006/relationships/customXml" Target="../ink/ink589.xml"/><Relationship Id="rId171" Type="http://schemas.openxmlformats.org/officeDocument/2006/relationships/customXml" Target="../ink/ink441.xml"/><Relationship Id="rId227" Type="http://schemas.openxmlformats.org/officeDocument/2006/relationships/customXml" Target="../ink/ink495.xml"/><Relationship Id="rId269" Type="http://schemas.openxmlformats.org/officeDocument/2006/relationships/customXml" Target="../ink/ink535.xml"/><Relationship Id="rId33" Type="http://schemas.openxmlformats.org/officeDocument/2006/relationships/customXml" Target="../ink/ink305.xml"/><Relationship Id="rId129" Type="http://schemas.openxmlformats.org/officeDocument/2006/relationships/image" Target="../media/image10.png"/><Relationship Id="rId280" Type="http://schemas.openxmlformats.org/officeDocument/2006/relationships/customXml" Target="../ink/ink546.xml"/><Relationship Id="rId336" Type="http://schemas.openxmlformats.org/officeDocument/2006/relationships/customXml" Target="../ink/ink600.xml"/><Relationship Id="rId75" Type="http://schemas.openxmlformats.org/officeDocument/2006/relationships/customXml" Target="../ink/ink347.xml"/><Relationship Id="rId140" Type="http://schemas.openxmlformats.org/officeDocument/2006/relationships/customXml" Target="../ink/ink411.xml"/><Relationship Id="rId182" Type="http://schemas.openxmlformats.org/officeDocument/2006/relationships/customXml" Target="../ink/ink451.xml"/><Relationship Id="rId6" Type="http://schemas.openxmlformats.org/officeDocument/2006/relationships/customXml" Target="../ink/ink278.xml"/><Relationship Id="rId238" Type="http://schemas.openxmlformats.org/officeDocument/2006/relationships/customXml" Target="../ink/ink505.xml"/><Relationship Id="rId291" Type="http://schemas.openxmlformats.org/officeDocument/2006/relationships/customXml" Target="../ink/ink556.xml"/><Relationship Id="rId305" Type="http://schemas.openxmlformats.org/officeDocument/2006/relationships/customXml" Target="../ink/ink570.xml"/><Relationship Id="rId44" Type="http://schemas.openxmlformats.org/officeDocument/2006/relationships/customXml" Target="../ink/ink316.xml"/><Relationship Id="rId86" Type="http://schemas.openxmlformats.org/officeDocument/2006/relationships/customXml" Target="../ink/ink358.xml"/><Relationship Id="rId151" Type="http://schemas.openxmlformats.org/officeDocument/2006/relationships/customXml" Target="../ink/ink422.xml"/><Relationship Id="rId193" Type="http://schemas.openxmlformats.org/officeDocument/2006/relationships/customXml" Target="../ink/ink462.xml"/><Relationship Id="rId207" Type="http://schemas.openxmlformats.org/officeDocument/2006/relationships/image" Target="../media/image13.png"/><Relationship Id="rId249" Type="http://schemas.openxmlformats.org/officeDocument/2006/relationships/customXml" Target="../ink/ink516.xml"/><Relationship Id="rId13" Type="http://schemas.openxmlformats.org/officeDocument/2006/relationships/customXml" Target="../ink/ink285.xml"/><Relationship Id="rId109" Type="http://schemas.openxmlformats.org/officeDocument/2006/relationships/customXml" Target="../ink/ink381.xml"/><Relationship Id="rId260" Type="http://schemas.openxmlformats.org/officeDocument/2006/relationships/customXml" Target="../ink/ink526.xml"/><Relationship Id="rId316" Type="http://schemas.openxmlformats.org/officeDocument/2006/relationships/customXml" Target="../ink/ink580.xml"/><Relationship Id="rId55" Type="http://schemas.openxmlformats.org/officeDocument/2006/relationships/customXml" Target="../ink/ink327.xml"/><Relationship Id="rId97" Type="http://schemas.openxmlformats.org/officeDocument/2006/relationships/customXml" Target="../ink/ink369.xml"/><Relationship Id="rId120" Type="http://schemas.openxmlformats.org/officeDocument/2006/relationships/customXml" Target="../ink/ink392.xml"/><Relationship Id="rId162" Type="http://schemas.openxmlformats.org/officeDocument/2006/relationships/customXml" Target="../ink/ink432.xml"/><Relationship Id="rId218" Type="http://schemas.openxmlformats.org/officeDocument/2006/relationships/customXml" Target="../ink/ink486.xml"/><Relationship Id="rId271" Type="http://schemas.openxmlformats.org/officeDocument/2006/relationships/customXml" Target="../ink/ink537.xml"/><Relationship Id="rId24" Type="http://schemas.openxmlformats.org/officeDocument/2006/relationships/customXml" Target="../ink/ink296.xml"/><Relationship Id="rId66" Type="http://schemas.openxmlformats.org/officeDocument/2006/relationships/customXml" Target="../ink/ink338.xml"/><Relationship Id="rId131" Type="http://schemas.openxmlformats.org/officeDocument/2006/relationships/customXml" Target="../ink/ink402.xml"/><Relationship Id="rId327" Type="http://schemas.openxmlformats.org/officeDocument/2006/relationships/customXml" Target="../ink/ink591.xml"/><Relationship Id="rId173" Type="http://schemas.openxmlformats.org/officeDocument/2006/relationships/customXml" Target="../ink/ink443.xml"/><Relationship Id="rId229" Type="http://schemas.openxmlformats.org/officeDocument/2006/relationships/customXml" Target="../ink/ink4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B5B76-C3C6-1CE1-9267-859F0431EF35}"/>
              </a:ext>
            </a:extLst>
          </p:cNvPr>
          <p:cNvSpPr txBox="1"/>
          <p:nvPr/>
        </p:nvSpPr>
        <p:spPr>
          <a:xfrm>
            <a:off x="63208" y="27272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MCMC iteration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E069-98CC-16D8-26FB-6805CB5B720A}"/>
              </a:ext>
            </a:extLst>
          </p:cNvPr>
          <p:cNvCxnSpPr>
            <a:cxnSpLocks/>
          </p:cNvCxnSpPr>
          <p:nvPr/>
        </p:nvCxnSpPr>
        <p:spPr>
          <a:xfrm>
            <a:off x="1721466" y="427157"/>
            <a:ext cx="100371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E39D02-4AA9-E6C4-DBB9-4D4A4346C16E}"/>
              </a:ext>
            </a:extLst>
          </p:cNvPr>
          <p:cNvSpPr txBox="1"/>
          <p:nvPr/>
        </p:nvSpPr>
        <p:spPr>
          <a:xfrm>
            <a:off x="1059105" y="1315135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77C9-27C2-E2A8-4610-4AE9B2EF0694}"/>
              </a:ext>
            </a:extLst>
          </p:cNvPr>
          <p:cNvSpPr txBox="1"/>
          <p:nvPr/>
        </p:nvSpPr>
        <p:spPr>
          <a:xfrm>
            <a:off x="1069021" y="3121223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chimeric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3DDA535-F5B0-DB88-FC25-13F75186A2EB}"/>
              </a:ext>
            </a:extLst>
          </p:cNvPr>
          <p:cNvSpPr/>
          <p:nvPr/>
        </p:nvSpPr>
        <p:spPr>
          <a:xfrm>
            <a:off x="874748" y="851337"/>
            <a:ext cx="307777" cy="332329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317D3-28D3-153C-C800-ED0DFB36426E}"/>
              </a:ext>
            </a:extLst>
          </p:cNvPr>
          <p:cNvSpPr txBox="1"/>
          <p:nvPr/>
        </p:nvSpPr>
        <p:spPr>
          <a:xfrm>
            <a:off x="-51675" y="2252103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accepted</a:t>
            </a:r>
          </a:p>
          <a:p>
            <a:pPr algn="ctr"/>
            <a:r>
              <a:rPr lang="en-US" sz="1400" dirty="0"/>
              <a:t>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068B2-EF8D-1039-6680-E188460F05D0}"/>
              </a:ext>
            </a:extLst>
          </p:cNvPr>
          <p:cNvSpPr txBox="1"/>
          <p:nvPr/>
        </p:nvSpPr>
        <p:spPr>
          <a:xfrm>
            <a:off x="-15345" y="5087058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proposed</a:t>
            </a:r>
          </a:p>
          <a:p>
            <a:pPr algn="ctr"/>
            <a:r>
              <a:rPr lang="en-US" sz="1400" dirty="0"/>
              <a:t>parameters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ABA9100-A513-67CD-008B-104F8C29A6ED}"/>
              </a:ext>
            </a:extLst>
          </p:cNvPr>
          <p:cNvGrpSpPr/>
          <p:nvPr/>
        </p:nvGrpSpPr>
        <p:grpSpPr>
          <a:xfrm>
            <a:off x="1952522" y="862115"/>
            <a:ext cx="869584" cy="1581460"/>
            <a:chOff x="1878376" y="927431"/>
            <a:chExt cx="869584" cy="15814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BF52DC-125A-B6E0-4E85-DC20F9BB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A685FE-7B04-F7AD-9701-A506104E3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FAB52-E241-38DA-93E4-F39866DA8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184906-35E0-5A7E-5810-8B6F39683B5C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F29D1C-F9E1-7628-ABA4-76CC9259E5AF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F29D1C-F9E1-7628-ABA4-76CC9259E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8157F7-AFDA-A8BD-A65E-0FD54C3C6FA0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475AFCF-6B7A-B5D3-91E7-1A74EA39A2A8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475AFCF-6B7A-B5D3-91E7-1A74EA39A2A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408014F-A3F2-C889-84BB-C1652E0C532C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408014F-A3F2-C889-84BB-C1652E0C53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6F70117-9629-FB07-1571-A966BD8084B6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6F70117-9629-FB07-1571-A966BD8084B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448477-A724-CB56-2F52-A4074251A15E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448477-A724-CB56-2F52-A4074251A1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A8F74C0-FAA6-B120-2A51-AE138C994541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A8F74C0-FAA6-B120-2A51-AE138C99454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0B65F838-381F-3F18-16EB-34F0E8FAB566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0B65F838-381F-3F18-16EB-34F0E8FAB56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8704444-23CD-42B4-6EAA-ADF38FD3B20C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8704444-23CD-42B4-6EAA-ADF38FD3B20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7367E014-2B7F-406D-74E2-FAC75376D749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367E014-2B7F-406D-74E2-FAC75376D74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66226FD1-2CC9-56F6-1DFC-9EE95DF86638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66226FD1-2CC9-56F6-1DFC-9EE95DF8663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C246522-1D5D-D637-14D1-0FD67B6BB1CC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246522-1D5D-D637-14D1-0FD67B6BB1C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34FA4E7-F090-BDAA-0ABE-FE7EDECE708B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C4CB137-AD74-04F2-680A-132E05841C28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C4CB137-AD74-04F2-680A-132E05841C2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5698526-989B-0195-0B95-2FB9811990D2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5698526-989B-0195-0B95-2FB9811990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40A8EC9-9095-B794-1302-6008BF7D8AA9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40A8EC9-9095-B794-1302-6008BF7D8AA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4DAAB5A-A07D-6D84-FBA9-0EEC9BFB6600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4DAAB5A-A07D-6D84-FBA9-0EEC9BFB660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87D68946-1C55-7F45-9782-5F5F2CD0160E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87D68946-1C55-7F45-9782-5F5F2CD0160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5517D70-C3A4-9455-4EA2-59A752354369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5517D70-C3A4-9455-4EA2-59A75235436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514AB39-53A9-6A58-BECA-EEA1A7E1EE18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514AB39-53A9-6A58-BECA-EEA1A7E1EE1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5A06CBC-4448-9190-5C7D-16B854EF0180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0693B8A-F5B4-C1E7-554C-E35220148D6E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0693B8A-F5B4-C1E7-554C-E35220148D6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02683AC-25BF-7528-BA96-1FDD7DCAF66D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02683AC-25BF-7528-BA96-1FDD7DCAF6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6340F91-9799-975C-CD8B-EA0CAA24CB6D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6340F91-9799-975C-CD8B-EA0CAA24CB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5E74EE9-1DE1-1E51-A71C-B62B2E18CDE9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5E74EE9-1DE1-1E51-A71C-B62B2E18CDE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22D1F84-554A-2F86-65B6-FC55E50C5FDC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22D1F84-554A-2F86-65B6-FC55E50C5FD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46006DE-59C2-F1FC-8EA2-9D0B4204FBDF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46006DE-59C2-F1FC-8EA2-9D0B4204FBD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2C04FA41-8748-C860-B918-D1FBA7FBAE78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2C04FA41-8748-C860-B918-D1FBA7FBAE7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63DAA5F-217B-375B-4E07-5CC9656EF483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63DAA5F-217B-375B-4E07-5CC9656EF48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84" name="Freeform 83">
            <a:extLst>
              <a:ext uri="{FF2B5EF4-FFF2-40B4-BE49-F238E27FC236}">
                <a16:creationId xmlns:a16="http://schemas.microsoft.com/office/drawing/2014/main" id="{B7DF36D5-1C3D-5118-A44B-7B23BE7F6210}"/>
              </a:ext>
            </a:extLst>
          </p:cNvPr>
          <p:cNvSpPr/>
          <p:nvPr/>
        </p:nvSpPr>
        <p:spPr>
          <a:xfrm>
            <a:off x="2408486" y="969626"/>
            <a:ext cx="424759" cy="139974"/>
          </a:xfrm>
          <a:custGeom>
            <a:avLst/>
            <a:gdLst>
              <a:gd name="connsiteX0" fmla="*/ 0 w 424759"/>
              <a:gd name="connsiteY0" fmla="*/ 139974 h 139974"/>
              <a:gd name="connsiteX1" fmla="*/ 88900 w 424759"/>
              <a:gd name="connsiteY1" fmla="*/ 25674 h 139974"/>
              <a:gd name="connsiteX2" fmla="*/ 203200 w 424759"/>
              <a:gd name="connsiteY2" fmla="*/ 6624 h 139974"/>
              <a:gd name="connsiteX3" fmla="*/ 393700 w 424759"/>
              <a:gd name="connsiteY3" fmla="*/ 114574 h 139974"/>
              <a:gd name="connsiteX4" fmla="*/ 422275 w 424759"/>
              <a:gd name="connsiteY4" fmla="*/ 139974 h 13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759" h="139974">
                <a:moveTo>
                  <a:pt x="0" y="139974"/>
                </a:moveTo>
                <a:cubicBezTo>
                  <a:pt x="27516" y="93936"/>
                  <a:pt x="55033" y="47899"/>
                  <a:pt x="88900" y="25674"/>
                </a:cubicBezTo>
                <a:cubicBezTo>
                  <a:pt x="122767" y="3449"/>
                  <a:pt x="152400" y="-8193"/>
                  <a:pt x="203200" y="6624"/>
                </a:cubicBezTo>
                <a:cubicBezTo>
                  <a:pt x="254000" y="21441"/>
                  <a:pt x="357188" y="92349"/>
                  <a:pt x="393700" y="114574"/>
                </a:cubicBezTo>
                <a:cubicBezTo>
                  <a:pt x="430212" y="136799"/>
                  <a:pt x="426243" y="138386"/>
                  <a:pt x="422275" y="139974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04720393-3C02-93BF-DDBF-C415BF10D456}"/>
              </a:ext>
            </a:extLst>
          </p:cNvPr>
          <p:cNvSpPr/>
          <p:nvPr/>
        </p:nvSpPr>
        <p:spPr>
          <a:xfrm>
            <a:off x="2395786" y="1223288"/>
            <a:ext cx="457200" cy="232387"/>
          </a:xfrm>
          <a:custGeom>
            <a:avLst/>
            <a:gdLst>
              <a:gd name="connsiteX0" fmla="*/ 0 w 457200"/>
              <a:gd name="connsiteY0" fmla="*/ 232387 h 232387"/>
              <a:gd name="connsiteX1" fmla="*/ 161925 w 457200"/>
              <a:gd name="connsiteY1" fmla="*/ 51412 h 232387"/>
              <a:gd name="connsiteX2" fmla="*/ 282575 w 457200"/>
              <a:gd name="connsiteY2" fmla="*/ 3787 h 232387"/>
              <a:gd name="connsiteX3" fmla="*/ 400050 w 457200"/>
              <a:gd name="connsiteY3" fmla="*/ 130787 h 232387"/>
              <a:gd name="connsiteX4" fmla="*/ 457200 w 457200"/>
              <a:gd name="connsiteY4" fmla="*/ 222862 h 23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232387">
                <a:moveTo>
                  <a:pt x="0" y="232387"/>
                </a:moveTo>
                <a:cubicBezTo>
                  <a:pt x="57414" y="160949"/>
                  <a:pt x="114829" y="89512"/>
                  <a:pt x="161925" y="51412"/>
                </a:cubicBezTo>
                <a:cubicBezTo>
                  <a:pt x="209021" y="13312"/>
                  <a:pt x="242888" y="-9442"/>
                  <a:pt x="282575" y="3787"/>
                </a:cubicBezTo>
                <a:cubicBezTo>
                  <a:pt x="322262" y="17016"/>
                  <a:pt x="370946" y="94275"/>
                  <a:pt x="400050" y="130787"/>
                </a:cubicBezTo>
                <a:cubicBezTo>
                  <a:pt x="429154" y="167299"/>
                  <a:pt x="443177" y="195080"/>
                  <a:pt x="457200" y="222862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E0169EB6-61AA-71F6-BF77-3F6A0C09A6AE}"/>
              </a:ext>
            </a:extLst>
          </p:cNvPr>
          <p:cNvSpPr/>
          <p:nvPr/>
        </p:nvSpPr>
        <p:spPr>
          <a:xfrm>
            <a:off x="2398961" y="1957325"/>
            <a:ext cx="441325" cy="25400"/>
          </a:xfrm>
          <a:custGeom>
            <a:avLst/>
            <a:gdLst>
              <a:gd name="connsiteX0" fmla="*/ 0 w 441325"/>
              <a:gd name="connsiteY0" fmla="*/ 25400 h 25400"/>
              <a:gd name="connsiteX1" fmla="*/ 203200 w 441325"/>
              <a:gd name="connsiteY1" fmla="*/ 22225 h 25400"/>
              <a:gd name="connsiteX2" fmla="*/ 311150 w 441325"/>
              <a:gd name="connsiteY2" fmla="*/ 6350 h 25400"/>
              <a:gd name="connsiteX3" fmla="*/ 441325 w 441325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25" h="25400">
                <a:moveTo>
                  <a:pt x="0" y="25400"/>
                </a:moveTo>
                <a:cubicBezTo>
                  <a:pt x="75671" y="25400"/>
                  <a:pt x="151342" y="25400"/>
                  <a:pt x="203200" y="22225"/>
                </a:cubicBezTo>
                <a:cubicBezTo>
                  <a:pt x="255058" y="19050"/>
                  <a:pt x="271463" y="10054"/>
                  <a:pt x="311150" y="6350"/>
                </a:cubicBezTo>
                <a:cubicBezTo>
                  <a:pt x="350837" y="2646"/>
                  <a:pt x="396081" y="1323"/>
                  <a:pt x="441325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7F8BBD-990F-3AB6-6530-980146A3FD96}"/>
              </a:ext>
            </a:extLst>
          </p:cNvPr>
          <p:cNvGrpSpPr/>
          <p:nvPr/>
        </p:nvGrpSpPr>
        <p:grpSpPr>
          <a:xfrm>
            <a:off x="1941496" y="2702031"/>
            <a:ext cx="869584" cy="1570574"/>
            <a:chOff x="1878376" y="927431"/>
            <a:chExt cx="869584" cy="157057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AD8CDCB-7414-F8A0-FE54-683CD07C6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59DE8E44-9EB6-C8C4-D390-0B84ABD7E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A8715E8-75DF-A15C-2E2B-83545E8F8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FAD009F-55F9-9D11-8438-FCB577903684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99D62BD-194A-8610-891D-7C520C5D63B1}"/>
                    </a:ext>
                  </a:extLst>
                </p:cNvPr>
                <p:cNvSpPr txBox="1"/>
                <p:nvPr/>
              </p:nvSpPr>
              <p:spPr>
                <a:xfrm>
                  <a:off x="1881437" y="2190228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99D62BD-194A-8610-891D-7C520C5D6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190228"/>
                  <a:ext cx="336246" cy="307777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3BB9CE-A495-F9A6-63DB-BF74E93E0AA7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D06C267-4DFE-56E3-2BB9-5874AAC4ABE4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D06C267-4DFE-56E3-2BB9-5874AAC4ABE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418EAC7F-F65E-81DE-A0DC-E12C71E78B35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418EAC7F-F65E-81DE-A0DC-E12C71E78B3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E41B60CE-190E-C956-834D-9CF114F22D9D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E41B60CE-190E-C956-834D-9CF114F22D9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9552A3B8-562F-6241-F084-FE1F17D95F39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9552A3B8-562F-6241-F084-FE1F17D95F3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C379FC4-22A0-9CAE-F73E-A14EC833A246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C379FC4-22A0-9CAE-F73E-A14EC833A24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0EC2C97B-9B4B-8068-5101-357747A0F0E4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0EC2C97B-9B4B-8068-5101-357747A0F0E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7F98EB8-4CA8-9745-0052-30723B8759CE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07F98EB8-4CA8-9745-0052-30723B8759C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4947D3C6-DDFB-AF06-360B-C3816E5D8DEA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4947D3C6-DDFB-AF06-360B-C3816E5D8DE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AD43874-8682-DCF2-D8B4-84E022EE649F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BAD43874-8682-DCF2-D8B4-84E022EE649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BE6A1A18-E45F-080E-8A30-EFB2050A887A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BE6A1A18-E45F-080E-8A30-EFB2050A887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A99CC5C-6450-AE83-A957-63C1DBE88A88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E7B9E904-498A-437A-2273-51D151507AB4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E7B9E904-498A-437A-2273-51D151507AB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643C587D-4FC0-BA9E-F7E7-31DB23BEDA25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643C587D-4FC0-BA9E-F7E7-31DB23BEDA2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0CF4D282-03B4-A4D3-940E-922E9D39220D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0CF4D282-03B4-A4D3-940E-922E9D39220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7285DEF8-1952-3BA2-F8B4-13864AB240E6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7285DEF8-1952-3BA2-F8B4-13864AB240E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D54E10A3-6D3F-B4C8-A3C0-328BA404FB14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D54E10A3-6D3F-B4C8-A3C0-328BA404FB1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42C3B5B7-0157-27DB-2049-22AAE0F30D1D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42C3B5B7-0157-27DB-2049-22AAE0F30D1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FF5BE7A5-7E6F-6136-1DE5-48294AFB208C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FF5BE7A5-7E6F-6136-1DE5-48294AFB208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42F070E-CB28-AC26-D45D-9FCAE2FA1005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2B77E505-9FE5-C07C-2200-7A910E69F2C0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2B77E505-9FE5-C07C-2200-7A910E69F2C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69B4DC18-09F6-9086-6723-021D11C344AE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69B4DC18-09F6-9086-6723-021D11C344A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0DD7ADE2-2CDF-856C-950B-FB507EA83DAC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0DD7ADE2-2CDF-856C-950B-FB507EA83DA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ED193DC4-7E7A-2585-D148-0826B414052C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ED193DC4-7E7A-2585-D148-0826B41405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990591D8-F5C2-3301-254D-0C12555062BA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990591D8-F5C2-3301-254D-0C12555062B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154AD99-E8CC-CE9E-1A21-0117FF116F1D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154AD99-E8CC-CE9E-1A21-0117FF116F1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F70F15D9-1AF5-F2F2-095F-642706666EDE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F70F15D9-1AF5-F2F2-095F-642706666ED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1090D882-1AA6-6E6D-761F-D4181B85BBB5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1090D882-1AA6-6E6D-761F-D4181B85BBB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6CB17071-88B1-4BD1-7BC1-2EDBCCF2471C}"/>
              </a:ext>
            </a:extLst>
          </p:cNvPr>
          <p:cNvGrpSpPr/>
          <p:nvPr/>
        </p:nvGrpSpPr>
        <p:grpSpPr>
          <a:xfrm>
            <a:off x="2384760" y="2809542"/>
            <a:ext cx="457200" cy="1013099"/>
            <a:chOff x="2713384" y="2809542"/>
            <a:chExt cx="457200" cy="1013099"/>
          </a:xfrm>
        </p:grpSpPr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2AE72B0F-AB9E-984C-AE1A-56C33EAD9382}"/>
                </a:ext>
              </a:extLst>
            </p:cNvPr>
            <p:cNvSpPr/>
            <p:nvPr/>
          </p:nvSpPr>
          <p:spPr>
            <a:xfrm>
              <a:off x="2726084" y="2809542"/>
              <a:ext cx="424759" cy="139974"/>
            </a:xfrm>
            <a:custGeom>
              <a:avLst/>
              <a:gdLst>
                <a:gd name="connsiteX0" fmla="*/ 0 w 424759"/>
                <a:gd name="connsiteY0" fmla="*/ 139974 h 139974"/>
                <a:gd name="connsiteX1" fmla="*/ 88900 w 424759"/>
                <a:gd name="connsiteY1" fmla="*/ 25674 h 139974"/>
                <a:gd name="connsiteX2" fmla="*/ 203200 w 424759"/>
                <a:gd name="connsiteY2" fmla="*/ 6624 h 139974"/>
                <a:gd name="connsiteX3" fmla="*/ 393700 w 424759"/>
                <a:gd name="connsiteY3" fmla="*/ 114574 h 139974"/>
                <a:gd name="connsiteX4" fmla="*/ 422275 w 424759"/>
                <a:gd name="connsiteY4" fmla="*/ 139974 h 1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59" h="139974">
                  <a:moveTo>
                    <a:pt x="0" y="139974"/>
                  </a:moveTo>
                  <a:cubicBezTo>
                    <a:pt x="27516" y="93936"/>
                    <a:pt x="55033" y="47899"/>
                    <a:pt x="88900" y="25674"/>
                  </a:cubicBezTo>
                  <a:cubicBezTo>
                    <a:pt x="122767" y="3449"/>
                    <a:pt x="152400" y="-8193"/>
                    <a:pt x="203200" y="6624"/>
                  </a:cubicBezTo>
                  <a:cubicBezTo>
                    <a:pt x="254000" y="21441"/>
                    <a:pt x="357188" y="92349"/>
                    <a:pt x="393700" y="114574"/>
                  </a:cubicBezTo>
                  <a:cubicBezTo>
                    <a:pt x="430212" y="136799"/>
                    <a:pt x="426243" y="138386"/>
                    <a:pt x="422275" y="139974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4EB2491C-C6AE-0664-8F45-B29B1D561E06}"/>
                </a:ext>
              </a:extLst>
            </p:cNvPr>
            <p:cNvSpPr/>
            <p:nvPr/>
          </p:nvSpPr>
          <p:spPr>
            <a:xfrm>
              <a:off x="2713384" y="3063204"/>
              <a:ext cx="457200" cy="232387"/>
            </a:xfrm>
            <a:custGeom>
              <a:avLst/>
              <a:gdLst>
                <a:gd name="connsiteX0" fmla="*/ 0 w 457200"/>
                <a:gd name="connsiteY0" fmla="*/ 232387 h 232387"/>
                <a:gd name="connsiteX1" fmla="*/ 161925 w 457200"/>
                <a:gd name="connsiteY1" fmla="*/ 51412 h 232387"/>
                <a:gd name="connsiteX2" fmla="*/ 282575 w 457200"/>
                <a:gd name="connsiteY2" fmla="*/ 3787 h 232387"/>
                <a:gd name="connsiteX3" fmla="*/ 400050 w 457200"/>
                <a:gd name="connsiteY3" fmla="*/ 130787 h 232387"/>
                <a:gd name="connsiteX4" fmla="*/ 457200 w 457200"/>
                <a:gd name="connsiteY4" fmla="*/ 222862 h 23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232387">
                  <a:moveTo>
                    <a:pt x="0" y="232387"/>
                  </a:moveTo>
                  <a:cubicBezTo>
                    <a:pt x="57414" y="160949"/>
                    <a:pt x="114829" y="89512"/>
                    <a:pt x="161925" y="51412"/>
                  </a:cubicBezTo>
                  <a:cubicBezTo>
                    <a:pt x="209021" y="13312"/>
                    <a:pt x="242888" y="-9442"/>
                    <a:pt x="282575" y="3787"/>
                  </a:cubicBezTo>
                  <a:cubicBezTo>
                    <a:pt x="322262" y="17016"/>
                    <a:pt x="370946" y="94275"/>
                    <a:pt x="400050" y="130787"/>
                  </a:cubicBezTo>
                  <a:cubicBezTo>
                    <a:pt x="429154" y="167299"/>
                    <a:pt x="443177" y="195080"/>
                    <a:pt x="457200" y="222862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0C16D876-53B9-747D-1B7E-869D17A834BE}"/>
                </a:ext>
              </a:extLst>
            </p:cNvPr>
            <p:cNvSpPr/>
            <p:nvPr/>
          </p:nvSpPr>
          <p:spPr>
            <a:xfrm>
              <a:off x="2716559" y="3797241"/>
              <a:ext cx="441325" cy="25400"/>
            </a:xfrm>
            <a:custGeom>
              <a:avLst/>
              <a:gdLst>
                <a:gd name="connsiteX0" fmla="*/ 0 w 441325"/>
                <a:gd name="connsiteY0" fmla="*/ 25400 h 25400"/>
                <a:gd name="connsiteX1" fmla="*/ 203200 w 441325"/>
                <a:gd name="connsiteY1" fmla="*/ 22225 h 25400"/>
                <a:gd name="connsiteX2" fmla="*/ 311150 w 441325"/>
                <a:gd name="connsiteY2" fmla="*/ 6350 h 25400"/>
                <a:gd name="connsiteX3" fmla="*/ 441325 w 441325"/>
                <a:gd name="connsiteY3" fmla="*/ 0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325" h="25400">
                  <a:moveTo>
                    <a:pt x="0" y="25400"/>
                  </a:moveTo>
                  <a:cubicBezTo>
                    <a:pt x="75671" y="25400"/>
                    <a:pt x="151342" y="25400"/>
                    <a:pt x="203200" y="22225"/>
                  </a:cubicBezTo>
                  <a:cubicBezTo>
                    <a:pt x="255058" y="19050"/>
                    <a:pt x="271463" y="10054"/>
                    <a:pt x="311150" y="6350"/>
                  </a:cubicBezTo>
                  <a:cubicBezTo>
                    <a:pt x="350837" y="2646"/>
                    <a:pt x="396081" y="1323"/>
                    <a:pt x="441325" y="0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6C4C49E-B015-DD0B-6FA0-9BC78C0C821D}"/>
              </a:ext>
            </a:extLst>
          </p:cNvPr>
          <p:cNvGrpSpPr/>
          <p:nvPr/>
        </p:nvGrpSpPr>
        <p:grpSpPr>
          <a:xfrm>
            <a:off x="4010304" y="2693359"/>
            <a:ext cx="869584" cy="1581460"/>
            <a:chOff x="1878376" y="927431"/>
            <a:chExt cx="869584" cy="158146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2775D3E-4ED5-67FF-C030-34E7D52C3F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D2E8DDB7-D59C-4D7C-7AB2-2BF8DE64A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rgbClr val="D7837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D7837F"/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F5AE99FE-056B-0A63-E838-FCB46562B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B4181BA-A36D-67DF-E598-6D34B9586133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35D1463-F2B9-280D-D90C-5713F7EB162D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E35D1463-F2B9-280D-D90C-5713F7EB1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5466D24-A8EB-418B-5A34-9846BB71004B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3F714A09-729E-582F-934F-930A4747BE1A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3F714A09-729E-582F-934F-930A4747BE1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2F019F89-D043-D3D2-9AD3-F65AB69A5C04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2F019F89-D043-D3D2-9AD3-F65AB69A5C0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116A0940-A8EB-B2E2-B8B1-81F74B85598D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116A0940-A8EB-B2E2-B8B1-81F74B85598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5D6B15D7-DCA1-FFB8-D4F7-C13CCF06D25B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5D6B15D7-DCA1-FFB8-D4F7-C13CCF06D25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54CDF426-4A14-5272-05A0-23A4DEB1B3DB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54CDF426-4A14-5272-05A0-23A4DEB1B3D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0271E3C6-866E-3678-EB23-3775F3142EE2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0271E3C6-866E-3678-EB23-3775F3142EE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9D395C38-BA0C-8E7B-5C32-469E8A1E218A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9D395C38-BA0C-8E7B-5C32-469E8A1E218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202CBB15-6115-B9ED-52E5-18E248ED14A3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202CBB15-6115-B9ED-52E5-18E248ED14A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D63CC05D-04A7-8925-77C5-0BA1485B29BF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D63CC05D-04A7-8925-77C5-0BA1485B29B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1031B401-BC7B-D96C-D668-70F276A2D964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1031B401-BC7B-D96C-D668-70F276A2D96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B338B416-2567-1081-2A33-986CA5459DFB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99DFB849-D5DC-796C-8560-A7CF8B76935C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99DFB849-D5DC-796C-8560-A7CF8B76935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D6DE2040-4855-9837-0D71-67A9DBD40220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D6DE2040-4855-9837-0D71-67A9DBD4022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1EF09903-38A0-0C21-E84A-87068BFF7956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1EF09903-38A0-0C21-E84A-87068BFF795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9BBFF12-03DF-0A24-3962-95F5E0014206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9BBFF12-03DF-0A24-3962-95F5E001420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E044EE9B-2835-194B-DA0B-53D80336EAD2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E044EE9B-2835-194B-DA0B-53D80336EA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099B1ADE-7C27-1432-8128-663D37601088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099B1ADE-7C27-1432-8128-663D3760108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CE6C20EF-9278-0960-CF37-893CCD86B71B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CE6C20EF-9278-0960-CF37-893CCD86B71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1BC9923-805B-1F1D-B78F-0EF4376B3FBB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50334F8C-DF96-F5BB-D486-D6C28DA56DAA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50334F8C-DF96-F5BB-D486-D6C28DA56DA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BAA08E62-2C54-C937-CB82-C758186BDF2F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BAA08E62-2C54-C937-CB82-C758186BDF2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C4D72D71-82AB-0558-6B39-3762042E08A6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C4D72D71-82AB-0558-6B39-3762042E08A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0C0A47D5-769E-9D1F-BE99-46911A107629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0C0A47D5-769E-9D1F-BE99-46911A10762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00507D2D-4417-146F-EA86-ECAEA3CC127C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00507D2D-4417-146F-EA86-ECAEA3CC127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B3B5B9DB-D14F-B6A0-56DB-F299647BABCB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B3B5B9DB-D14F-B6A0-56DB-F299647BABC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16A2B697-E78C-252E-DB14-8C3045F55EB0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16A2B697-E78C-252E-DB14-8C3045F55EB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C6FDDD8D-4500-1548-5F41-A5082B371732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C6FDDD8D-4500-1548-5F41-A5082B37173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7464B53-46CD-0037-D80C-407A17322B40}"/>
              </a:ext>
            </a:extLst>
          </p:cNvPr>
          <p:cNvGrpSpPr/>
          <p:nvPr/>
        </p:nvGrpSpPr>
        <p:grpSpPr>
          <a:xfrm>
            <a:off x="6025558" y="2723295"/>
            <a:ext cx="869584" cy="1581460"/>
            <a:chOff x="1878376" y="927431"/>
            <a:chExt cx="869584" cy="1581460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5AB30099-9D85-8438-F327-E8202F6BA5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rgbClr val="FEE09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CA2603-F51E-03C0-11E4-914FDD3A4B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04C06DE-E964-433A-AF3F-C934D4E9E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3D915EB5-22BF-CFA0-84CF-87EFC9B37934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DF56D6A-7C92-ED93-7636-526E8B90A923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DF56D6A-7C92-ED93-7636-526E8B90A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ED8C18D-79FD-DE7D-4C65-C6D5D904F690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C0AEAFB9-F52D-35DB-7971-F4441CE42BD8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C0AEAFB9-F52D-35DB-7971-F4441CE42BD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23067E15-5C57-001C-64AB-0EDF501C63DE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23067E15-5C57-001C-64AB-0EDF501C63D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255" name="Ink 254">
                    <a:extLst>
                      <a:ext uri="{FF2B5EF4-FFF2-40B4-BE49-F238E27FC236}">
                        <a16:creationId xmlns:a16="http://schemas.microsoft.com/office/drawing/2014/main" id="{FD9A3E46-EF7C-7987-EB58-23A626993E62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255" name="Ink 254">
                    <a:extLst>
                      <a:ext uri="{FF2B5EF4-FFF2-40B4-BE49-F238E27FC236}">
                        <a16:creationId xmlns:a16="http://schemas.microsoft.com/office/drawing/2014/main" id="{FD9A3E46-EF7C-7987-EB58-23A626993E6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731A3B14-0D35-921F-94E8-F3259F53B2CD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731A3B14-0D35-921F-94E8-F3259F53B2C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634CF12E-1E1B-46ED-8944-5016A4871CA1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634CF12E-1E1B-46ED-8944-5016A4871CA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E8C73087-BDF6-1CD9-0D6B-CFFFA69D4B55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E8C73087-BDF6-1CD9-0D6B-CFFFA69D4B5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8D8881DB-9084-D48A-FBD2-3FAE642FA850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8D8881DB-9084-D48A-FBD2-3FAE642FA85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260" name="Ink 259">
                    <a:extLst>
                      <a:ext uri="{FF2B5EF4-FFF2-40B4-BE49-F238E27FC236}">
                        <a16:creationId xmlns:a16="http://schemas.microsoft.com/office/drawing/2014/main" id="{6146DEB8-1A8D-9B1E-6C57-28D8576F0154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260" name="Ink 259">
                    <a:extLst>
                      <a:ext uri="{FF2B5EF4-FFF2-40B4-BE49-F238E27FC236}">
                        <a16:creationId xmlns:a16="http://schemas.microsoft.com/office/drawing/2014/main" id="{6146DEB8-1A8D-9B1E-6C57-28D8576F015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D9A993D6-AD1A-8FE9-0F2A-30FC809C1581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D9A993D6-AD1A-8FE9-0F2A-30FC809C158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262" name="Ink 261">
                    <a:extLst>
                      <a:ext uri="{FF2B5EF4-FFF2-40B4-BE49-F238E27FC236}">
                        <a16:creationId xmlns:a16="http://schemas.microsoft.com/office/drawing/2014/main" id="{8A1BDDAF-F6C8-C8CC-B695-5B21C66DE3FB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262" name="Ink 261">
                    <a:extLst>
                      <a:ext uri="{FF2B5EF4-FFF2-40B4-BE49-F238E27FC236}">
                        <a16:creationId xmlns:a16="http://schemas.microsoft.com/office/drawing/2014/main" id="{8A1BDDAF-F6C8-C8CC-B695-5B21C66DE3F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5748545-8EED-CE77-D8B2-91585ED1AF7D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3B9CB726-64BB-33C2-A49D-07A38B0E07CE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3B9CB726-64BB-33C2-A49D-07A38B0E07C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ED55C852-6C62-BA62-5320-80D3431274A9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ED55C852-6C62-BA62-5320-80D3431274A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48" name="Ink 247">
                    <a:extLst>
                      <a:ext uri="{FF2B5EF4-FFF2-40B4-BE49-F238E27FC236}">
                        <a16:creationId xmlns:a16="http://schemas.microsoft.com/office/drawing/2014/main" id="{D4ECFD33-F517-30EA-962B-F10FEFF1961E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248" name="Ink 247">
                    <a:extLst>
                      <a:ext uri="{FF2B5EF4-FFF2-40B4-BE49-F238E27FC236}">
                        <a16:creationId xmlns:a16="http://schemas.microsoft.com/office/drawing/2014/main" id="{D4ECFD33-F517-30EA-962B-F10FEFF1961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14C37756-8D19-DF59-238D-B9983D5DF888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14C37756-8D19-DF59-238D-B9983D5DF88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11120684-42B0-7E98-7643-2C0C2FDA3237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11120684-42B0-7E98-7643-2C0C2FDA323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0501CAED-99C7-BC2A-3B8E-95535E208FDD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0501CAED-99C7-BC2A-3B8E-95535E208FD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ADE2FA22-2808-AF4F-EC48-E69C3A91F006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ADE2FA22-2808-AF4F-EC48-E69C3A91F00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363E63F-9654-12A7-B026-84AF200C4F62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0A8A7765-BD7A-2DE3-1EFC-860BAA84ACD1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0A8A7765-BD7A-2DE3-1EFC-860BAA84ACD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615F54DB-1B45-D1BC-2DAE-053D7C33695D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615F54DB-1B45-D1BC-2DAE-053D7C33695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9DD10527-B448-222E-EEC4-600241F1CACB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9DD10527-B448-222E-EEC4-600241F1CAC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DA33655D-4335-9005-DA16-E0392E993FA2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DA33655D-4335-9005-DA16-E0392E993FA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23C3B2C2-8ED3-620F-6A0B-E459D359FD43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23C3B2C2-8ED3-620F-6A0B-E459D359FD4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0E9EC8E1-A10C-897C-0223-D1553B3400E8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0E9EC8E1-A10C-897C-0223-D1553B3400E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57D83C36-F2DB-3C12-F35A-3945CFE82C55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57D83C36-F2DB-3C12-F35A-3945CFE82C5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AAD153CA-F462-7B64-7D46-463B8FB9D67E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AAD153CA-F462-7B64-7D46-463B8FB9D67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27B08099-07EF-B328-ADBA-C89AD42702EA}"/>
              </a:ext>
            </a:extLst>
          </p:cNvPr>
          <p:cNvGrpSpPr/>
          <p:nvPr/>
        </p:nvGrpSpPr>
        <p:grpSpPr>
          <a:xfrm>
            <a:off x="8171480" y="883379"/>
            <a:ext cx="869584" cy="1581460"/>
            <a:chOff x="1878376" y="927431"/>
            <a:chExt cx="869584" cy="1581460"/>
          </a:xfrm>
        </p:grpSpPr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14AA005-BA4C-0177-6926-5E215D599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61B6AE2B-E051-9E71-948C-685254484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73DFC9E8-6D14-C2A5-59BF-73AB7B1C5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7CDDF3ED-6262-2CA9-1C92-61C55E23B4AA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86D985E5-8AB1-8741-342E-77BC736A00B8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86D985E5-8AB1-8741-342E-77BC736A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60044F97-A1A8-9358-9A82-1894F54F5A45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983B80DE-6AD7-6E8C-EF3B-C0B79AFFDAA8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983B80DE-6AD7-6E8C-EF3B-C0B79AFFDAA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AD294E98-5F10-2B75-CE38-33A3B6722C4C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AD294E98-5F10-2B75-CE38-33A3B6722C4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D6B3C56C-50A8-F79F-7C93-EB62DD27092E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D6B3C56C-50A8-F79F-7C93-EB62DD27092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E27A80F2-83D9-7626-D30B-C669AFDCA595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E27A80F2-83D9-7626-D30B-C669AFDCA59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72B8E731-BFF3-F1FC-A275-5B459EF2ECCC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72B8E731-BFF3-F1FC-A275-5B459EF2ECC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98A791E4-BE4E-3BEB-95B8-D38D1DAACFA6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98A791E4-BE4E-3BEB-95B8-D38D1DAACFA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BBA9B8C9-A0CD-ED84-D56D-308A39F93AA5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BBA9B8C9-A0CD-ED84-D56D-308A39F93AA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5B85955D-0D3D-9664-79F2-925AA8EC6831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5B85955D-0D3D-9664-79F2-925AA8EC683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60DE0C0C-3F30-EFDD-8FFD-311EEF0853E3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60DE0C0C-3F30-EFDD-8FFD-311EEF0853E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FADAEAC4-CA4D-06E0-D1E6-1F5DD0DD0840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FADAEAC4-CA4D-06E0-D1E6-1F5DD0DD084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C0C5380-79A5-1EC4-526A-402CB59E199B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FB4E1681-BE5D-2644-AEDB-65F80A85C94D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FB4E1681-BE5D-2644-AEDB-65F80A85C94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450522E2-C35B-D9C7-BDC2-5B08A620D119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450522E2-C35B-D9C7-BDC2-5B08A620D11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556AB774-3317-490F-7A4B-D2BC68ADA5AE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556AB774-3317-490F-7A4B-D2BC68ADA5A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83AD9818-BF4D-49F0-23CB-02B12661C5C2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83AD9818-BF4D-49F0-23CB-02B12661C5C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F9684BF1-FCAF-6092-0079-B147914BB23B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F9684BF1-FCAF-6092-0079-B147914BB23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364A6FC4-D155-32EA-8C8D-952EE96627DC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364A6FC4-D155-32EA-8C8D-952EE96627D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E889BAB3-6D3B-421F-7BDB-DDB7F08AE0D2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E889BAB3-6D3B-421F-7BDB-DDB7F08AE0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2E894CB3-7032-CB08-36EA-8C905B1196DC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3074983F-15CB-4C3D-A82A-3B953AC838C7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3074983F-15CB-4C3D-A82A-3B953AC838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273" name="Ink 272">
                    <a:extLst>
                      <a:ext uri="{FF2B5EF4-FFF2-40B4-BE49-F238E27FC236}">
                        <a16:creationId xmlns:a16="http://schemas.microsoft.com/office/drawing/2014/main" id="{144A1933-6373-4440-8699-EF48C1965094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273" name="Ink 272">
                    <a:extLst>
                      <a:ext uri="{FF2B5EF4-FFF2-40B4-BE49-F238E27FC236}">
                        <a16:creationId xmlns:a16="http://schemas.microsoft.com/office/drawing/2014/main" id="{144A1933-6373-4440-8699-EF48C196509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AC714326-349B-37AD-387B-2CECDA03E60D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AC714326-349B-37AD-387B-2CECDA03E60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A2AE10B7-8498-0F20-922C-14774AB0AF90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A2AE10B7-8498-0F20-922C-14774AB0AF9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E9A858A2-3729-CDF1-83C6-96157088BBD5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E9A858A2-3729-CDF1-83C6-96157088BBD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D5ECFA3D-B373-D2DB-05BB-2D74D5FB70B8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D5ECFA3D-B373-D2DB-05BB-2D74D5FB70B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A782DF08-7CC0-DE2C-B334-DB012482FD45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A782DF08-7CC0-DE2C-B334-DB012482FD4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24073FBD-9625-9964-CFEB-EAB22CD384F0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24073FBD-9625-9964-CFEB-EAB22CD384F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9714FBA0-ABF2-E39B-CC01-8E43A26C0B0F}"/>
              </a:ext>
            </a:extLst>
          </p:cNvPr>
          <p:cNvGrpSpPr/>
          <p:nvPr/>
        </p:nvGrpSpPr>
        <p:grpSpPr>
          <a:xfrm>
            <a:off x="8160454" y="2723295"/>
            <a:ext cx="869584" cy="1581460"/>
            <a:chOff x="1878376" y="927431"/>
            <a:chExt cx="869584" cy="1581460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4B20A8B9-E2A4-3742-87AF-EA4EE39AEE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4CD8B21D-EFC9-2090-7AA5-6586BAE97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AAE3539A-898D-E480-509E-2FF593BFDE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98D5AA7F-1F5A-782A-F16F-29FF3A0C4F2A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CD4A5AA6-1E9F-6FC4-1DE6-699367D4FBCD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CD4A5AA6-1E9F-6FC4-1DE6-699367D4F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264D08C4-B3DC-3AF0-3211-F295676B4F90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F808F1B4-4598-C62D-5613-A4D94B07434A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F808F1B4-4598-C62D-5613-A4D94B07434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DEA677E5-AAE4-3E01-53C1-AA7E80974CED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DEA677E5-AAE4-3E01-53C1-AA7E80974CE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1AA0A03D-F809-175D-886D-47F609B79829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1AA0A03D-F809-175D-886D-47F609B7982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C06C698D-B3C9-C51F-F5C5-B756B33E87B9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C06C698D-B3C9-C51F-F5C5-B756B33E87B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E91A80A9-1E32-5BBC-A11E-1CEBE6179335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E91A80A9-1E32-5BBC-A11E-1CEBE617933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07DFA966-F552-5AA2-BF41-740929A89AF9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07DFA966-F552-5AA2-BF41-740929A89AF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CB82CEBB-27B2-B27B-F6A2-73E906FF51DC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CB82CEBB-27B2-B27B-F6A2-73E906FF51D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9FA144CE-DF66-B278-3407-8992D72E3E2D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9FA144CE-DF66-B278-3407-8992D72E3E2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6AB71E4B-2DCB-DB79-AFB0-633D11893F7D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6AB71E4B-2DCB-DB79-AFB0-633D11893F7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D0A9B280-7905-19ED-1226-C6EEDFAAE0F7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D0A9B280-7905-19ED-1226-C6EEDFAAE0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7E8E640-F316-F659-0512-35BAB7847AF0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26FA94AC-94B3-A362-1813-115F36CA5B17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26FA94AC-94B3-A362-1813-115F36CA5B1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DDFE3E32-F1F6-02F4-56AC-EE694491E3D9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DDFE3E32-F1F6-02F4-56AC-EE694491E3D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4A7EFB87-E08E-E058-532B-0CE5A5104909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4A7EFB87-E08E-E058-532B-0CE5A510490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DD6EBECD-67DD-3AA0-EF64-AA155798EC35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DD6EBECD-67DD-3AA0-EF64-AA155798EC3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5BE41EFC-9F2D-DB95-422B-C81C06002F20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5BE41EFC-9F2D-DB95-422B-C81C06002F2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C27DCCA6-ED82-11E1-1355-0FD3C54AFFE6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C27DCCA6-ED82-11E1-1355-0FD3C54AFFE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B20BA635-BBAF-F8B0-6664-4B08BBE02E93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B20BA635-BBAF-F8B0-6664-4B08BBE02E9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421703F-51E1-899D-5089-A66BFC2B2C0A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9464C3F2-B3E8-B44B-A90F-9930BFF2DD30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9464C3F2-B3E8-B44B-A90F-9930BFF2DD3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C0A924EA-03CD-EFC1-8F33-528BB3A50233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C0A924EA-03CD-EFC1-8F33-528BB3A5023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FF784E9A-BB56-FCE8-2F30-B802DB2DAF57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FF784E9A-BB56-FCE8-2F30-B802DB2DAF5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C73F520D-7FF4-56DF-2F8F-94BA6DAFE4AB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C73F520D-7FF4-56DF-2F8F-94BA6DAFE4A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B96630C0-038D-4B0A-FAC4-B5F88F1433DA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B96630C0-038D-4B0A-FAC4-B5F88F1433D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311" name="Ink 310">
                    <a:extLst>
                      <a:ext uri="{FF2B5EF4-FFF2-40B4-BE49-F238E27FC236}">
                        <a16:creationId xmlns:a16="http://schemas.microsoft.com/office/drawing/2014/main" id="{AAB300EE-306A-D56B-97D3-048716559D5E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311" name="Ink 310">
                    <a:extLst>
                      <a:ext uri="{FF2B5EF4-FFF2-40B4-BE49-F238E27FC236}">
                        <a16:creationId xmlns:a16="http://schemas.microsoft.com/office/drawing/2014/main" id="{AAB300EE-306A-D56B-97D3-048716559D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312" name="Ink 311">
                    <a:extLst>
                      <a:ext uri="{FF2B5EF4-FFF2-40B4-BE49-F238E27FC236}">
                        <a16:creationId xmlns:a16="http://schemas.microsoft.com/office/drawing/2014/main" id="{BE14413A-1E67-D321-0091-727B96526407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312" name="Ink 311">
                    <a:extLst>
                      <a:ext uri="{FF2B5EF4-FFF2-40B4-BE49-F238E27FC236}">
                        <a16:creationId xmlns:a16="http://schemas.microsoft.com/office/drawing/2014/main" id="{BE14413A-1E67-D321-0091-727B9652640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313" name="Ink 312">
                    <a:extLst>
                      <a:ext uri="{FF2B5EF4-FFF2-40B4-BE49-F238E27FC236}">
                        <a16:creationId xmlns:a16="http://schemas.microsoft.com/office/drawing/2014/main" id="{0F78E87B-105B-D0C9-2380-4775AFC78A7A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313" name="Ink 312">
                    <a:extLst>
                      <a:ext uri="{FF2B5EF4-FFF2-40B4-BE49-F238E27FC236}">
                        <a16:creationId xmlns:a16="http://schemas.microsoft.com/office/drawing/2014/main" id="{0F78E87B-105B-D0C9-2380-4775AFC78A7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69B01E56-FDB1-7664-115D-26AE50D50BFE}"/>
              </a:ext>
            </a:extLst>
          </p:cNvPr>
          <p:cNvGrpSpPr/>
          <p:nvPr/>
        </p:nvGrpSpPr>
        <p:grpSpPr>
          <a:xfrm>
            <a:off x="10688564" y="862115"/>
            <a:ext cx="869584" cy="1603230"/>
            <a:chOff x="1878376" y="927431"/>
            <a:chExt cx="869584" cy="1603230"/>
          </a:xfrm>
        </p:grpSpPr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C1A0698A-12B4-9705-D499-4DA125632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rgbClr val="C5E0B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BFAD90A0-23F4-097A-4958-169156A1B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rgbClr val="323F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0826A9D2-3437-02FE-F827-2E85FF9CF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rgbClr val="ACBA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6EDB27C-954F-54B9-3782-1C04675C76C0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C4A7A1C7-4DB7-762B-D8FE-E770461F785A}"/>
                    </a:ext>
                  </a:extLst>
                </p:cNvPr>
                <p:cNvSpPr txBox="1"/>
                <p:nvPr/>
              </p:nvSpPr>
              <p:spPr>
                <a:xfrm>
                  <a:off x="1881437" y="222288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C4A7A1C7-4DB7-762B-D8FE-E770461F7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22884"/>
                  <a:ext cx="336246" cy="307777"/>
                </a:xfrm>
                <a:prstGeom prst="rect">
                  <a:avLst/>
                </a:prstGeom>
                <a:blipFill>
                  <a:blip r:embed="rId1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8CE4CBF3-A015-8E01-6E29-57E2C4A73007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252DA5C4-DBAC-DA2C-E6DB-0911CBF4979F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252DA5C4-DBAC-DA2C-E6DB-0911CBF4979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356" name="Ink 355">
                    <a:extLst>
                      <a:ext uri="{FF2B5EF4-FFF2-40B4-BE49-F238E27FC236}">
                        <a16:creationId xmlns:a16="http://schemas.microsoft.com/office/drawing/2014/main" id="{78743307-A1DE-44BA-9930-3C48B7F4CE1A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356" name="Ink 355">
                    <a:extLst>
                      <a:ext uri="{FF2B5EF4-FFF2-40B4-BE49-F238E27FC236}">
                        <a16:creationId xmlns:a16="http://schemas.microsoft.com/office/drawing/2014/main" id="{78743307-A1DE-44BA-9930-3C48B7F4CE1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B1950077-5BDB-691B-DC50-791F598E2B8A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B1950077-5BDB-691B-DC50-791F598E2B8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99253E86-F8F3-56A0-8B6A-BAF5ADA139A9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99253E86-F8F3-56A0-8B6A-BAF5ADA139A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C6F53A4C-1657-80B6-89D7-E06DDB06B73E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C6F53A4C-1657-80B6-89D7-E06DDB06B73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C6A4208B-220C-2803-8B85-8FEBDF8E894A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C6A4208B-220C-2803-8B85-8FEBDF8E894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E1C8310D-2ADA-6629-4822-F326E1CA4F66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E1C8310D-2ADA-6629-4822-F326E1CA4F6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06241335-C051-4782-0C74-687FF056C93D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06241335-C051-4782-0C74-687FF056C93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36C689BF-BFB0-5B93-52AD-544E090C2DF8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36C689BF-BFB0-5B93-52AD-544E090C2DF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183B0E84-C7A5-780D-910D-952453240F94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183B0E84-C7A5-780D-910D-952453240F9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FD0863F6-5880-BD82-EEF0-CAEB426D6FD7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26978E0C-E82E-7E25-F414-2299C4569BDE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26978E0C-E82E-7E25-F414-2299C4569BD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62DCF3C2-ED26-76A7-06A7-B4FEC1EBB63B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62DCF3C2-ED26-76A7-06A7-B4FEC1EBB63B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BC458BF3-675F-27DE-1F7B-8D6986BCB6EF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BC458BF3-675F-27DE-1F7B-8D6986BCB6E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9E83D19B-2DD1-DCDA-F3DF-6FE2A2150AF4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9E83D19B-2DD1-DCDA-F3DF-6FE2A2150AF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9A539CE7-974A-8A74-5107-DFD43ECBBDEC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9A539CE7-974A-8A74-5107-DFD43ECBBDE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932D0AB4-DBCD-75A7-6DCB-5B0CE8E04D6D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932D0AB4-DBCD-75A7-6DCB-5B0CE8E04D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483FBE4D-ADA0-9E56-36B4-53BEA9ED9A2A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483FBE4D-ADA0-9E56-36B4-53BEA9ED9A2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49DB92A7-43B7-6A61-559C-0770761DB3A4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340" name="Ink 339">
                    <a:extLst>
                      <a:ext uri="{FF2B5EF4-FFF2-40B4-BE49-F238E27FC236}">
                        <a16:creationId xmlns:a16="http://schemas.microsoft.com/office/drawing/2014/main" id="{578BE976-B531-94C6-7A1A-3EC5C437C53C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340" name="Ink 339">
                    <a:extLst>
                      <a:ext uri="{FF2B5EF4-FFF2-40B4-BE49-F238E27FC236}">
                        <a16:creationId xmlns:a16="http://schemas.microsoft.com/office/drawing/2014/main" id="{578BE976-B531-94C6-7A1A-3EC5C437C53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687BF3AC-D23F-6641-FED3-F2F83806EE93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687BF3AC-D23F-6641-FED3-F2F83806EE9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4348D004-7486-DE2B-A0F4-4B8C4A550115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4348D004-7486-DE2B-A0F4-4B8C4A55011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09397CB3-2379-B67D-CF03-C9E6B461AFC7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09397CB3-2379-B67D-CF03-C9E6B461AF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FDC508FD-2FAE-949A-5DDC-FA4480AB8997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FDC508FD-2FAE-949A-5DDC-FA4480AB899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925DFB54-5E32-476E-61E2-EC9623ADD477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925DFB54-5E32-476E-61E2-EC9623ADD47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346" name="Ink 345">
                    <a:extLst>
                      <a:ext uri="{FF2B5EF4-FFF2-40B4-BE49-F238E27FC236}">
                        <a16:creationId xmlns:a16="http://schemas.microsoft.com/office/drawing/2014/main" id="{B7F17559-54C4-2738-7510-5095E6882AF4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346" name="Ink 345">
                    <a:extLst>
                      <a:ext uri="{FF2B5EF4-FFF2-40B4-BE49-F238E27FC236}">
                        <a16:creationId xmlns:a16="http://schemas.microsoft.com/office/drawing/2014/main" id="{B7F17559-54C4-2738-7510-5095E6882AF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77390396-047E-723A-15A8-8B6665DC55F9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77390396-047E-723A-15A8-8B6665DC55F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6B7B4471-6A55-570D-D7DD-0BF4FA731CE7}"/>
              </a:ext>
            </a:extLst>
          </p:cNvPr>
          <p:cNvGrpSpPr/>
          <p:nvPr/>
        </p:nvGrpSpPr>
        <p:grpSpPr>
          <a:xfrm>
            <a:off x="10677538" y="2702031"/>
            <a:ext cx="869584" cy="1581460"/>
            <a:chOff x="1878376" y="927431"/>
            <a:chExt cx="869584" cy="1581460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9FFD3251-FB06-AE83-AD90-B053B56B2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6F83FBB-D245-1691-4E54-3B38C08BD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8AF79E5-2FBC-B6E5-A81F-5212D2E302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rgbClr val="B6A5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CD93D63-8816-E7D1-E108-ED25ED828902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29D3C7A3-2781-A5DF-43A4-73EA38F4ADB0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0" name="TextBox 369">
                  <a:extLst>
                    <a:ext uri="{FF2B5EF4-FFF2-40B4-BE49-F238E27FC236}">
                      <a16:creationId xmlns:a16="http://schemas.microsoft.com/office/drawing/2014/main" id="{29D3C7A3-2781-A5DF-43A4-73EA38F4A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1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BC867734-3710-19DF-B630-2AEA74A137AF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3A13A5BB-6B95-1944-06EE-3F7895521B63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3A13A5BB-6B95-1944-06EE-3F7895521B6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E6C07A9E-8BBF-549C-EB56-C63ADDF0F681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E6C07A9E-8BBF-549C-EB56-C63ADDF0F68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3656D759-0E4B-5CA9-FF19-E7308BA2333E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3656D759-0E4B-5CA9-FF19-E7308BA2333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B05AC995-1CC4-7E2D-605C-C25AB8F6E004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B05AC995-1CC4-7E2D-605C-C25AB8F6E00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354E887E-8AA1-2D9D-86BD-A5E7A54FA2D3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354E887E-8AA1-2D9D-86BD-A5E7A54FA2D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654B8695-9FCD-0B96-B339-BC6B9A9C4504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654B8695-9FCD-0B96-B339-BC6B9A9C450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4F05E19D-B6E0-C769-D3F9-1B6B50615B17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4F05E19D-B6E0-C769-D3F9-1B6B50615B1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5EB24E4A-861E-29A4-07EB-BD016B7A22D6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5EB24E4A-861E-29A4-07EB-BD016B7A22D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397" name="Ink 396">
                    <a:extLst>
                      <a:ext uri="{FF2B5EF4-FFF2-40B4-BE49-F238E27FC236}">
                        <a16:creationId xmlns:a16="http://schemas.microsoft.com/office/drawing/2014/main" id="{E004958F-A5D6-EB96-8CB9-6F07D1B5B249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397" name="Ink 396">
                    <a:extLst>
                      <a:ext uri="{FF2B5EF4-FFF2-40B4-BE49-F238E27FC236}">
                        <a16:creationId xmlns:a16="http://schemas.microsoft.com/office/drawing/2014/main" id="{E004958F-A5D6-EB96-8CB9-6F07D1B5B24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398" name="Ink 397">
                    <a:extLst>
                      <a:ext uri="{FF2B5EF4-FFF2-40B4-BE49-F238E27FC236}">
                        <a16:creationId xmlns:a16="http://schemas.microsoft.com/office/drawing/2014/main" id="{979C2145-69F6-6EFE-50A0-42AFFEAD8622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398" name="Ink 397">
                    <a:extLst>
                      <a:ext uri="{FF2B5EF4-FFF2-40B4-BE49-F238E27FC236}">
                        <a16:creationId xmlns:a16="http://schemas.microsoft.com/office/drawing/2014/main" id="{979C2145-69F6-6EFE-50A0-42AFFEAD862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337CB14A-2425-616E-DF23-BAD135F49B71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90711EA0-4774-DF52-ADFE-325E685E091D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90711EA0-4774-DF52-ADFE-325E685E091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715B9D8A-D2A6-E848-AD01-D9E5CCB63E32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715B9D8A-D2A6-E848-AD01-D9E5CCB63E3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4E67B70B-2E25-5AD7-D642-1BAA0D202528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4E67B70B-2E25-5AD7-D642-1BAA0D20252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DA3362F8-5110-7331-52C0-0CA19DC52CC3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DA3362F8-5110-7331-52C0-0CA19DC52CC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8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7D09C83F-EB8A-E994-9BB5-F01628EE4E14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7D09C83F-EB8A-E994-9BB5-F01628EE4E1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44AA54B2-B50C-4E36-9C53-070A5688C7A3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44AA54B2-B50C-4E36-9C53-070A5688C7A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4755B841-3B8E-5DDF-403F-7588FF53D94E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4755B841-3B8E-5DDF-403F-7588FF53D94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CFA0595A-CE13-B4C5-CFB5-548CAE95CA64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B4619AC0-4A50-8177-D258-B8E345E8BD40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B4619AC0-4A50-8177-D258-B8E345E8BD4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EB8941CB-6EB1-9D38-006E-9D027E09F821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EB8941CB-6EB1-9D38-006E-9D027E09F82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9712C4B3-3833-6119-345D-D23D514DE3CE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9712C4B3-3833-6119-345D-D23D514DE3C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20B03695-7BBF-D047-39BA-400458F04913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20B03695-7BBF-D047-39BA-400458F0491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22203D65-936C-0E4C-A77F-054704BB3449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22203D65-936C-0E4C-A77F-054704BB344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E6D4348F-CD91-30ED-861E-4BDA451F8001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E6D4348F-CD91-30ED-861E-4BDA451F800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0B8F3107-06CC-C81A-9A0C-0F4939980FA1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0B8F3107-06CC-C81A-9A0C-0F4939980FA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F6A1BF2E-5043-9FB0-F440-571E61F102A6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F6A1BF2E-5043-9FB0-F440-571E61F102A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C514238C-79A3-EA4B-771F-F0779BEFE9BF}"/>
              </a:ext>
            </a:extLst>
          </p:cNvPr>
          <p:cNvGrpSpPr/>
          <p:nvPr/>
        </p:nvGrpSpPr>
        <p:grpSpPr>
          <a:xfrm>
            <a:off x="2815803" y="4719283"/>
            <a:ext cx="869584" cy="1581460"/>
            <a:chOff x="1878376" y="927431"/>
            <a:chExt cx="869584" cy="1581460"/>
          </a:xfrm>
        </p:grpSpPr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F57F1061-F3A9-31FE-0BA7-996AF0BFA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rgbClr val="D783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A606AA5-6569-EE4F-313C-25BEC87815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rgbClr val="D783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AE0D7095-C2E9-B5AB-B53A-BCD5609FAD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rgbClr val="D7837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759096FD-9102-15CD-34E6-5C8DE7881DFD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F77CE54D-50E6-2274-32B5-E0B3203BBBF0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F77CE54D-50E6-2274-32B5-E0B3203BB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2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619D7393-E744-FF4E-9175-87BB4DCA8A7A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424" name="Ink 423">
                    <a:extLst>
                      <a:ext uri="{FF2B5EF4-FFF2-40B4-BE49-F238E27FC236}">
                        <a16:creationId xmlns:a16="http://schemas.microsoft.com/office/drawing/2014/main" id="{DB4B5943-E200-C278-A3AC-EDC2F106108E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DB4B5943-E200-C278-A3AC-EDC2F10610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773EEEF0-B0C9-5A85-439B-35A6B4FC5EC3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773EEEF0-B0C9-5A85-439B-35A6B4FC5EC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E98CA18A-7191-1C85-7A75-5A2D9051D526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E98CA18A-7191-1C85-7A75-5A2D9051D5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A6136508-BC74-8E0B-7FD9-5A29E8C06DF7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A6136508-BC74-8E0B-7FD9-5A29E8C06D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428" name="Ink 427">
                    <a:extLst>
                      <a:ext uri="{FF2B5EF4-FFF2-40B4-BE49-F238E27FC236}">
                        <a16:creationId xmlns:a16="http://schemas.microsoft.com/office/drawing/2014/main" id="{684D0D5F-0E7E-7FFC-36CD-F69C5E455B24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428" name="Ink 427">
                    <a:extLst>
                      <a:ext uri="{FF2B5EF4-FFF2-40B4-BE49-F238E27FC236}">
                        <a16:creationId xmlns:a16="http://schemas.microsoft.com/office/drawing/2014/main" id="{684D0D5F-0E7E-7FFC-36CD-F69C5E455B2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4D4C8577-9736-6860-B6F9-23746B30238A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4D4C8577-9736-6860-B6F9-23746B30238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6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D0949776-D2FE-786D-E4B8-00678CDD5973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D0949776-D2FE-786D-E4B8-00678CDD597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C11C61F2-2932-E86C-EE8D-E5186C72B978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C11C61F2-2932-E86C-EE8D-E5186C72B97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8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2DEE1C84-482D-4AB7-B7A8-377788C670F3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2DEE1C84-482D-4AB7-B7A8-377788C670F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811860C4-11FC-C3F0-E81C-FF9DA3518874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811860C4-11FC-C3F0-E81C-FF9DA351887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A332C94C-61D1-9ABA-8B94-403557C670A7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0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7AC6A114-1D73-3274-76A5-1399F5A038F7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7AC6A114-1D73-3274-76A5-1399F5A038F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31850BE3-FFA8-47A2-C7C7-812BE0B05E82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31850BE3-FFA8-47A2-C7C7-812BE0B05E8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2">
                <p14:nvContentPartPr>
                  <p14:cNvPr id="419" name="Ink 418">
                    <a:extLst>
                      <a:ext uri="{FF2B5EF4-FFF2-40B4-BE49-F238E27FC236}">
                        <a16:creationId xmlns:a16="http://schemas.microsoft.com/office/drawing/2014/main" id="{0F247165-B207-8D46-977F-945854B8F68E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0F247165-B207-8D46-977F-945854B8F6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77EC62C4-B870-8C76-57E6-751659E5B8A8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77EC62C4-B870-8C76-57E6-751659E5B8A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4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2921255F-7C0B-8E48-C034-FADAAEB1DEDF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2921255F-7C0B-8E48-C034-FADAAEB1DED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422" name="Ink 421">
                    <a:extLst>
                      <a:ext uri="{FF2B5EF4-FFF2-40B4-BE49-F238E27FC236}">
                        <a16:creationId xmlns:a16="http://schemas.microsoft.com/office/drawing/2014/main" id="{61584181-D768-CC16-0DFC-BF17C8F5B9AE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422" name="Ink 421">
                    <a:extLst>
                      <a:ext uri="{FF2B5EF4-FFF2-40B4-BE49-F238E27FC236}">
                        <a16:creationId xmlns:a16="http://schemas.microsoft.com/office/drawing/2014/main" id="{61584181-D768-CC16-0DFC-BF17C8F5B9A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0FF52180-419F-ECA7-C0B6-34C735B8021E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0FF52180-419F-ECA7-C0B6-34C735B8021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8" name="Group 407">
              <a:extLst>
                <a:ext uri="{FF2B5EF4-FFF2-40B4-BE49-F238E27FC236}">
                  <a16:creationId xmlns:a16="http://schemas.microsoft.com/office/drawing/2014/main" id="{9F523A1D-0E6F-532C-7A43-219442AD76EA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173A0C5E-DDE8-AADE-FC12-73AFF01A4431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173A0C5E-DDE8-AADE-FC12-73AFF01A443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8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C603C7EE-A944-F204-ED18-8061ABCEC928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C603C7EE-A944-F204-ED18-8061ABCEC92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832F6C6E-4831-333B-4E4F-BF8D7D427EB0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832F6C6E-4831-333B-4E4F-BF8D7D427EB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0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E025967F-CA80-B541-ADD1-BF3DE0503720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E025967F-CA80-B541-ADD1-BF3DE050372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6FDF19E6-95CA-5F59-0DB8-8B62E696BE58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6FDF19E6-95CA-5F59-0DB8-8B62E696BE5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2">
                <p14:nvContentPartPr>
                  <p14:cNvPr id="414" name="Ink 413">
                    <a:extLst>
                      <a:ext uri="{FF2B5EF4-FFF2-40B4-BE49-F238E27FC236}">
                        <a16:creationId xmlns:a16="http://schemas.microsoft.com/office/drawing/2014/main" id="{0A81A66D-E47F-51B3-9B07-3FCD4B23D4E0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414" name="Ink 413">
                    <a:extLst>
                      <a:ext uri="{FF2B5EF4-FFF2-40B4-BE49-F238E27FC236}">
                        <a16:creationId xmlns:a16="http://schemas.microsoft.com/office/drawing/2014/main" id="{0A81A66D-E47F-51B3-9B07-3FCD4B23D4E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4A2410D3-10C9-3ACF-C1FB-1BCAD498EBD9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4A2410D3-10C9-3ACF-C1FB-1BCAD498EBD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4">
                <p14:nvContentPartPr>
                  <p14:cNvPr id="416" name="Ink 415">
                    <a:extLst>
                      <a:ext uri="{FF2B5EF4-FFF2-40B4-BE49-F238E27FC236}">
                        <a16:creationId xmlns:a16="http://schemas.microsoft.com/office/drawing/2014/main" id="{1386B189-350F-475D-E11B-FA1839A292B5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416" name="Ink 415">
                    <a:extLst>
                      <a:ext uri="{FF2B5EF4-FFF2-40B4-BE49-F238E27FC236}">
                        <a16:creationId xmlns:a16="http://schemas.microsoft.com/office/drawing/2014/main" id="{1386B189-350F-475D-E11B-FA1839A292B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A1101CDD-FAF3-D087-426E-2E1E98E38073}"/>
              </a:ext>
            </a:extLst>
          </p:cNvPr>
          <p:cNvGrpSpPr/>
          <p:nvPr/>
        </p:nvGrpSpPr>
        <p:grpSpPr>
          <a:xfrm>
            <a:off x="4883259" y="4719283"/>
            <a:ext cx="869584" cy="1581460"/>
            <a:chOff x="1878376" y="927431"/>
            <a:chExt cx="869584" cy="1581460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D3F12B1A-79F0-3AB2-14A6-0645A4BA4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rgbClr val="FEEC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88629543-6F6B-4113-C813-94706323D5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E530870E-7CCB-967E-AF3C-D2185B34C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rgbClr val="FEECB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8E8A5F02-8544-EA35-C34D-338871404508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341FA97A-A1C3-4D4F-A066-BBC39C172F27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9" name="TextBox 438">
                  <a:extLst>
                    <a:ext uri="{FF2B5EF4-FFF2-40B4-BE49-F238E27FC236}">
                      <a16:creationId xmlns:a16="http://schemas.microsoft.com/office/drawing/2014/main" id="{341FA97A-A1C3-4D4F-A066-BBC39C172F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20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EDA89608-01C0-A1F0-4B58-AA976AA0B6A6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FA4122DE-ED4E-40A2-FEF8-F97572F7A4A2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FA4122DE-ED4E-40A2-FEF8-F97572F7A4A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6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FEC55F10-DDC2-54D6-8C4B-6989E68B18CA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FEC55F10-DDC2-54D6-8C4B-6989E68B18C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F586D469-A5A8-A162-5A3D-8F335034D51F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F586D469-A5A8-A162-5A3D-8F335034D51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8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6447F0E1-596E-0B04-8918-413D7FE74789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6447F0E1-596E-0B04-8918-413D7FE7478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F426ED0E-C608-53E0-5E9E-630E99D8C7EF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F426ED0E-C608-53E0-5E9E-630E99D8C7E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0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3AD352D4-9703-3473-ACC0-387EF04CD70C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3AD352D4-9703-3473-ACC0-387EF04CD70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521219CC-1BE9-DCF4-A36D-FFC649AFD46C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521219CC-1BE9-DCF4-A36D-FFC649AFD46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2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E91EC7E8-E111-9AE5-90EE-5CCCBFC3D3A5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E91EC7E8-E111-9AE5-90EE-5CCCBFC3D3A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0E35A4F5-0DE9-2558-80EB-6CAAEB1AF213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0E35A4F5-0DE9-2558-80EB-6CAAEB1AF21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4">
                <p14:nvContentPartPr>
                  <p14:cNvPr id="467" name="Ink 466">
                    <a:extLst>
                      <a:ext uri="{FF2B5EF4-FFF2-40B4-BE49-F238E27FC236}">
                        <a16:creationId xmlns:a16="http://schemas.microsoft.com/office/drawing/2014/main" id="{F07EE3CF-953F-00D5-BF48-449702A71E08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467" name="Ink 466">
                    <a:extLst>
                      <a:ext uri="{FF2B5EF4-FFF2-40B4-BE49-F238E27FC236}">
                        <a16:creationId xmlns:a16="http://schemas.microsoft.com/office/drawing/2014/main" id="{F07EE3CF-953F-00D5-BF48-449702A71E0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F6E13FA5-6C64-4B69-CD86-130F4F1B8A4E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451" name="Ink 450">
                    <a:extLst>
                      <a:ext uri="{FF2B5EF4-FFF2-40B4-BE49-F238E27FC236}">
                        <a16:creationId xmlns:a16="http://schemas.microsoft.com/office/drawing/2014/main" id="{9A7C2680-B3FE-6A1F-E20A-85130B39DC4F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451" name="Ink 450">
                    <a:extLst>
                      <a:ext uri="{FF2B5EF4-FFF2-40B4-BE49-F238E27FC236}">
                        <a16:creationId xmlns:a16="http://schemas.microsoft.com/office/drawing/2014/main" id="{9A7C2680-B3FE-6A1F-E20A-85130B39DC4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6">
                <p14:nvContentPartPr>
                  <p14:cNvPr id="452" name="Ink 451">
                    <a:extLst>
                      <a:ext uri="{FF2B5EF4-FFF2-40B4-BE49-F238E27FC236}">
                        <a16:creationId xmlns:a16="http://schemas.microsoft.com/office/drawing/2014/main" id="{E59143E7-E2C9-5B1B-9A4B-E7BF06AA3613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452" name="Ink 451">
                    <a:extLst>
                      <a:ext uri="{FF2B5EF4-FFF2-40B4-BE49-F238E27FC236}">
                        <a16:creationId xmlns:a16="http://schemas.microsoft.com/office/drawing/2014/main" id="{E59143E7-E2C9-5B1B-9A4B-E7BF06AA361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CBFBE817-1B3D-4AFC-C248-2038EC1D0C47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CBFBE817-1B3D-4AFC-C248-2038EC1D0C4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8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A99FC74A-D581-AFCE-A951-2709B9C120AF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A99FC74A-D581-AFCE-A951-2709B9C120A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FA9DBC9A-EA42-CA28-565F-456FBD2C5C9D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FA9DBC9A-EA42-CA28-565F-456FBD2C5C9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0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3AB09D15-8D77-3C59-030F-D94283609EA0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3AB09D15-8D77-3C59-030F-D94283609EA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59F088E0-1AA2-1F45-3D7D-99738939C480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59F088E0-1AA2-1F45-3D7D-99738939C48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2" name="Group 441">
              <a:extLst>
                <a:ext uri="{FF2B5EF4-FFF2-40B4-BE49-F238E27FC236}">
                  <a16:creationId xmlns:a16="http://schemas.microsoft.com/office/drawing/2014/main" id="{E3FB4F4B-93EB-9A2F-46FF-1C93ADEBA905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2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46455018-B79F-1101-0753-85D63FB08484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46455018-B79F-1101-0753-85D63FB0848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BBF5A449-9687-BFDC-F969-44321B129CB1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BBF5A449-9687-BFDC-F969-44321B129CB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4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45C83979-B9B0-BC0A-2A99-5D2DB9CC91B8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45C83979-B9B0-BC0A-2A99-5D2DB9CC91B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1A7D7A63-307D-2C73-8341-852999860523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1A7D7A63-307D-2C73-8341-85299986052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6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05D90C38-1999-5BF9-5F8E-51B7090BDF8E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447" name="Ink 446">
                    <a:extLst>
                      <a:ext uri="{FF2B5EF4-FFF2-40B4-BE49-F238E27FC236}">
                        <a16:creationId xmlns:a16="http://schemas.microsoft.com/office/drawing/2014/main" id="{05D90C38-1999-5BF9-5F8E-51B7090BDF8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4CB9AD52-25FE-79D4-855E-9350983B34EA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4CB9AD52-25FE-79D4-855E-9350983B34E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AA677F8C-412E-EBF8-8A14-A995A754D20E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AA677F8C-412E-EBF8-8A14-A995A754D20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450" name="Ink 449">
                    <a:extLst>
                      <a:ext uri="{FF2B5EF4-FFF2-40B4-BE49-F238E27FC236}">
                        <a16:creationId xmlns:a16="http://schemas.microsoft.com/office/drawing/2014/main" id="{053E7C15-34EB-82B2-0F23-843B3A171641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450" name="Ink 449">
                    <a:extLst>
                      <a:ext uri="{FF2B5EF4-FFF2-40B4-BE49-F238E27FC236}">
                        <a16:creationId xmlns:a16="http://schemas.microsoft.com/office/drawing/2014/main" id="{053E7C15-34EB-82B2-0F23-843B3A17164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F173C295-8533-0613-1917-6B9F028D5CBE}"/>
              </a:ext>
            </a:extLst>
          </p:cNvPr>
          <p:cNvGrpSpPr/>
          <p:nvPr/>
        </p:nvGrpSpPr>
        <p:grpSpPr>
          <a:xfrm>
            <a:off x="6968159" y="4740547"/>
            <a:ext cx="869584" cy="1581460"/>
            <a:chOff x="1878376" y="927431"/>
            <a:chExt cx="869584" cy="1581460"/>
          </a:xfrm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E5546C76-88A1-2BD1-7858-705E168C3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927431"/>
              <a:ext cx="27432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50852B61-89B4-9144-D303-D99028C38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302893"/>
              <a:ext cx="274320" cy="27432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FD1FEA4-A63B-633B-2AB4-C2FD14232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3363" y="1854476"/>
              <a:ext cx="274320" cy="27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F279A909-5320-CF4C-8A39-4E8F85CFE3FB}"/>
                </a:ext>
              </a:extLst>
            </p:cNvPr>
            <p:cNvSpPr txBox="1"/>
            <p:nvPr/>
          </p:nvSpPr>
          <p:spPr>
            <a:xfrm rot="16200000">
              <a:off x="1850164" y="154754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DED65415-3DC7-3425-119B-E9E48A32AFF7}"/>
                    </a:ext>
                  </a:extLst>
                </p:cNvPr>
                <p:cNvSpPr txBox="1"/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DED65415-3DC7-3425-119B-E9E48A32A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1437" y="2201114"/>
                  <a:ext cx="336246" cy="307777"/>
                </a:xfrm>
                <a:prstGeom prst="rect">
                  <a:avLst/>
                </a:prstGeom>
                <a:blipFill>
                  <a:blip r:embed="rId2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51B73511-7B22-1930-4B94-B2D82A24A1F3}"/>
                </a:ext>
              </a:extLst>
            </p:cNvPr>
            <p:cNvGrpSpPr/>
            <p:nvPr/>
          </p:nvGrpSpPr>
          <p:grpSpPr>
            <a:xfrm>
              <a:off x="2337560" y="948695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564DDCF5-F4B8-93CF-E245-477C5DB74751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564DDCF5-F4B8-93CF-E245-477C5DB7475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493" name="Ink 492">
                    <a:extLst>
                      <a:ext uri="{FF2B5EF4-FFF2-40B4-BE49-F238E27FC236}">
                        <a16:creationId xmlns:a16="http://schemas.microsoft.com/office/drawing/2014/main" id="{44EDEFC7-0D44-9317-35F9-99C9693E4B7E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493" name="Ink 492">
                    <a:extLst>
                      <a:ext uri="{FF2B5EF4-FFF2-40B4-BE49-F238E27FC236}">
                        <a16:creationId xmlns:a16="http://schemas.microsoft.com/office/drawing/2014/main" id="{44EDEFC7-0D44-9317-35F9-99C9693E4B7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EEE99FCF-A907-08EA-1B25-0570209A744C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EEE99FCF-A907-08EA-1B25-0570209A744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EF7F5DC1-12D6-8ADC-BE9B-220A9AA10DD7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EF7F5DC1-12D6-8ADC-BE9B-220A9AA10DD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C9D75DD6-8BAB-41B5-307A-26B7620E3A89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C9D75DD6-8BAB-41B5-307A-26B7620E3A8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FA2218B0-CE36-5441-A7F2-1AEC72F06A04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FA2218B0-CE36-5441-A7F2-1AEC72F06A0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D78E0085-A58E-E67B-348F-AD80BD0736A6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D78E0085-A58E-E67B-348F-AD80BD0736A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4818EB9D-BA70-3737-5417-BC8FBCF4A095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4818EB9D-BA70-3737-5417-BC8FBCF4A09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BAA501AD-BCA7-A48C-CE31-BD3CF9500167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BAA501AD-BCA7-A48C-CE31-BD3CF950016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3B7F767C-C99B-7D6D-E81A-430785AF9D65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3B7F767C-C99B-7D6D-E81A-430785AF9D6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A7DD1092-D059-EE03-5E68-F59AD8AB45D0}"/>
                </a:ext>
              </a:extLst>
            </p:cNvPr>
            <p:cNvGrpSpPr/>
            <p:nvPr/>
          </p:nvGrpSpPr>
          <p:grpSpPr>
            <a:xfrm>
              <a:off x="2310920" y="1428935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E01A96B8-74AA-592D-4266-11A587CF3070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E01A96B8-74AA-592D-4266-11A587CF307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8BD6932A-2A26-4332-3604-25A71E7B65F6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8BD6932A-2A26-4332-3604-25A71E7B65F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9A0422AE-E01D-51C9-71EB-25F296749CE1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9A0422AE-E01D-51C9-71EB-25F296749CE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4FD80364-F676-7EDA-1D49-A4BA3E419317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4FD80364-F676-7EDA-1D49-A4BA3E41931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A6D5A051-1A6D-E4E5-0F98-32D1B946010D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A6D5A051-1A6D-E4E5-0F98-32D1B946010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6F72BE1A-680B-223B-3109-48B90CC29C47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6F72BE1A-680B-223B-3109-48B90CC29C4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56A4BED3-F15A-4D45-943A-78CBF7AF1E6E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56A4BED3-F15A-4D45-943A-78CBF7AF1E6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57FECBED-A278-6189-4C67-E4B1EECF9DDE}"/>
                </a:ext>
              </a:extLst>
            </p:cNvPr>
            <p:cNvGrpSpPr/>
            <p:nvPr/>
          </p:nvGrpSpPr>
          <p:grpSpPr>
            <a:xfrm>
              <a:off x="2301200" y="1954895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6BFE8765-97BA-2DFD-0494-CD94D4CD98C6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6BFE8765-97BA-2DFD-0494-CD94D4CD98C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82EEEE27-D962-CD4D-0E7B-6268492E3716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82EEEE27-D962-CD4D-0E7B-6268492E371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479" name="Ink 478">
                    <a:extLst>
                      <a:ext uri="{FF2B5EF4-FFF2-40B4-BE49-F238E27FC236}">
                        <a16:creationId xmlns:a16="http://schemas.microsoft.com/office/drawing/2014/main" id="{0E81A254-8010-B956-AE28-0E5829123F90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479" name="Ink 478">
                    <a:extLst>
                      <a:ext uri="{FF2B5EF4-FFF2-40B4-BE49-F238E27FC236}">
                        <a16:creationId xmlns:a16="http://schemas.microsoft.com/office/drawing/2014/main" id="{0E81A254-8010-B956-AE28-0E5829123F9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FAF6811F-8F9B-42B2-B642-E3CC36D4874E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FAF6811F-8F9B-42B2-B642-E3CC36D4874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02A24144-1AAD-94BF-B22D-D1C30B2CD3CD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02A24144-1AAD-94BF-B22D-D1C30B2CD3C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851CAFF7-6AF2-CE38-125A-A25DF724FA34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851CAFF7-6AF2-CE38-125A-A25DF724FA34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9840BB8C-379E-ABB8-E45D-2BDFE9EEB7D2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9840BB8C-379E-ABB8-E45D-2BDFE9EEB7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57AB525F-AF63-B073-C400-714F71BDD1CA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57AB525F-AF63-B073-C400-714F71BDD1C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AAD7CA65-BE4B-F92C-C3B0-F101F331E55A}"/>
              </a:ext>
            </a:extLst>
          </p:cNvPr>
          <p:cNvGrpSpPr/>
          <p:nvPr/>
        </p:nvGrpSpPr>
        <p:grpSpPr>
          <a:xfrm>
            <a:off x="3691646" y="4722630"/>
            <a:ext cx="387641" cy="1582787"/>
            <a:chOff x="3473938" y="4722630"/>
            <a:chExt cx="387641" cy="1582787"/>
          </a:xfrm>
        </p:grpSpPr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E183CD4B-7A48-582F-AD9D-F84E5D3F0124}"/>
                </a:ext>
              </a:extLst>
            </p:cNvPr>
            <p:cNvSpPr txBox="1"/>
            <p:nvPr/>
          </p:nvSpPr>
          <p:spPr>
            <a:xfrm>
              <a:off x="3497377" y="50918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✔️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854AFD02-E604-0D8D-413A-001F3A86B126}"/>
                </a:ext>
              </a:extLst>
            </p:cNvPr>
            <p:cNvSpPr txBox="1"/>
            <p:nvPr/>
          </p:nvSpPr>
          <p:spPr>
            <a:xfrm>
              <a:off x="3520586" y="472263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✘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C736A78B-4D13-BB26-629F-EA9D87D89B06}"/>
                </a:ext>
              </a:extLst>
            </p:cNvPr>
            <p:cNvSpPr txBox="1"/>
            <p:nvPr/>
          </p:nvSpPr>
          <p:spPr>
            <a:xfrm>
              <a:off x="3488187" y="5596458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✘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E2FB39BB-8354-B450-BB12-DAB584EDD163}"/>
                </a:ext>
              </a:extLst>
            </p:cNvPr>
            <p:cNvSpPr txBox="1"/>
            <p:nvPr/>
          </p:nvSpPr>
          <p:spPr>
            <a:xfrm>
              <a:off x="3473938" y="599764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✘</a:t>
              </a:r>
            </a:p>
          </p:txBody>
        </p: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8E738C5A-A17A-D051-9AD4-B327EA17CF29}"/>
              </a:ext>
            </a:extLst>
          </p:cNvPr>
          <p:cNvGrpSpPr/>
          <p:nvPr/>
        </p:nvGrpSpPr>
        <p:grpSpPr>
          <a:xfrm>
            <a:off x="5713600" y="4711823"/>
            <a:ext cx="410850" cy="1582787"/>
            <a:chOff x="3473938" y="4722630"/>
            <a:chExt cx="410850" cy="1582787"/>
          </a:xfrm>
        </p:grpSpPr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E42492CF-10AC-664C-E32B-9BB0A15DB42A}"/>
                </a:ext>
              </a:extLst>
            </p:cNvPr>
            <p:cNvSpPr txBox="1"/>
            <p:nvPr/>
          </p:nvSpPr>
          <p:spPr>
            <a:xfrm>
              <a:off x="3497377" y="5091892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✔️</a:t>
              </a: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010738AC-8709-D1D7-9319-E9EB3D2CD732}"/>
                </a:ext>
              </a:extLst>
            </p:cNvPr>
            <p:cNvSpPr txBox="1"/>
            <p:nvPr/>
          </p:nvSpPr>
          <p:spPr>
            <a:xfrm>
              <a:off x="3520586" y="472263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✔️</a:t>
              </a: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5F7CF0C9-C8B4-F87A-05D4-8E8585714FEC}"/>
                </a:ext>
              </a:extLst>
            </p:cNvPr>
            <p:cNvSpPr txBox="1"/>
            <p:nvPr/>
          </p:nvSpPr>
          <p:spPr>
            <a:xfrm>
              <a:off x="3488187" y="5596458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✘</a:t>
              </a: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B06E6BDA-CE80-0935-9DAC-526E2829870F}"/>
                </a:ext>
              </a:extLst>
            </p:cNvPr>
            <p:cNvSpPr txBox="1"/>
            <p:nvPr/>
          </p:nvSpPr>
          <p:spPr>
            <a:xfrm>
              <a:off x="3473938" y="5997640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✘</a:t>
              </a:r>
            </a:p>
          </p:txBody>
        </p:sp>
      </p:grp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37663E77-8DE8-614D-76DA-FE3A7016F3CE}"/>
              </a:ext>
            </a:extLst>
          </p:cNvPr>
          <p:cNvGrpSpPr/>
          <p:nvPr/>
        </p:nvGrpSpPr>
        <p:grpSpPr>
          <a:xfrm>
            <a:off x="7820730" y="4722630"/>
            <a:ext cx="410850" cy="1582787"/>
            <a:chOff x="3473938" y="4722630"/>
            <a:chExt cx="410850" cy="1582787"/>
          </a:xfrm>
        </p:grpSpPr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4ACBDEC-BE4F-47F4-2A77-00BA3EB8A7E3}"/>
                </a:ext>
              </a:extLst>
            </p:cNvPr>
            <p:cNvSpPr txBox="1"/>
            <p:nvPr/>
          </p:nvSpPr>
          <p:spPr>
            <a:xfrm>
              <a:off x="3497377" y="509189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✘</a:t>
              </a: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1F9428F4-AF48-0D63-87A4-BD0E175702D9}"/>
                </a:ext>
              </a:extLst>
            </p:cNvPr>
            <p:cNvSpPr txBox="1"/>
            <p:nvPr/>
          </p:nvSpPr>
          <p:spPr>
            <a:xfrm>
              <a:off x="3520586" y="472263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✔️</a:t>
              </a: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F4D81863-7785-F673-2D0E-62FBBC7C3456}"/>
                </a:ext>
              </a:extLst>
            </p:cNvPr>
            <p:cNvSpPr txBox="1"/>
            <p:nvPr/>
          </p:nvSpPr>
          <p:spPr>
            <a:xfrm>
              <a:off x="3488187" y="559645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✔️</a:t>
              </a:r>
            </a:p>
            <a:p>
              <a:endParaRPr lang="en-US" sz="1400" dirty="0"/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FFF5D85D-C11A-6DC1-4912-9DC88FEA8C15}"/>
                </a:ext>
              </a:extLst>
            </p:cNvPr>
            <p:cNvSpPr txBox="1"/>
            <p:nvPr/>
          </p:nvSpPr>
          <p:spPr>
            <a:xfrm>
              <a:off x="3473938" y="5997640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✔️</a:t>
              </a:r>
            </a:p>
          </p:txBody>
        </p:sp>
      </p:grpSp>
      <p:sp>
        <p:nvSpPr>
          <p:cNvPr id="517" name="Arc 516">
            <a:extLst>
              <a:ext uri="{FF2B5EF4-FFF2-40B4-BE49-F238E27FC236}">
                <a16:creationId xmlns:a16="http://schemas.microsoft.com/office/drawing/2014/main" id="{E9210DB8-74F0-AA34-F1A3-3AD6837D3FF3}"/>
              </a:ext>
            </a:extLst>
          </p:cNvPr>
          <p:cNvSpPr/>
          <p:nvPr/>
        </p:nvSpPr>
        <p:spPr>
          <a:xfrm rot="16935466" flipH="1">
            <a:off x="2145805" y="3838942"/>
            <a:ext cx="1160083" cy="1233700"/>
          </a:xfrm>
          <a:prstGeom prst="arc">
            <a:avLst>
              <a:gd name="adj1" fmla="val 16307251"/>
              <a:gd name="adj2" fmla="val 76687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D37F3EAE-12FA-1743-A4B7-7A4B307AC027}"/>
              </a:ext>
            </a:extLst>
          </p:cNvPr>
          <p:cNvSpPr txBox="1"/>
          <p:nvPr/>
        </p:nvSpPr>
        <p:spPr>
          <a:xfrm>
            <a:off x="9784544" y="1274453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6A272E0-4074-C27E-78F3-1F214A83DA09}"/>
              </a:ext>
            </a:extLst>
          </p:cNvPr>
          <p:cNvSpPr txBox="1"/>
          <p:nvPr/>
        </p:nvSpPr>
        <p:spPr>
          <a:xfrm>
            <a:off x="9784544" y="311477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0C2AFAA-B101-A959-BF9E-2EC5512BD926}"/>
              </a:ext>
            </a:extLst>
          </p:cNvPr>
          <p:cNvSpPr txBox="1"/>
          <p:nvPr/>
        </p:nvSpPr>
        <p:spPr>
          <a:xfrm>
            <a:off x="9741820" y="515729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89C30967-4D8E-38E0-8A3D-31B3224F5674}"/>
              </a:ext>
            </a:extLst>
          </p:cNvPr>
          <p:cNvSpPr txBox="1"/>
          <p:nvPr/>
        </p:nvSpPr>
        <p:spPr>
          <a:xfrm>
            <a:off x="2325375" y="1188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EFDA4B4-857F-4757-3610-CE7D7F3B415E}"/>
              </a:ext>
            </a:extLst>
          </p:cNvPr>
          <p:cNvSpPr txBox="1"/>
          <p:nvPr/>
        </p:nvSpPr>
        <p:spPr>
          <a:xfrm>
            <a:off x="4057574" y="1363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DC8EFCF5-BA54-7FB8-8663-9B64364D456D}"/>
              </a:ext>
            </a:extLst>
          </p:cNvPr>
          <p:cNvSpPr txBox="1"/>
          <p:nvPr/>
        </p:nvSpPr>
        <p:spPr>
          <a:xfrm>
            <a:off x="6004548" y="1023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0E2592DA-281B-FF18-FD4E-0364D92AA3FE}"/>
              </a:ext>
            </a:extLst>
          </p:cNvPr>
          <p:cNvSpPr txBox="1"/>
          <p:nvPr/>
        </p:nvSpPr>
        <p:spPr>
          <a:xfrm>
            <a:off x="8236467" y="1023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56B4A0B8-8E7A-8E78-64CC-7C4047EE6677}"/>
              </a:ext>
            </a:extLst>
          </p:cNvPr>
          <p:cNvSpPr txBox="1"/>
          <p:nvPr/>
        </p:nvSpPr>
        <p:spPr>
          <a:xfrm>
            <a:off x="10707302" y="12010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A741703-0680-CA56-6FC6-6CA0697B2BA6}"/>
              </a:ext>
            </a:extLst>
          </p:cNvPr>
          <p:cNvSpPr txBox="1"/>
          <p:nvPr/>
        </p:nvSpPr>
        <p:spPr>
          <a:xfrm>
            <a:off x="9684524" y="1023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30" name="TextBox 529">
            <a:extLst>
              <a:ext uri="{FF2B5EF4-FFF2-40B4-BE49-F238E27FC236}">
                <a16:creationId xmlns:a16="http://schemas.microsoft.com/office/drawing/2014/main" id="{1332881C-603B-E1C6-7CAD-4ABFFE4922EC}"/>
              </a:ext>
            </a:extLst>
          </p:cNvPr>
          <p:cNvSpPr txBox="1"/>
          <p:nvPr/>
        </p:nvSpPr>
        <p:spPr>
          <a:xfrm>
            <a:off x="71756" y="652270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decision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0D7246CB-AD38-5BEC-0B17-F5FDE43430D2}"/>
              </a:ext>
            </a:extLst>
          </p:cNvPr>
          <p:cNvSpPr txBox="1"/>
          <p:nvPr/>
        </p:nvSpPr>
        <p:spPr>
          <a:xfrm>
            <a:off x="3868048" y="639882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 </a:t>
            </a:r>
          </a:p>
          <a:p>
            <a:r>
              <a:rPr lang="en-US" sz="1400" dirty="0"/>
              <a:t>accept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AA57313F-F5DB-2461-2130-6CC856741462}"/>
              </a:ext>
            </a:extLst>
          </p:cNvPr>
          <p:cNvSpPr txBox="1"/>
          <p:nvPr/>
        </p:nvSpPr>
        <p:spPr>
          <a:xfrm>
            <a:off x="6002162" y="641249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 </a:t>
            </a:r>
          </a:p>
          <a:p>
            <a:r>
              <a:rPr lang="en-US" sz="1400" dirty="0"/>
              <a:t>accept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0D324D92-AC92-2AFB-4DBE-D71FCCDC09C4}"/>
              </a:ext>
            </a:extLst>
          </p:cNvPr>
          <p:cNvSpPr txBox="1"/>
          <p:nvPr/>
        </p:nvSpPr>
        <p:spPr>
          <a:xfrm>
            <a:off x="8038251" y="6518412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 accept</a:t>
            </a:r>
          </a:p>
        </p:txBody>
      </p: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59C271F-D292-7B19-DEE0-E177AFACA22C}"/>
              </a:ext>
            </a:extLst>
          </p:cNvPr>
          <p:cNvGrpSpPr/>
          <p:nvPr/>
        </p:nvGrpSpPr>
        <p:grpSpPr>
          <a:xfrm>
            <a:off x="4452751" y="2799600"/>
            <a:ext cx="441325" cy="1013099"/>
            <a:chOff x="2716559" y="2809542"/>
            <a:chExt cx="441325" cy="1013099"/>
          </a:xfrm>
        </p:grpSpPr>
        <p:sp>
          <p:nvSpPr>
            <p:cNvPr id="536" name="Freeform 535">
              <a:extLst>
                <a:ext uri="{FF2B5EF4-FFF2-40B4-BE49-F238E27FC236}">
                  <a16:creationId xmlns:a16="http://schemas.microsoft.com/office/drawing/2014/main" id="{9FD4AFB3-676F-737D-E1A1-9DD7430F365E}"/>
                </a:ext>
              </a:extLst>
            </p:cNvPr>
            <p:cNvSpPr/>
            <p:nvPr/>
          </p:nvSpPr>
          <p:spPr>
            <a:xfrm>
              <a:off x="2726084" y="2809542"/>
              <a:ext cx="424759" cy="139974"/>
            </a:xfrm>
            <a:custGeom>
              <a:avLst/>
              <a:gdLst>
                <a:gd name="connsiteX0" fmla="*/ 0 w 424759"/>
                <a:gd name="connsiteY0" fmla="*/ 139974 h 139974"/>
                <a:gd name="connsiteX1" fmla="*/ 88900 w 424759"/>
                <a:gd name="connsiteY1" fmla="*/ 25674 h 139974"/>
                <a:gd name="connsiteX2" fmla="*/ 203200 w 424759"/>
                <a:gd name="connsiteY2" fmla="*/ 6624 h 139974"/>
                <a:gd name="connsiteX3" fmla="*/ 393700 w 424759"/>
                <a:gd name="connsiteY3" fmla="*/ 114574 h 139974"/>
                <a:gd name="connsiteX4" fmla="*/ 422275 w 424759"/>
                <a:gd name="connsiteY4" fmla="*/ 139974 h 1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59" h="139974">
                  <a:moveTo>
                    <a:pt x="0" y="139974"/>
                  </a:moveTo>
                  <a:cubicBezTo>
                    <a:pt x="27516" y="93936"/>
                    <a:pt x="55033" y="47899"/>
                    <a:pt x="88900" y="25674"/>
                  </a:cubicBezTo>
                  <a:cubicBezTo>
                    <a:pt x="122767" y="3449"/>
                    <a:pt x="152400" y="-8193"/>
                    <a:pt x="203200" y="6624"/>
                  </a:cubicBezTo>
                  <a:cubicBezTo>
                    <a:pt x="254000" y="21441"/>
                    <a:pt x="357188" y="92349"/>
                    <a:pt x="393700" y="114574"/>
                  </a:cubicBezTo>
                  <a:cubicBezTo>
                    <a:pt x="430212" y="136799"/>
                    <a:pt x="426243" y="138386"/>
                    <a:pt x="422275" y="139974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8" name="Freeform 537">
              <a:extLst>
                <a:ext uri="{FF2B5EF4-FFF2-40B4-BE49-F238E27FC236}">
                  <a16:creationId xmlns:a16="http://schemas.microsoft.com/office/drawing/2014/main" id="{D0F7B2D7-519B-61C1-1C91-F321B29C5F5D}"/>
                </a:ext>
              </a:extLst>
            </p:cNvPr>
            <p:cNvSpPr/>
            <p:nvPr/>
          </p:nvSpPr>
          <p:spPr>
            <a:xfrm>
              <a:off x="2716559" y="3797241"/>
              <a:ext cx="441325" cy="25400"/>
            </a:xfrm>
            <a:custGeom>
              <a:avLst/>
              <a:gdLst>
                <a:gd name="connsiteX0" fmla="*/ 0 w 441325"/>
                <a:gd name="connsiteY0" fmla="*/ 25400 h 25400"/>
                <a:gd name="connsiteX1" fmla="*/ 203200 w 441325"/>
                <a:gd name="connsiteY1" fmla="*/ 22225 h 25400"/>
                <a:gd name="connsiteX2" fmla="*/ 311150 w 441325"/>
                <a:gd name="connsiteY2" fmla="*/ 6350 h 25400"/>
                <a:gd name="connsiteX3" fmla="*/ 441325 w 441325"/>
                <a:gd name="connsiteY3" fmla="*/ 0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325" h="25400">
                  <a:moveTo>
                    <a:pt x="0" y="25400"/>
                  </a:moveTo>
                  <a:cubicBezTo>
                    <a:pt x="75671" y="25400"/>
                    <a:pt x="151342" y="25400"/>
                    <a:pt x="203200" y="22225"/>
                  </a:cubicBezTo>
                  <a:cubicBezTo>
                    <a:pt x="255058" y="19050"/>
                    <a:pt x="271463" y="10054"/>
                    <a:pt x="311150" y="6350"/>
                  </a:cubicBezTo>
                  <a:cubicBezTo>
                    <a:pt x="350837" y="2646"/>
                    <a:pt x="396081" y="1323"/>
                    <a:pt x="441325" y="0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1" name="Freeform 540">
            <a:extLst>
              <a:ext uri="{FF2B5EF4-FFF2-40B4-BE49-F238E27FC236}">
                <a16:creationId xmlns:a16="http://schemas.microsoft.com/office/drawing/2014/main" id="{84F65386-FBE9-0CA6-6774-44C52C1B5535}"/>
              </a:ext>
            </a:extLst>
          </p:cNvPr>
          <p:cNvSpPr/>
          <p:nvPr/>
        </p:nvSpPr>
        <p:spPr>
          <a:xfrm>
            <a:off x="3273444" y="4863897"/>
            <a:ext cx="427441" cy="124723"/>
          </a:xfrm>
          <a:custGeom>
            <a:avLst/>
            <a:gdLst>
              <a:gd name="connsiteX0" fmla="*/ 0 w 427441"/>
              <a:gd name="connsiteY0" fmla="*/ 97670 h 124723"/>
              <a:gd name="connsiteX1" fmla="*/ 129855 w 427441"/>
              <a:gd name="connsiteY1" fmla="*/ 278 h 124723"/>
              <a:gd name="connsiteX2" fmla="*/ 427441 w 427441"/>
              <a:gd name="connsiteY2" fmla="*/ 124723 h 12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41" h="124723">
                <a:moveTo>
                  <a:pt x="0" y="97670"/>
                </a:moveTo>
                <a:cubicBezTo>
                  <a:pt x="29307" y="46719"/>
                  <a:pt x="58615" y="-4231"/>
                  <a:pt x="129855" y="278"/>
                </a:cubicBezTo>
                <a:cubicBezTo>
                  <a:pt x="201095" y="4787"/>
                  <a:pt x="314268" y="64755"/>
                  <a:pt x="427441" y="124723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1">
            <a:extLst>
              <a:ext uri="{FF2B5EF4-FFF2-40B4-BE49-F238E27FC236}">
                <a16:creationId xmlns:a16="http://schemas.microsoft.com/office/drawing/2014/main" id="{61B815EF-F598-9A10-1DFD-6B64187581E7}"/>
              </a:ext>
            </a:extLst>
          </p:cNvPr>
          <p:cNvSpPr/>
          <p:nvPr/>
        </p:nvSpPr>
        <p:spPr>
          <a:xfrm>
            <a:off x="3246391" y="5123880"/>
            <a:ext cx="454494" cy="205611"/>
          </a:xfrm>
          <a:custGeom>
            <a:avLst/>
            <a:gdLst>
              <a:gd name="connsiteX0" fmla="*/ 0 w 454494"/>
              <a:gd name="connsiteY0" fmla="*/ 205611 h 205611"/>
              <a:gd name="connsiteX1" fmla="*/ 232658 w 454494"/>
              <a:gd name="connsiteY1" fmla="*/ 6 h 205611"/>
              <a:gd name="connsiteX2" fmla="*/ 454494 w 454494"/>
              <a:gd name="connsiteY2" fmla="*/ 200200 h 2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494" h="205611">
                <a:moveTo>
                  <a:pt x="0" y="205611"/>
                </a:moveTo>
                <a:cubicBezTo>
                  <a:pt x="78454" y="103259"/>
                  <a:pt x="156909" y="908"/>
                  <a:pt x="232658" y="6"/>
                </a:cubicBezTo>
                <a:cubicBezTo>
                  <a:pt x="308407" y="-896"/>
                  <a:pt x="381450" y="99652"/>
                  <a:pt x="454494" y="200200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2">
            <a:extLst>
              <a:ext uri="{FF2B5EF4-FFF2-40B4-BE49-F238E27FC236}">
                <a16:creationId xmlns:a16="http://schemas.microsoft.com/office/drawing/2014/main" id="{F39936EB-B426-6569-BE5C-EB27FF5C0A25}"/>
              </a:ext>
            </a:extLst>
          </p:cNvPr>
          <p:cNvSpPr/>
          <p:nvPr/>
        </p:nvSpPr>
        <p:spPr>
          <a:xfrm>
            <a:off x="3251801" y="5881378"/>
            <a:ext cx="465316" cy="5410"/>
          </a:xfrm>
          <a:custGeom>
            <a:avLst/>
            <a:gdLst>
              <a:gd name="connsiteX0" fmla="*/ 0 w 465316"/>
              <a:gd name="connsiteY0" fmla="*/ 0 h 5410"/>
              <a:gd name="connsiteX1" fmla="*/ 465316 w 465316"/>
              <a:gd name="connsiteY1" fmla="*/ 5410 h 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5316" h="5410">
                <a:moveTo>
                  <a:pt x="0" y="0"/>
                </a:moveTo>
                <a:lnTo>
                  <a:pt x="465316" y="5410"/>
                </a:ln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3">
            <a:extLst>
              <a:ext uri="{FF2B5EF4-FFF2-40B4-BE49-F238E27FC236}">
                <a16:creationId xmlns:a16="http://schemas.microsoft.com/office/drawing/2014/main" id="{D7569BC9-DD98-562E-04FA-5503A4C221D0}"/>
              </a:ext>
            </a:extLst>
          </p:cNvPr>
          <p:cNvSpPr/>
          <p:nvPr/>
        </p:nvSpPr>
        <p:spPr>
          <a:xfrm>
            <a:off x="4436725" y="3112577"/>
            <a:ext cx="454494" cy="205611"/>
          </a:xfrm>
          <a:custGeom>
            <a:avLst/>
            <a:gdLst>
              <a:gd name="connsiteX0" fmla="*/ 0 w 454494"/>
              <a:gd name="connsiteY0" fmla="*/ 205611 h 205611"/>
              <a:gd name="connsiteX1" fmla="*/ 232658 w 454494"/>
              <a:gd name="connsiteY1" fmla="*/ 6 h 205611"/>
              <a:gd name="connsiteX2" fmla="*/ 454494 w 454494"/>
              <a:gd name="connsiteY2" fmla="*/ 200200 h 2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494" h="205611">
                <a:moveTo>
                  <a:pt x="0" y="205611"/>
                </a:moveTo>
                <a:cubicBezTo>
                  <a:pt x="78454" y="103259"/>
                  <a:pt x="156909" y="908"/>
                  <a:pt x="232658" y="6"/>
                </a:cubicBezTo>
                <a:cubicBezTo>
                  <a:pt x="308407" y="-896"/>
                  <a:pt x="381450" y="99652"/>
                  <a:pt x="454494" y="200200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5">
            <a:extLst>
              <a:ext uri="{FF2B5EF4-FFF2-40B4-BE49-F238E27FC236}">
                <a16:creationId xmlns:a16="http://schemas.microsoft.com/office/drawing/2014/main" id="{5A075BF3-4C2D-DF8E-03EE-74ED016601A5}"/>
              </a:ext>
            </a:extLst>
          </p:cNvPr>
          <p:cNvSpPr/>
          <p:nvPr/>
        </p:nvSpPr>
        <p:spPr>
          <a:xfrm>
            <a:off x="5344978" y="4793493"/>
            <a:ext cx="411209" cy="168074"/>
          </a:xfrm>
          <a:custGeom>
            <a:avLst/>
            <a:gdLst>
              <a:gd name="connsiteX0" fmla="*/ 0 w 411209"/>
              <a:gd name="connsiteY0" fmla="*/ 168074 h 168074"/>
              <a:gd name="connsiteX1" fmla="*/ 86570 w 411209"/>
              <a:gd name="connsiteY1" fmla="*/ 344 h 168074"/>
              <a:gd name="connsiteX2" fmla="*/ 238068 w 411209"/>
              <a:gd name="connsiteY2" fmla="*/ 124789 h 168074"/>
              <a:gd name="connsiteX3" fmla="*/ 411209 w 411209"/>
              <a:gd name="connsiteY3" fmla="*/ 141021 h 16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09" h="168074">
                <a:moveTo>
                  <a:pt x="0" y="168074"/>
                </a:moveTo>
                <a:cubicBezTo>
                  <a:pt x="23446" y="87816"/>
                  <a:pt x="46892" y="7558"/>
                  <a:pt x="86570" y="344"/>
                </a:cubicBezTo>
                <a:cubicBezTo>
                  <a:pt x="126248" y="-6870"/>
                  <a:pt x="183962" y="101343"/>
                  <a:pt x="238068" y="124789"/>
                </a:cubicBezTo>
                <a:cubicBezTo>
                  <a:pt x="292175" y="148235"/>
                  <a:pt x="351692" y="144628"/>
                  <a:pt x="411209" y="141021"/>
                </a:cubicBez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reeform 546">
            <a:extLst>
              <a:ext uri="{FF2B5EF4-FFF2-40B4-BE49-F238E27FC236}">
                <a16:creationId xmlns:a16="http://schemas.microsoft.com/office/drawing/2014/main" id="{12C3C417-67DD-0A3E-13C7-E79515E2530D}"/>
              </a:ext>
            </a:extLst>
          </p:cNvPr>
          <p:cNvSpPr/>
          <p:nvPr/>
        </p:nvSpPr>
        <p:spPr>
          <a:xfrm>
            <a:off x="5312514" y="5156344"/>
            <a:ext cx="449084" cy="178558"/>
          </a:xfrm>
          <a:custGeom>
            <a:avLst/>
            <a:gdLst>
              <a:gd name="connsiteX0" fmla="*/ 0 w 449084"/>
              <a:gd name="connsiteY0" fmla="*/ 173147 h 178558"/>
              <a:gd name="connsiteX1" fmla="*/ 200194 w 449084"/>
              <a:gd name="connsiteY1" fmla="*/ 6 h 178558"/>
              <a:gd name="connsiteX2" fmla="*/ 449084 w 449084"/>
              <a:gd name="connsiteY2" fmla="*/ 178558 h 17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84" h="178558">
                <a:moveTo>
                  <a:pt x="0" y="173147"/>
                </a:moveTo>
                <a:cubicBezTo>
                  <a:pt x="62673" y="86125"/>
                  <a:pt x="125347" y="-896"/>
                  <a:pt x="200194" y="6"/>
                </a:cubicBezTo>
                <a:cubicBezTo>
                  <a:pt x="275041" y="908"/>
                  <a:pt x="362062" y="89733"/>
                  <a:pt x="449084" y="178558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8">
            <a:extLst>
              <a:ext uri="{FF2B5EF4-FFF2-40B4-BE49-F238E27FC236}">
                <a16:creationId xmlns:a16="http://schemas.microsoft.com/office/drawing/2014/main" id="{96BD8653-1775-B425-7748-E3A313DC1103}"/>
              </a:ext>
            </a:extLst>
          </p:cNvPr>
          <p:cNvSpPr/>
          <p:nvPr/>
        </p:nvSpPr>
        <p:spPr>
          <a:xfrm>
            <a:off x="5334156" y="5783478"/>
            <a:ext cx="432852" cy="108721"/>
          </a:xfrm>
          <a:custGeom>
            <a:avLst/>
            <a:gdLst>
              <a:gd name="connsiteX0" fmla="*/ 0 w 432852"/>
              <a:gd name="connsiteY0" fmla="*/ 5918 h 108721"/>
              <a:gd name="connsiteX1" fmla="*/ 243480 w 432852"/>
              <a:gd name="connsiteY1" fmla="*/ 11329 h 108721"/>
              <a:gd name="connsiteX2" fmla="*/ 432852 w 432852"/>
              <a:gd name="connsiteY2" fmla="*/ 108721 h 108721"/>
              <a:gd name="connsiteX3" fmla="*/ 432852 w 432852"/>
              <a:gd name="connsiteY3" fmla="*/ 108721 h 108721"/>
              <a:gd name="connsiteX4" fmla="*/ 432852 w 432852"/>
              <a:gd name="connsiteY4" fmla="*/ 108721 h 10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852" h="108721">
                <a:moveTo>
                  <a:pt x="0" y="5918"/>
                </a:moveTo>
                <a:cubicBezTo>
                  <a:pt x="85669" y="56"/>
                  <a:pt x="171338" y="-5805"/>
                  <a:pt x="243480" y="11329"/>
                </a:cubicBezTo>
                <a:cubicBezTo>
                  <a:pt x="315622" y="28463"/>
                  <a:pt x="432852" y="108721"/>
                  <a:pt x="432852" y="108721"/>
                </a:cubicBezTo>
                <a:lnTo>
                  <a:pt x="432852" y="108721"/>
                </a:lnTo>
                <a:lnTo>
                  <a:pt x="432852" y="108721"/>
                </a:ln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49">
            <a:extLst>
              <a:ext uri="{FF2B5EF4-FFF2-40B4-BE49-F238E27FC236}">
                <a16:creationId xmlns:a16="http://schemas.microsoft.com/office/drawing/2014/main" id="{3F058D8D-23A1-0358-4BE8-DE1AA953CC30}"/>
              </a:ext>
            </a:extLst>
          </p:cNvPr>
          <p:cNvSpPr/>
          <p:nvPr/>
        </p:nvSpPr>
        <p:spPr>
          <a:xfrm>
            <a:off x="6482872" y="2808794"/>
            <a:ext cx="411209" cy="168074"/>
          </a:xfrm>
          <a:custGeom>
            <a:avLst/>
            <a:gdLst>
              <a:gd name="connsiteX0" fmla="*/ 0 w 411209"/>
              <a:gd name="connsiteY0" fmla="*/ 168074 h 168074"/>
              <a:gd name="connsiteX1" fmla="*/ 86570 w 411209"/>
              <a:gd name="connsiteY1" fmla="*/ 344 h 168074"/>
              <a:gd name="connsiteX2" fmla="*/ 238068 w 411209"/>
              <a:gd name="connsiteY2" fmla="*/ 124789 h 168074"/>
              <a:gd name="connsiteX3" fmla="*/ 411209 w 411209"/>
              <a:gd name="connsiteY3" fmla="*/ 141021 h 16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09" h="168074">
                <a:moveTo>
                  <a:pt x="0" y="168074"/>
                </a:moveTo>
                <a:cubicBezTo>
                  <a:pt x="23446" y="87816"/>
                  <a:pt x="46892" y="7558"/>
                  <a:pt x="86570" y="344"/>
                </a:cubicBezTo>
                <a:cubicBezTo>
                  <a:pt x="126248" y="-6870"/>
                  <a:pt x="183962" y="101343"/>
                  <a:pt x="238068" y="124789"/>
                </a:cubicBezTo>
                <a:cubicBezTo>
                  <a:pt x="292175" y="148235"/>
                  <a:pt x="351692" y="144628"/>
                  <a:pt x="411209" y="141021"/>
                </a:cubicBez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0">
            <a:extLst>
              <a:ext uri="{FF2B5EF4-FFF2-40B4-BE49-F238E27FC236}">
                <a16:creationId xmlns:a16="http://schemas.microsoft.com/office/drawing/2014/main" id="{DED64766-1C92-51E9-A30A-C0F0EDB546AC}"/>
              </a:ext>
            </a:extLst>
          </p:cNvPr>
          <p:cNvSpPr/>
          <p:nvPr/>
        </p:nvSpPr>
        <p:spPr>
          <a:xfrm>
            <a:off x="6450408" y="3171645"/>
            <a:ext cx="449084" cy="178558"/>
          </a:xfrm>
          <a:custGeom>
            <a:avLst/>
            <a:gdLst>
              <a:gd name="connsiteX0" fmla="*/ 0 w 449084"/>
              <a:gd name="connsiteY0" fmla="*/ 173147 h 178558"/>
              <a:gd name="connsiteX1" fmla="*/ 200194 w 449084"/>
              <a:gd name="connsiteY1" fmla="*/ 6 h 178558"/>
              <a:gd name="connsiteX2" fmla="*/ 449084 w 449084"/>
              <a:gd name="connsiteY2" fmla="*/ 178558 h 17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84" h="178558">
                <a:moveTo>
                  <a:pt x="0" y="173147"/>
                </a:moveTo>
                <a:cubicBezTo>
                  <a:pt x="62673" y="86125"/>
                  <a:pt x="125347" y="-896"/>
                  <a:pt x="200194" y="6"/>
                </a:cubicBezTo>
                <a:cubicBezTo>
                  <a:pt x="275041" y="908"/>
                  <a:pt x="362062" y="89733"/>
                  <a:pt x="449084" y="178558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1">
            <a:extLst>
              <a:ext uri="{FF2B5EF4-FFF2-40B4-BE49-F238E27FC236}">
                <a16:creationId xmlns:a16="http://schemas.microsoft.com/office/drawing/2014/main" id="{E71A1CB0-E2B6-F4F4-D3C2-522942700B38}"/>
              </a:ext>
            </a:extLst>
          </p:cNvPr>
          <p:cNvSpPr/>
          <p:nvPr/>
        </p:nvSpPr>
        <p:spPr>
          <a:xfrm>
            <a:off x="6442687" y="3814912"/>
            <a:ext cx="441325" cy="25400"/>
          </a:xfrm>
          <a:custGeom>
            <a:avLst/>
            <a:gdLst>
              <a:gd name="connsiteX0" fmla="*/ 0 w 441325"/>
              <a:gd name="connsiteY0" fmla="*/ 25400 h 25400"/>
              <a:gd name="connsiteX1" fmla="*/ 203200 w 441325"/>
              <a:gd name="connsiteY1" fmla="*/ 22225 h 25400"/>
              <a:gd name="connsiteX2" fmla="*/ 311150 w 441325"/>
              <a:gd name="connsiteY2" fmla="*/ 6350 h 25400"/>
              <a:gd name="connsiteX3" fmla="*/ 441325 w 441325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25" h="25400">
                <a:moveTo>
                  <a:pt x="0" y="25400"/>
                </a:moveTo>
                <a:cubicBezTo>
                  <a:pt x="75671" y="25400"/>
                  <a:pt x="151342" y="25400"/>
                  <a:pt x="203200" y="22225"/>
                </a:cubicBezTo>
                <a:cubicBezTo>
                  <a:pt x="255058" y="19050"/>
                  <a:pt x="271463" y="10054"/>
                  <a:pt x="311150" y="6350"/>
                </a:cubicBezTo>
                <a:cubicBezTo>
                  <a:pt x="350837" y="2646"/>
                  <a:pt x="396081" y="1323"/>
                  <a:pt x="441325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2">
            <a:extLst>
              <a:ext uri="{FF2B5EF4-FFF2-40B4-BE49-F238E27FC236}">
                <a16:creationId xmlns:a16="http://schemas.microsoft.com/office/drawing/2014/main" id="{48276184-7E4C-4FB2-89DA-F3FEAE40C2B8}"/>
              </a:ext>
            </a:extLst>
          </p:cNvPr>
          <p:cNvSpPr/>
          <p:nvPr/>
        </p:nvSpPr>
        <p:spPr>
          <a:xfrm>
            <a:off x="7426177" y="4811226"/>
            <a:ext cx="416620" cy="188036"/>
          </a:xfrm>
          <a:custGeom>
            <a:avLst/>
            <a:gdLst>
              <a:gd name="connsiteX0" fmla="*/ 0 w 416620"/>
              <a:gd name="connsiteY0" fmla="*/ 177394 h 188036"/>
              <a:gd name="connsiteX1" fmla="*/ 91981 w 416620"/>
              <a:gd name="connsiteY1" fmla="*/ 4253 h 188036"/>
              <a:gd name="connsiteX2" fmla="*/ 200194 w 416620"/>
              <a:gd name="connsiteY2" fmla="*/ 63770 h 188036"/>
              <a:gd name="connsiteX3" fmla="*/ 270533 w 416620"/>
              <a:gd name="connsiteY3" fmla="*/ 182805 h 188036"/>
              <a:gd name="connsiteX4" fmla="*/ 416620 w 416620"/>
              <a:gd name="connsiteY4" fmla="*/ 155752 h 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20" h="188036">
                <a:moveTo>
                  <a:pt x="0" y="177394"/>
                </a:moveTo>
                <a:cubicBezTo>
                  <a:pt x="29307" y="100292"/>
                  <a:pt x="58615" y="23190"/>
                  <a:pt x="91981" y="4253"/>
                </a:cubicBezTo>
                <a:cubicBezTo>
                  <a:pt x="125347" y="-14684"/>
                  <a:pt x="170435" y="34011"/>
                  <a:pt x="200194" y="63770"/>
                </a:cubicBezTo>
                <a:cubicBezTo>
                  <a:pt x="229953" y="93529"/>
                  <a:pt x="234462" y="167475"/>
                  <a:pt x="270533" y="182805"/>
                </a:cubicBezTo>
                <a:cubicBezTo>
                  <a:pt x="306604" y="198135"/>
                  <a:pt x="361612" y="176943"/>
                  <a:pt x="416620" y="155752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3">
            <a:extLst>
              <a:ext uri="{FF2B5EF4-FFF2-40B4-BE49-F238E27FC236}">
                <a16:creationId xmlns:a16="http://schemas.microsoft.com/office/drawing/2014/main" id="{2794C5C4-4CB9-3E38-2913-7F0A38C8EF96}"/>
              </a:ext>
            </a:extLst>
          </p:cNvPr>
          <p:cNvSpPr/>
          <p:nvPr/>
        </p:nvSpPr>
        <p:spPr>
          <a:xfrm>
            <a:off x="7409944" y="5302132"/>
            <a:ext cx="438912" cy="64008"/>
          </a:xfrm>
          <a:custGeom>
            <a:avLst/>
            <a:gdLst>
              <a:gd name="connsiteX0" fmla="*/ 0 w 438263"/>
              <a:gd name="connsiteY0" fmla="*/ 54412 h 76055"/>
              <a:gd name="connsiteX1" fmla="*/ 205605 w 438263"/>
              <a:gd name="connsiteY1" fmla="*/ 306 h 76055"/>
              <a:gd name="connsiteX2" fmla="*/ 438263 w 438263"/>
              <a:gd name="connsiteY2" fmla="*/ 76055 h 76055"/>
              <a:gd name="connsiteX3" fmla="*/ 438263 w 438263"/>
              <a:gd name="connsiteY3" fmla="*/ 76055 h 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63" h="76055">
                <a:moveTo>
                  <a:pt x="0" y="54412"/>
                </a:moveTo>
                <a:cubicBezTo>
                  <a:pt x="66280" y="25555"/>
                  <a:pt x="132561" y="-3301"/>
                  <a:pt x="205605" y="306"/>
                </a:cubicBezTo>
                <a:cubicBezTo>
                  <a:pt x="278649" y="3913"/>
                  <a:pt x="438263" y="76055"/>
                  <a:pt x="438263" y="76055"/>
                </a:cubicBezTo>
                <a:lnTo>
                  <a:pt x="438263" y="76055"/>
                </a:lnTo>
              </a:path>
            </a:pathLst>
          </a:custGeom>
          <a:noFill/>
          <a:ln w="25400">
            <a:solidFill>
              <a:schemeClr val="accent4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4">
            <a:extLst>
              <a:ext uri="{FF2B5EF4-FFF2-40B4-BE49-F238E27FC236}">
                <a16:creationId xmlns:a16="http://schemas.microsoft.com/office/drawing/2014/main" id="{8B52DA89-34B9-4D33-CF74-9CA3CB5D8DEB}"/>
              </a:ext>
            </a:extLst>
          </p:cNvPr>
          <p:cNvSpPr/>
          <p:nvPr/>
        </p:nvSpPr>
        <p:spPr>
          <a:xfrm>
            <a:off x="7404535" y="5820819"/>
            <a:ext cx="465316" cy="59313"/>
          </a:xfrm>
          <a:custGeom>
            <a:avLst/>
            <a:gdLst>
              <a:gd name="connsiteX0" fmla="*/ 0 w 465316"/>
              <a:gd name="connsiteY0" fmla="*/ 55148 h 59313"/>
              <a:gd name="connsiteX1" fmla="*/ 205604 w 465316"/>
              <a:gd name="connsiteY1" fmla="*/ 55148 h 59313"/>
              <a:gd name="connsiteX2" fmla="*/ 330049 w 465316"/>
              <a:gd name="connsiteY2" fmla="*/ 11863 h 59313"/>
              <a:gd name="connsiteX3" fmla="*/ 405799 w 465316"/>
              <a:gd name="connsiteY3" fmla="*/ 1041 h 59313"/>
              <a:gd name="connsiteX4" fmla="*/ 465316 w 465316"/>
              <a:gd name="connsiteY4" fmla="*/ 1041 h 5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316" h="59313">
                <a:moveTo>
                  <a:pt x="0" y="55148"/>
                </a:moveTo>
                <a:cubicBezTo>
                  <a:pt x="75298" y="58755"/>
                  <a:pt x="150596" y="62362"/>
                  <a:pt x="205604" y="55148"/>
                </a:cubicBezTo>
                <a:cubicBezTo>
                  <a:pt x="260612" y="47934"/>
                  <a:pt x="296683" y="20881"/>
                  <a:pt x="330049" y="11863"/>
                </a:cubicBezTo>
                <a:cubicBezTo>
                  <a:pt x="363415" y="2845"/>
                  <a:pt x="383255" y="2845"/>
                  <a:pt x="405799" y="1041"/>
                </a:cubicBezTo>
                <a:cubicBezTo>
                  <a:pt x="428343" y="-763"/>
                  <a:pt x="446829" y="139"/>
                  <a:pt x="465316" y="1041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1E1A1F0C-B6F6-5AA9-E3CD-7F28D40CB4F7}"/>
              </a:ext>
            </a:extLst>
          </p:cNvPr>
          <p:cNvGrpSpPr/>
          <p:nvPr/>
        </p:nvGrpSpPr>
        <p:grpSpPr>
          <a:xfrm>
            <a:off x="8592418" y="2793857"/>
            <a:ext cx="465316" cy="1068906"/>
            <a:chOff x="7435307" y="2793857"/>
            <a:chExt cx="465316" cy="1068906"/>
          </a:xfrm>
        </p:grpSpPr>
        <p:sp>
          <p:nvSpPr>
            <p:cNvPr id="556" name="Freeform 555">
              <a:extLst>
                <a:ext uri="{FF2B5EF4-FFF2-40B4-BE49-F238E27FC236}">
                  <a16:creationId xmlns:a16="http://schemas.microsoft.com/office/drawing/2014/main" id="{3C134E33-45F1-3B17-C1FE-CD952577ADF3}"/>
                </a:ext>
              </a:extLst>
            </p:cNvPr>
            <p:cNvSpPr/>
            <p:nvPr/>
          </p:nvSpPr>
          <p:spPr>
            <a:xfrm>
              <a:off x="7456949" y="2793857"/>
              <a:ext cx="416620" cy="188036"/>
            </a:xfrm>
            <a:custGeom>
              <a:avLst/>
              <a:gdLst>
                <a:gd name="connsiteX0" fmla="*/ 0 w 416620"/>
                <a:gd name="connsiteY0" fmla="*/ 177394 h 188036"/>
                <a:gd name="connsiteX1" fmla="*/ 91981 w 416620"/>
                <a:gd name="connsiteY1" fmla="*/ 4253 h 188036"/>
                <a:gd name="connsiteX2" fmla="*/ 200194 w 416620"/>
                <a:gd name="connsiteY2" fmla="*/ 63770 h 188036"/>
                <a:gd name="connsiteX3" fmla="*/ 270533 w 416620"/>
                <a:gd name="connsiteY3" fmla="*/ 182805 h 188036"/>
                <a:gd name="connsiteX4" fmla="*/ 416620 w 416620"/>
                <a:gd name="connsiteY4" fmla="*/ 155752 h 18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620" h="188036">
                  <a:moveTo>
                    <a:pt x="0" y="177394"/>
                  </a:moveTo>
                  <a:cubicBezTo>
                    <a:pt x="29307" y="100292"/>
                    <a:pt x="58615" y="23190"/>
                    <a:pt x="91981" y="4253"/>
                  </a:cubicBezTo>
                  <a:cubicBezTo>
                    <a:pt x="125347" y="-14684"/>
                    <a:pt x="170435" y="34011"/>
                    <a:pt x="200194" y="63770"/>
                  </a:cubicBezTo>
                  <a:cubicBezTo>
                    <a:pt x="229953" y="93529"/>
                    <a:pt x="234462" y="167475"/>
                    <a:pt x="270533" y="182805"/>
                  </a:cubicBezTo>
                  <a:cubicBezTo>
                    <a:pt x="306604" y="198135"/>
                    <a:pt x="361612" y="176943"/>
                    <a:pt x="416620" y="155752"/>
                  </a:cubicBezTo>
                </a:path>
              </a:pathLst>
            </a:custGeom>
            <a:noFill/>
            <a:ln w="25400">
              <a:solidFill>
                <a:srgbClr val="C5E0B4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Freeform 556">
              <a:extLst>
                <a:ext uri="{FF2B5EF4-FFF2-40B4-BE49-F238E27FC236}">
                  <a16:creationId xmlns:a16="http://schemas.microsoft.com/office/drawing/2014/main" id="{348B2D78-5F3B-2117-BBD7-4ACEDCFE3A65}"/>
                </a:ext>
              </a:extLst>
            </p:cNvPr>
            <p:cNvSpPr/>
            <p:nvPr/>
          </p:nvSpPr>
          <p:spPr>
            <a:xfrm>
              <a:off x="7440716" y="3284763"/>
              <a:ext cx="438912" cy="64008"/>
            </a:xfrm>
            <a:custGeom>
              <a:avLst/>
              <a:gdLst>
                <a:gd name="connsiteX0" fmla="*/ 0 w 438263"/>
                <a:gd name="connsiteY0" fmla="*/ 54412 h 76055"/>
                <a:gd name="connsiteX1" fmla="*/ 205605 w 438263"/>
                <a:gd name="connsiteY1" fmla="*/ 306 h 76055"/>
                <a:gd name="connsiteX2" fmla="*/ 438263 w 438263"/>
                <a:gd name="connsiteY2" fmla="*/ 76055 h 76055"/>
                <a:gd name="connsiteX3" fmla="*/ 438263 w 438263"/>
                <a:gd name="connsiteY3" fmla="*/ 76055 h 7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263" h="76055">
                  <a:moveTo>
                    <a:pt x="0" y="54412"/>
                  </a:moveTo>
                  <a:cubicBezTo>
                    <a:pt x="66280" y="25555"/>
                    <a:pt x="132561" y="-3301"/>
                    <a:pt x="205605" y="306"/>
                  </a:cubicBezTo>
                  <a:cubicBezTo>
                    <a:pt x="278649" y="3913"/>
                    <a:pt x="438263" y="76055"/>
                    <a:pt x="438263" y="76055"/>
                  </a:cubicBezTo>
                  <a:lnTo>
                    <a:pt x="438263" y="76055"/>
                  </a:lnTo>
                </a:path>
              </a:pathLst>
            </a:custGeom>
            <a:noFill/>
            <a:ln w="25400">
              <a:solidFill>
                <a:schemeClr val="accent4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8" name="Freeform 557">
              <a:extLst>
                <a:ext uri="{FF2B5EF4-FFF2-40B4-BE49-F238E27FC236}">
                  <a16:creationId xmlns:a16="http://schemas.microsoft.com/office/drawing/2014/main" id="{4E9C3AB2-2DB4-E39F-2907-9B8AE5F80C7B}"/>
                </a:ext>
              </a:extLst>
            </p:cNvPr>
            <p:cNvSpPr/>
            <p:nvPr/>
          </p:nvSpPr>
          <p:spPr>
            <a:xfrm>
              <a:off x="7435307" y="3803450"/>
              <a:ext cx="465316" cy="59313"/>
            </a:xfrm>
            <a:custGeom>
              <a:avLst/>
              <a:gdLst>
                <a:gd name="connsiteX0" fmla="*/ 0 w 465316"/>
                <a:gd name="connsiteY0" fmla="*/ 55148 h 59313"/>
                <a:gd name="connsiteX1" fmla="*/ 205604 w 465316"/>
                <a:gd name="connsiteY1" fmla="*/ 55148 h 59313"/>
                <a:gd name="connsiteX2" fmla="*/ 330049 w 465316"/>
                <a:gd name="connsiteY2" fmla="*/ 11863 h 59313"/>
                <a:gd name="connsiteX3" fmla="*/ 405799 w 465316"/>
                <a:gd name="connsiteY3" fmla="*/ 1041 h 59313"/>
                <a:gd name="connsiteX4" fmla="*/ 465316 w 465316"/>
                <a:gd name="connsiteY4" fmla="*/ 1041 h 5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16" h="59313">
                  <a:moveTo>
                    <a:pt x="0" y="55148"/>
                  </a:moveTo>
                  <a:cubicBezTo>
                    <a:pt x="75298" y="58755"/>
                    <a:pt x="150596" y="62362"/>
                    <a:pt x="205604" y="55148"/>
                  </a:cubicBezTo>
                  <a:cubicBezTo>
                    <a:pt x="260612" y="47934"/>
                    <a:pt x="296683" y="20881"/>
                    <a:pt x="330049" y="11863"/>
                  </a:cubicBezTo>
                  <a:cubicBezTo>
                    <a:pt x="363415" y="2845"/>
                    <a:pt x="383255" y="2845"/>
                    <a:pt x="405799" y="1041"/>
                  </a:cubicBezTo>
                  <a:cubicBezTo>
                    <a:pt x="428343" y="-763"/>
                    <a:pt x="446829" y="139"/>
                    <a:pt x="465316" y="1041"/>
                  </a:cubicBezTo>
                </a:path>
              </a:pathLst>
            </a:custGeom>
            <a:noFill/>
            <a:ln w="25400">
              <a:solidFill>
                <a:srgbClr val="C5E0B4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6550EB99-672D-372B-8906-7804E98B8515}"/>
              </a:ext>
            </a:extLst>
          </p:cNvPr>
          <p:cNvGrpSpPr/>
          <p:nvPr/>
        </p:nvGrpSpPr>
        <p:grpSpPr>
          <a:xfrm>
            <a:off x="8610867" y="938661"/>
            <a:ext cx="465316" cy="1068906"/>
            <a:chOff x="7435307" y="2793857"/>
            <a:chExt cx="465316" cy="1068906"/>
          </a:xfrm>
        </p:grpSpPr>
        <p:sp>
          <p:nvSpPr>
            <p:cNvPr id="561" name="Freeform 560">
              <a:extLst>
                <a:ext uri="{FF2B5EF4-FFF2-40B4-BE49-F238E27FC236}">
                  <a16:creationId xmlns:a16="http://schemas.microsoft.com/office/drawing/2014/main" id="{46B332A3-9DA8-2A51-66AA-BD1CD5DE35E5}"/>
                </a:ext>
              </a:extLst>
            </p:cNvPr>
            <p:cNvSpPr/>
            <p:nvPr/>
          </p:nvSpPr>
          <p:spPr>
            <a:xfrm>
              <a:off x="7456949" y="2793857"/>
              <a:ext cx="416620" cy="188036"/>
            </a:xfrm>
            <a:custGeom>
              <a:avLst/>
              <a:gdLst>
                <a:gd name="connsiteX0" fmla="*/ 0 w 416620"/>
                <a:gd name="connsiteY0" fmla="*/ 177394 h 188036"/>
                <a:gd name="connsiteX1" fmla="*/ 91981 w 416620"/>
                <a:gd name="connsiteY1" fmla="*/ 4253 h 188036"/>
                <a:gd name="connsiteX2" fmla="*/ 200194 w 416620"/>
                <a:gd name="connsiteY2" fmla="*/ 63770 h 188036"/>
                <a:gd name="connsiteX3" fmla="*/ 270533 w 416620"/>
                <a:gd name="connsiteY3" fmla="*/ 182805 h 188036"/>
                <a:gd name="connsiteX4" fmla="*/ 416620 w 416620"/>
                <a:gd name="connsiteY4" fmla="*/ 155752 h 188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620" h="188036">
                  <a:moveTo>
                    <a:pt x="0" y="177394"/>
                  </a:moveTo>
                  <a:cubicBezTo>
                    <a:pt x="29307" y="100292"/>
                    <a:pt x="58615" y="23190"/>
                    <a:pt x="91981" y="4253"/>
                  </a:cubicBezTo>
                  <a:cubicBezTo>
                    <a:pt x="125347" y="-14684"/>
                    <a:pt x="170435" y="34011"/>
                    <a:pt x="200194" y="63770"/>
                  </a:cubicBezTo>
                  <a:cubicBezTo>
                    <a:pt x="229953" y="93529"/>
                    <a:pt x="234462" y="167475"/>
                    <a:pt x="270533" y="182805"/>
                  </a:cubicBezTo>
                  <a:cubicBezTo>
                    <a:pt x="306604" y="198135"/>
                    <a:pt x="361612" y="176943"/>
                    <a:pt x="416620" y="155752"/>
                  </a:cubicBezTo>
                </a:path>
              </a:pathLst>
            </a:custGeom>
            <a:noFill/>
            <a:ln w="25400">
              <a:solidFill>
                <a:srgbClr val="C5E0B4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2" name="Freeform 561">
              <a:extLst>
                <a:ext uri="{FF2B5EF4-FFF2-40B4-BE49-F238E27FC236}">
                  <a16:creationId xmlns:a16="http://schemas.microsoft.com/office/drawing/2014/main" id="{909ED70D-7E53-6C6B-836E-E2F2CE85913A}"/>
                </a:ext>
              </a:extLst>
            </p:cNvPr>
            <p:cNvSpPr/>
            <p:nvPr/>
          </p:nvSpPr>
          <p:spPr>
            <a:xfrm>
              <a:off x="7440716" y="3284763"/>
              <a:ext cx="438912" cy="64008"/>
            </a:xfrm>
            <a:custGeom>
              <a:avLst/>
              <a:gdLst>
                <a:gd name="connsiteX0" fmla="*/ 0 w 438263"/>
                <a:gd name="connsiteY0" fmla="*/ 54412 h 76055"/>
                <a:gd name="connsiteX1" fmla="*/ 205605 w 438263"/>
                <a:gd name="connsiteY1" fmla="*/ 306 h 76055"/>
                <a:gd name="connsiteX2" fmla="*/ 438263 w 438263"/>
                <a:gd name="connsiteY2" fmla="*/ 76055 h 76055"/>
                <a:gd name="connsiteX3" fmla="*/ 438263 w 438263"/>
                <a:gd name="connsiteY3" fmla="*/ 76055 h 76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263" h="76055">
                  <a:moveTo>
                    <a:pt x="0" y="54412"/>
                  </a:moveTo>
                  <a:cubicBezTo>
                    <a:pt x="66280" y="25555"/>
                    <a:pt x="132561" y="-3301"/>
                    <a:pt x="205605" y="306"/>
                  </a:cubicBezTo>
                  <a:cubicBezTo>
                    <a:pt x="278649" y="3913"/>
                    <a:pt x="438263" y="76055"/>
                    <a:pt x="438263" y="76055"/>
                  </a:cubicBezTo>
                  <a:lnTo>
                    <a:pt x="438263" y="76055"/>
                  </a:lnTo>
                </a:path>
              </a:pathLst>
            </a:custGeom>
            <a:noFill/>
            <a:ln w="25400">
              <a:solidFill>
                <a:schemeClr val="accent4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82AC9613-D634-5142-8C86-02AE593E0E0E}"/>
                </a:ext>
              </a:extLst>
            </p:cNvPr>
            <p:cNvSpPr/>
            <p:nvPr/>
          </p:nvSpPr>
          <p:spPr>
            <a:xfrm>
              <a:off x="7435307" y="3803450"/>
              <a:ext cx="465316" cy="59313"/>
            </a:xfrm>
            <a:custGeom>
              <a:avLst/>
              <a:gdLst>
                <a:gd name="connsiteX0" fmla="*/ 0 w 465316"/>
                <a:gd name="connsiteY0" fmla="*/ 55148 h 59313"/>
                <a:gd name="connsiteX1" fmla="*/ 205604 w 465316"/>
                <a:gd name="connsiteY1" fmla="*/ 55148 h 59313"/>
                <a:gd name="connsiteX2" fmla="*/ 330049 w 465316"/>
                <a:gd name="connsiteY2" fmla="*/ 11863 h 59313"/>
                <a:gd name="connsiteX3" fmla="*/ 405799 w 465316"/>
                <a:gd name="connsiteY3" fmla="*/ 1041 h 59313"/>
                <a:gd name="connsiteX4" fmla="*/ 465316 w 465316"/>
                <a:gd name="connsiteY4" fmla="*/ 1041 h 5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316" h="59313">
                  <a:moveTo>
                    <a:pt x="0" y="55148"/>
                  </a:moveTo>
                  <a:cubicBezTo>
                    <a:pt x="75298" y="58755"/>
                    <a:pt x="150596" y="62362"/>
                    <a:pt x="205604" y="55148"/>
                  </a:cubicBezTo>
                  <a:cubicBezTo>
                    <a:pt x="260612" y="47934"/>
                    <a:pt x="296683" y="20881"/>
                    <a:pt x="330049" y="11863"/>
                  </a:cubicBezTo>
                  <a:cubicBezTo>
                    <a:pt x="363415" y="2845"/>
                    <a:pt x="383255" y="2845"/>
                    <a:pt x="405799" y="1041"/>
                  </a:cubicBezTo>
                  <a:cubicBezTo>
                    <a:pt x="428343" y="-763"/>
                    <a:pt x="446829" y="139"/>
                    <a:pt x="465316" y="1041"/>
                  </a:cubicBezTo>
                </a:path>
              </a:pathLst>
            </a:custGeom>
            <a:noFill/>
            <a:ln w="25400">
              <a:solidFill>
                <a:srgbClr val="C5E0B4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4" name="Freeform 563">
            <a:extLst>
              <a:ext uri="{FF2B5EF4-FFF2-40B4-BE49-F238E27FC236}">
                <a16:creationId xmlns:a16="http://schemas.microsoft.com/office/drawing/2014/main" id="{EF9EC17A-3E0D-92E6-1735-D50C02361B48}"/>
              </a:ext>
            </a:extLst>
          </p:cNvPr>
          <p:cNvSpPr/>
          <p:nvPr/>
        </p:nvSpPr>
        <p:spPr>
          <a:xfrm>
            <a:off x="11123377" y="1363677"/>
            <a:ext cx="445273" cy="139120"/>
          </a:xfrm>
          <a:custGeom>
            <a:avLst/>
            <a:gdLst>
              <a:gd name="connsiteX0" fmla="*/ 0 w 445273"/>
              <a:gd name="connsiteY0" fmla="*/ 115266 h 139120"/>
              <a:gd name="connsiteX1" fmla="*/ 198782 w 445273"/>
              <a:gd name="connsiteY1" fmla="*/ 3947 h 139120"/>
              <a:gd name="connsiteX2" fmla="*/ 341906 w 445273"/>
              <a:gd name="connsiteY2" fmla="*/ 35753 h 139120"/>
              <a:gd name="connsiteX3" fmla="*/ 445273 w 445273"/>
              <a:gd name="connsiteY3" fmla="*/ 139120 h 1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" h="139120">
                <a:moveTo>
                  <a:pt x="0" y="115266"/>
                </a:moveTo>
                <a:cubicBezTo>
                  <a:pt x="70899" y="66232"/>
                  <a:pt x="141798" y="17199"/>
                  <a:pt x="198782" y="3947"/>
                </a:cubicBezTo>
                <a:cubicBezTo>
                  <a:pt x="255766" y="-9305"/>
                  <a:pt x="300824" y="13224"/>
                  <a:pt x="341906" y="35753"/>
                </a:cubicBezTo>
                <a:cubicBezTo>
                  <a:pt x="382988" y="58282"/>
                  <a:pt x="414130" y="98701"/>
                  <a:pt x="445273" y="139120"/>
                </a:cubicBezTo>
              </a:path>
            </a:pathLst>
          </a:custGeom>
          <a:noFill/>
          <a:ln w="25400">
            <a:solidFill>
              <a:srgbClr val="323F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208D7243-AB48-C0C4-5605-E11AEE31A64C}"/>
              </a:ext>
            </a:extLst>
          </p:cNvPr>
          <p:cNvSpPr/>
          <p:nvPr/>
        </p:nvSpPr>
        <p:spPr>
          <a:xfrm>
            <a:off x="11123377" y="1922687"/>
            <a:ext cx="453224" cy="104595"/>
          </a:xfrm>
          <a:custGeom>
            <a:avLst/>
            <a:gdLst>
              <a:gd name="connsiteX0" fmla="*/ 0 w 453224"/>
              <a:gd name="connsiteY0" fmla="*/ 96944 h 104595"/>
              <a:gd name="connsiteX1" fmla="*/ 206734 w 453224"/>
              <a:gd name="connsiteY1" fmla="*/ 96944 h 104595"/>
              <a:gd name="connsiteX2" fmla="*/ 333955 w 453224"/>
              <a:gd name="connsiteY2" fmla="*/ 17431 h 104595"/>
              <a:gd name="connsiteX3" fmla="*/ 389614 w 453224"/>
              <a:gd name="connsiteY3" fmla="*/ 1529 h 104595"/>
              <a:gd name="connsiteX4" fmla="*/ 453224 w 453224"/>
              <a:gd name="connsiteY4" fmla="*/ 1529 h 1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224" h="104595">
                <a:moveTo>
                  <a:pt x="0" y="96944"/>
                </a:moveTo>
                <a:cubicBezTo>
                  <a:pt x="75537" y="103570"/>
                  <a:pt x="151075" y="110196"/>
                  <a:pt x="206734" y="96944"/>
                </a:cubicBezTo>
                <a:cubicBezTo>
                  <a:pt x="262393" y="83692"/>
                  <a:pt x="303475" y="33334"/>
                  <a:pt x="333955" y="17431"/>
                </a:cubicBezTo>
                <a:cubicBezTo>
                  <a:pt x="364435" y="1528"/>
                  <a:pt x="369736" y="4179"/>
                  <a:pt x="389614" y="1529"/>
                </a:cubicBezTo>
                <a:cubicBezTo>
                  <a:pt x="409492" y="-1121"/>
                  <a:pt x="431358" y="204"/>
                  <a:pt x="453224" y="1529"/>
                </a:cubicBezTo>
              </a:path>
            </a:pathLst>
          </a:custGeom>
          <a:noFill/>
          <a:ln w="25400">
            <a:solidFill>
              <a:srgbClr val="ACBAE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74655D1D-500F-897B-081D-AC70F4E2A109}"/>
              </a:ext>
            </a:extLst>
          </p:cNvPr>
          <p:cNvSpPr/>
          <p:nvPr/>
        </p:nvSpPr>
        <p:spPr>
          <a:xfrm>
            <a:off x="11149239" y="907350"/>
            <a:ext cx="416620" cy="188036"/>
          </a:xfrm>
          <a:custGeom>
            <a:avLst/>
            <a:gdLst>
              <a:gd name="connsiteX0" fmla="*/ 0 w 416620"/>
              <a:gd name="connsiteY0" fmla="*/ 177394 h 188036"/>
              <a:gd name="connsiteX1" fmla="*/ 91981 w 416620"/>
              <a:gd name="connsiteY1" fmla="*/ 4253 h 188036"/>
              <a:gd name="connsiteX2" fmla="*/ 200194 w 416620"/>
              <a:gd name="connsiteY2" fmla="*/ 63770 h 188036"/>
              <a:gd name="connsiteX3" fmla="*/ 270533 w 416620"/>
              <a:gd name="connsiteY3" fmla="*/ 182805 h 188036"/>
              <a:gd name="connsiteX4" fmla="*/ 416620 w 416620"/>
              <a:gd name="connsiteY4" fmla="*/ 155752 h 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20" h="188036">
                <a:moveTo>
                  <a:pt x="0" y="177394"/>
                </a:moveTo>
                <a:cubicBezTo>
                  <a:pt x="29307" y="100292"/>
                  <a:pt x="58615" y="23190"/>
                  <a:pt x="91981" y="4253"/>
                </a:cubicBezTo>
                <a:cubicBezTo>
                  <a:pt x="125347" y="-14684"/>
                  <a:pt x="170435" y="34011"/>
                  <a:pt x="200194" y="63770"/>
                </a:cubicBezTo>
                <a:cubicBezTo>
                  <a:pt x="229953" y="93529"/>
                  <a:pt x="234462" y="167475"/>
                  <a:pt x="270533" y="182805"/>
                </a:cubicBezTo>
                <a:cubicBezTo>
                  <a:pt x="306604" y="198135"/>
                  <a:pt x="361612" y="176943"/>
                  <a:pt x="416620" y="155752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DB04AF9-B9F0-FC7A-8EAA-FE4561878434}"/>
              </a:ext>
            </a:extLst>
          </p:cNvPr>
          <p:cNvSpPr/>
          <p:nvPr/>
        </p:nvSpPr>
        <p:spPr>
          <a:xfrm>
            <a:off x="11109024" y="3201364"/>
            <a:ext cx="445273" cy="139120"/>
          </a:xfrm>
          <a:custGeom>
            <a:avLst/>
            <a:gdLst>
              <a:gd name="connsiteX0" fmla="*/ 0 w 445273"/>
              <a:gd name="connsiteY0" fmla="*/ 115266 h 139120"/>
              <a:gd name="connsiteX1" fmla="*/ 198782 w 445273"/>
              <a:gd name="connsiteY1" fmla="*/ 3947 h 139120"/>
              <a:gd name="connsiteX2" fmla="*/ 341906 w 445273"/>
              <a:gd name="connsiteY2" fmla="*/ 35753 h 139120"/>
              <a:gd name="connsiteX3" fmla="*/ 445273 w 445273"/>
              <a:gd name="connsiteY3" fmla="*/ 139120 h 1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" h="139120">
                <a:moveTo>
                  <a:pt x="0" y="115266"/>
                </a:moveTo>
                <a:cubicBezTo>
                  <a:pt x="70899" y="66232"/>
                  <a:pt x="141798" y="17199"/>
                  <a:pt x="198782" y="3947"/>
                </a:cubicBezTo>
                <a:cubicBezTo>
                  <a:pt x="255766" y="-9305"/>
                  <a:pt x="300824" y="13224"/>
                  <a:pt x="341906" y="35753"/>
                </a:cubicBezTo>
                <a:cubicBezTo>
                  <a:pt x="382988" y="58282"/>
                  <a:pt x="414130" y="98701"/>
                  <a:pt x="445273" y="139120"/>
                </a:cubicBezTo>
              </a:path>
            </a:pathLst>
          </a:custGeom>
          <a:noFill/>
          <a:ln w="25400">
            <a:solidFill>
              <a:srgbClr val="323F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139704C9-23D7-CBF1-9410-0FEDC44C4A7A}"/>
              </a:ext>
            </a:extLst>
          </p:cNvPr>
          <p:cNvSpPr/>
          <p:nvPr/>
        </p:nvSpPr>
        <p:spPr>
          <a:xfrm>
            <a:off x="11139279" y="2726820"/>
            <a:ext cx="413468" cy="241688"/>
          </a:xfrm>
          <a:custGeom>
            <a:avLst/>
            <a:gdLst>
              <a:gd name="connsiteX0" fmla="*/ 0 w 413468"/>
              <a:gd name="connsiteY0" fmla="*/ 215163 h 241688"/>
              <a:gd name="connsiteX1" fmla="*/ 95416 w 413468"/>
              <a:gd name="connsiteY1" fmla="*/ 477 h 241688"/>
              <a:gd name="connsiteX2" fmla="*/ 222637 w 413468"/>
              <a:gd name="connsiteY2" fmla="*/ 159503 h 241688"/>
              <a:gd name="connsiteX3" fmla="*/ 278296 w 413468"/>
              <a:gd name="connsiteY3" fmla="*/ 239017 h 241688"/>
              <a:gd name="connsiteX4" fmla="*/ 413468 w 413468"/>
              <a:gd name="connsiteY4" fmla="*/ 215163 h 24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468" h="241688">
                <a:moveTo>
                  <a:pt x="0" y="215163"/>
                </a:moveTo>
                <a:cubicBezTo>
                  <a:pt x="29155" y="112458"/>
                  <a:pt x="58310" y="9754"/>
                  <a:pt x="95416" y="477"/>
                </a:cubicBezTo>
                <a:cubicBezTo>
                  <a:pt x="132522" y="-8800"/>
                  <a:pt x="192157" y="119746"/>
                  <a:pt x="222637" y="159503"/>
                </a:cubicBezTo>
                <a:cubicBezTo>
                  <a:pt x="253117" y="199260"/>
                  <a:pt x="246491" y="229740"/>
                  <a:pt x="278296" y="239017"/>
                </a:cubicBezTo>
                <a:cubicBezTo>
                  <a:pt x="310101" y="248294"/>
                  <a:pt x="361784" y="231728"/>
                  <a:pt x="413468" y="215163"/>
                </a:cubicBezTo>
              </a:path>
            </a:pathLst>
          </a:custGeom>
          <a:noFill/>
          <a:ln w="25400">
            <a:solidFill>
              <a:srgbClr val="BDD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A397036A-02DF-05D8-BE22-D5240E80B146}"/>
              </a:ext>
            </a:extLst>
          </p:cNvPr>
          <p:cNvSpPr/>
          <p:nvPr/>
        </p:nvSpPr>
        <p:spPr>
          <a:xfrm>
            <a:off x="11107474" y="3753016"/>
            <a:ext cx="437322" cy="111318"/>
          </a:xfrm>
          <a:custGeom>
            <a:avLst/>
            <a:gdLst>
              <a:gd name="connsiteX0" fmla="*/ 0 w 437322"/>
              <a:gd name="connsiteY0" fmla="*/ 111318 h 111318"/>
              <a:gd name="connsiteX1" fmla="*/ 230588 w 437322"/>
              <a:gd name="connsiteY1" fmla="*/ 87464 h 111318"/>
              <a:gd name="connsiteX2" fmla="*/ 326004 w 437322"/>
              <a:gd name="connsiteY2" fmla="*/ 15902 h 111318"/>
              <a:gd name="connsiteX3" fmla="*/ 437322 w 437322"/>
              <a:gd name="connsiteY3" fmla="*/ 0 h 1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22" h="111318">
                <a:moveTo>
                  <a:pt x="0" y="111318"/>
                </a:moveTo>
                <a:cubicBezTo>
                  <a:pt x="88127" y="107342"/>
                  <a:pt x="176254" y="103367"/>
                  <a:pt x="230588" y="87464"/>
                </a:cubicBezTo>
                <a:cubicBezTo>
                  <a:pt x="284922" y="71561"/>
                  <a:pt x="291548" y="30479"/>
                  <a:pt x="326004" y="15902"/>
                </a:cubicBezTo>
                <a:cubicBezTo>
                  <a:pt x="360460" y="1325"/>
                  <a:pt x="398891" y="662"/>
                  <a:pt x="437322" y="0"/>
                </a:cubicBezTo>
              </a:path>
            </a:pathLst>
          </a:custGeom>
          <a:noFill/>
          <a:ln w="25400">
            <a:solidFill>
              <a:srgbClr val="B6A5E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3A58F748-5B47-7FEB-B985-CC4A0D27051F}"/>
              </a:ext>
            </a:extLst>
          </p:cNvPr>
          <p:cNvGrpSpPr/>
          <p:nvPr/>
        </p:nvGrpSpPr>
        <p:grpSpPr>
          <a:xfrm>
            <a:off x="2327532" y="2255918"/>
            <a:ext cx="536536" cy="91440"/>
            <a:chOff x="3155110" y="6103472"/>
            <a:chExt cx="536536" cy="91440"/>
          </a:xfrm>
        </p:grpSpPr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6E969551-E7FD-359A-C9A8-E99CC5D129A7}"/>
                </a:ext>
              </a:extLst>
            </p:cNvPr>
            <p:cNvCxnSpPr>
              <a:stCxn id="405" idx="3"/>
              <a:endCxn id="505" idx="1"/>
            </p:cNvCxnSpPr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46C0C1A-6BD1-DD37-C5BC-68DB2CB8F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1764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BF776700-54FF-9C01-E326-1FF7BFBE8957}"/>
              </a:ext>
            </a:extLst>
          </p:cNvPr>
          <p:cNvGrpSpPr/>
          <p:nvPr/>
        </p:nvGrpSpPr>
        <p:grpSpPr>
          <a:xfrm>
            <a:off x="2312772" y="4069780"/>
            <a:ext cx="536536" cy="91440"/>
            <a:chOff x="3155110" y="6103472"/>
            <a:chExt cx="536536" cy="91440"/>
          </a:xfrm>
        </p:grpSpPr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85E65A52-D1D4-E42C-26F6-A9F895E18385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96779A94-A0EF-E2A9-332C-67FC8BE0F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1764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B6BD0436-DB1C-142D-F874-3E69656872AB}"/>
              </a:ext>
            </a:extLst>
          </p:cNvPr>
          <p:cNvGrpSpPr/>
          <p:nvPr/>
        </p:nvGrpSpPr>
        <p:grpSpPr>
          <a:xfrm>
            <a:off x="3117343" y="6095001"/>
            <a:ext cx="536536" cy="91440"/>
            <a:chOff x="3155110" y="6103472"/>
            <a:chExt cx="536536" cy="91440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07773767-D47F-FABC-B29B-BBB6A8CE798D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24E31143-35B2-5229-0E65-EBDB2365F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6105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0" name="Group 579">
            <a:extLst>
              <a:ext uri="{FF2B5EF4-FFF2-40B4-BE49-F238E27FC236}">
                <a16:creationId xmlns:a16="http://schemas.microsoft.com/office/drawing/2014/main" id="{92360C74-5300-EF5F-6EFB-5D51AE1CBE52}"/>
              </a:ext>
            </a:extLst>
          </p:cNvPr>
          <p:cNvGrpSpPr/>
          <p:nvPr/>
        </p:nvGrpSpPr>
        <p:grpSpPr>
          <a:xfrm>
            <a:off x="5213961" y="6108356"/>
            <a:ext cx="536536" cy="91440"/>
            <a:chOff x="3155110" y="6103472"/>
            <a:chExt cx="536536" cy="91440"/>
          </a:xfrm>
        </p:grpSpPr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2F7A80D2-B334-C1FE-20FE-A2097EC632B0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2" name="Oval 581">
              <a:extLst>
                <a:ext uri="{FF2B5EF4-FFF2-40B4-BE49-F238E27FC236}">
                  <a16:creationId xmlns:a16="http://schemas.microsoft.com/office/drawing/2014/main" id="{0A343C4A-3DE4-29AD-BDE8-C178E555A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76105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4B79E2D1-4C8D-E059-1330-27BD3B6AB0BD}"/>
              </a:ext>
            </a:extLst>
          </p:cNvPr>
          <p:cNvGrpSpPr/>
          <p:nvPr/>
        </p:nvGrpSpPr>
        <p:grpSpPr>
          <a:xfrm>
            <a:off x="4345304" y="4090966"/>
            <a:ext cx="536536" cy="91440"/>
            <a:chOff x="3155110" y="6103472"/>
            <a:chExt cx="536536" cy="91440"/>
          </a:xfrm>
        </p:grpSpPr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0390C0D4-35B8-6397-2E5D-77A3EF4E166B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Oval 584">
              <a:extLst>
                <a:ext uri="{FF2B5EF4-FFF2-40B4-BE49-F238E27FC236}">
                  <a16:creationId xmlns:a16="http://schemas.microsoft.com/office/drawing/2014/main" id="{1BA2F213-A3CD-B6DC-6CD2-020C8D605A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4394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5A80086B-EB7A-46F7-09FF-8FF848937783}"/>
              </a:ext>
            </a:extLst>
          </p:cNvPr>
          <p:cNvGrpSpPr/>
          <p:nvPr/>
        </p:nvGrpSpPr>
        <p:grpSpPr>
          <a:xfrm>
            <a:off x="6411594" y="4093821"/>
            <a:ext cx="536536" cy="91440"/>
            <a:chOff x="3155110" y="6103472"/>
            <a:chExt cx="536536" cy="91440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AF3CBC8D-DB45-B3B9-C560-D9A47DEEC019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8" name="Oval 587">
              <a:extLst>
                <a:ext uri="{FF2B5EF4-FFF2-40B4-BE49-F238E27FC236}">
                  <a16:creationId xmlns:a16="http://schemas.microsoft.com/office/drawing/2014/main" id="{B16C10A5-6066-8A95-7BF4-4AD8AD08C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0761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B140BD79-2A64-9E18-1715-FAF86FB42F61}"/>
              </a:ext>
            </a:extLst>
          </p:cNvPr>
          <p:cNvGrpSpPr/>
          <p:nvPr/>
        </p:nvGrpSpPr>
        <p:grpSpPr>
          <a:xfrm>
            <a:off x="7297323" y="6124822"/>
            <a:ext cx="536536" cy="91440"/>
            <a:chOff x="3155110" y="6103472"/>
            <a:chExt cx="536536" cy="91440"/>
          </a:xfrm>
        </p:grpSpPr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78A4E439-B8F2-F216-A96C-174C12528AE3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1" name="Oval 590">
              <a:extLst>
                <a:ext uri="{FF2B5EF4-FFF2-40B4-BE49-F238E27FC236}">
                  <a16:creationId xmlns:a16="http://schemas.microsoft.com/office/drawing/2014/main" id="{F62A1133-C893-E03B-DD6A-13F12CF34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2180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EEEAF854-95D3-DA35-E289-462FAD9CFF22}"/>
              </a:ext>
            </a:extLst>
          </p:cNvPr>
          <p:cNvGrpSpPr/>
          <p:nvPr/>
        </p:nvGrpSpPr>
        <p:grpSpPr>
          <a:xfrm>
            <a:off x="8564489" y="4091595"/>
            <a:ext cx="536536" cy="91440"/>
            <a:chOff x="3155110" y="6103472"/>
            <a:chExt cx="536536" cy="91440"/>
          </a:xfrm>
        </p:grpSpPr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DB0C0553-0F8D-541C-90E4-448D56A87308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C2919A24-8065-B8AD-5479-D8E683E80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2180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B0C8E222-F924-BB7B-0834-1E2B717CA350}"/>
              </a:ext>
            </a:extLst>
          </p:cNvPr>
          <p:cNvGrpSpPr/>
          <p:nvPr/>
        </p:nvGrpSpPr>
        <p:grpSpPr>
          <a:xfrm>
            <a:off x="8554102" y="2258447"/>
            <a:ext cx="536536" cy="91440"/>
            <a:chOff x="3155110" y="6103472"/>
            <a:chExt cx="536536" cy="91440"/>
          </a:xfrm>
        </p:grpSpPr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EF49483D-3C74-5D72-F57F-5B3B0D73CBC5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7" name="Oval 596">
              <a:extLst>
                <a:ext uri="{FF2B5EF4-FFF2-40B4-BE49-F238E27FC236}">
                  <a16:creationId xmlns:a16="http://schemas.microsoft.com/office/drawing/2014/main" id="{69614A83-6C84-F161-0090-65B70DE91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2180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8" name="Group 597">
            <a:extLst>
              <a:ext uri="{FF2B5EF4-FFF2-40B4-BE49-F238E27FC236}">
                <a16:creationId xmlns:a16="http://schemas.microsoft.com/office/drawing/2014/main" id="{D25CEAD8-99A7-DAF7-B351-A602C4A78FFD}"/>
              </a:ext>
            </a:extLst>
          </p:cNvPr>
          <p:cNvGrpSpPr/>
          <p:nvPr/>
        </p:nvGrpSpPr>
        <p:grpSpPr>
          <a:xfrm>
            <a:off x="11081721" y="2266934"/>
            <a:ext cx="536536" cy="91440"/>
            <a:chOff x="3155110" y="6103472"/>
            <a:chExt cx="536536" cy="91440"/>
          </a:xfrm>
        </p:grpSpPr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70EF6226-FE74-4D86-9809-A5A87C3C928A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80CD0748-9707-0C6D-B4EF-4644E1DC2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4914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35CD650C-069E-0F5E-2049-4180565B1296}"/>
              </a:ext>
            </a:extLst>
          </p:cNvPr>
          <p:cNvGrpSpPr/>
          <p:nvPr/>
        </p:nvGrpSpPr>
        <p:grpSpPr>
          <a:xfrm>
            <a:off x="11063392" y="4102235"/>
            <a:ext cx="536964" cy="91440"/>
            <a:chOff x="3155110" y="6103472"/>
            <a:chExt cx="536964" cy="91440"/>
          </a:xfrm>
        </p:grpSpPr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A0159A9B-A3BD-8615-8D44-A881D21B2C85}"/>
                </a:ext>
              </a:extLst>
            </p:cNvPr>
            <p:cNvCxnSpPr/>
            <p:nvPr/>
          </p:nvCxnSpPr>
          <p:spPr>
            <a:xfrm>
              <a:off x="3155110" y="6146855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Oval 605">
              <a:extLst>
                <a:ext uri="{FF2B5EF4-FFF2-40B4-BE49-F238E27FC236}">
                  <a16:creationId xmlns:a16="http://schemas.microsoft.com/office/drawing/2014/main" id="{12EDE572-5F0F-5090-AF02-3D3B80E6A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634" y="6103472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12" name="Arc 611">
            <a:extLst>
              <a:ext uri="{FF2B5EF4-FFF2-40B4-BE49-F238E27FC236}">
                <a16:creationId xmlns:a16="http://schemas.microsoft.com/office/drawing/2014/main" id="{9A381CC2-E0F8-E323-4E79-2CAD34A16EC4}"/>
              </a:ext>
            </a:extLst>
          </p:cNvPr>
          <p:cNvSpPr/>
          <p:nvPr/>
        </p:nvSpPr>
        <p:spPr>
          <a:xfrm rot="16935466" flipH="1">
            <a:off x="8399432" y="3845433"/>
            <a:ext cx="1160083" cy="1233700"/>
          </a:xfrm>
          <a:prstGeom prst="arc">
            <a:avLst>
              <a:gd name="adj1" fmla="val 16307251"/>
              <a:gd name="adj2" fmla="val 76687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Arc 612">
            <a:extLst>
              <a:ext uri="{FF2B5EF4-FFF2-40B4-BE49-F238E27FC236}">
                <a16:creationId xmlns:a16="http://schemas.microsoft.com/office/drawing/2014/main" id="{2B97548B-642F-CD8C-BBAC-25CF868726F2}"/>
              </a:ext>
            </a:extLst>
          </p:cNvPr>
          <p:cNvSpPr/>
          <p:nvPr/>
        </p:nvSpPr>
        <p:spPr>
          <a:xfrm rot="16935466" flipH="1">
            <a:off x="4222430" y="3830085"/>
            <a:ext cx="1160083" cy="1233700"/>
          </a:xfrm>
          <a:prstGeom prst="arc">
            <a:avLst>
              <a:gd name="adj1" fmla="val 16307251"/>
              <a:gd name="adj2" fmla="val 76687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Arc 613">
            <a:extLst>
              <a:ext uri="{FF2B5EF4-FFF2-40B4-BE49-F238E27FC236}">
                <a16:creationId xmlns:a16="http://schemas.microsoft.com/office/drawing/2014/main" id="{5CE0BB0E-5AFA-9DDB-BC77-E9DAF30F8EC0}"/>
              </a:ext>
            </a:extLst>
          </p:cNvPr>
          <p:cNvSpPr/>
          <p:nvPr/>
        </p:nvSpPr>
        <p:spPr>
          <a:xfrm rot="16935466" flipH="1">
            <a:off x="6265797" y="3845433"/>
            <a:ext cx="1160083" cy="1233700"/>
          </a:xfrm>
          <a:prstGeom prst="arc">
            <a:avLst>
              <a:gd name="adj1" fmla="val 16307251"/>
              <a:gd name="adj2" fmla="val 76687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B5B76-C3C6-1CE1-9267-859F0431EF35}"/>
              </a:ext>
            </a:extLst>
          </p:cNvPr>
          <p:cNvSpPr txBox="1"/>
          <p:nvPr/>
        </p:nvSpPr>
        <p:spPr>
          <a:xfrm>
            <a:off x="63208" y="272728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MCMC iteration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EDE069-98CC-16D8-26FB-6805CB5B720A}"/>
              </a:ext>
            </a:extLst>
          </p:cNvPr>
          <p:cNvCxnSpPr>
            <a:cxnSpLocks/>
          </p:cNvCxnSpPr>
          <p:nvPr/>
        </p:nvCxnSpPr>
        <p:spPr>
          <a:xfrm>
            <a:off x="1721466" y="427157"/>
            <a:ext cx="1003714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E39D02-4AA9-E6C4-DBB9-4D4A4346C16E}"/>
              </a:ext>
            </a:extLst>
          </p:cNvPr>
          <p:cNvSpPr txBox="1"/>
          <p:nvPr/>
        </p:nvSpPr>
        <p:spPr>
          <a:xfrm>
            <a:off x="0" y="4551828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global </a:t>
            </a:r>
          </a:p>
          <a:p>
            <a:pPr algn="ctr"/>
            <a:r>
              <a:rPr lang="en-US" sz="1400" dirty="0"/>
              <a:t>accepted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777C9-27C2-E2A8-4610-4AE9B2EF0694}"/>
              </a:ext>
            </a:extLst>
          </p:cNvPr>
          <p:cNvSpPr txBox="1"/>
          <p:nvPr/>
        </p:nvSpPr>
        <p:spPr>
          <a:xfrm>
            <a:off x="-265583" y="910553"/>
            <a:ext cx="226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chimeric </a:t>
            </a:r>
          </a:p>
          <a:p>
            <a:pPr algn="ctr"/>
            <a:r>
              <a:rPr lang="en-US" sz="1400" dirty="0"/>
              <a:t>accepted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068B2-EF8D-1039-6680-E188460F05D0}"/>
              </a:ext>
            </a:extLst>
          </p:cNvPr>
          <p:cNvSpPr txBox="1"/>
          <p:nvPr/>
        </p:nvSpPr>
        <p:spPr>
          <a:xfrm>
            <a:off x="287623" y="2832633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proposed</a:t>
            </a:r>
          </a:p>
          <a:p>
            <a:pPr algn="ctr"/>
            <a:r>
              <a:rPr lang="en-US" sz="1400" dirty="0"/>
              <a:t>parameters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AD8CDCB-7414-F8A0-FE54-683CD07C6312}"/>
              </a:ext>
            </a:extLst>
          </p:cNvPr>
          <p:cNvSpPr>
            <a:spLocks noChangeAspect="1"/>
          </p:cNvSpPr>
          <p:nvPr/>
        </p:nvSpPr>
        <p:spPr>
          <a:xfrm>
            <a:off x="2006483" y="674013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9DE8E44-9EB6-C8C4-D390-0B84ABD7ECC4}"/>
              </a:ext>
            </a:extLst>
          </p:cNvPr>
          <p:cNvSpPr>
            <a:spLocks noChangeAspect="1"/>
          </p:cNvSpPr>
          <p:nvPr/>
        </p:nvSpPr>
        <p:spPr>
          <a:xfrm>
            <a:off x="2006483" y="1049475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A8715E8-75DF-A15C-2E2B-83545E8F8B18}"/>
              </a:ext>
            </a:extLst>
          </p:cNvPr>
          <p:cNvSpPr>
            <a:spLocks noChangeAspect="1"/>
          </p:cNvSpPr>
          <p:nvPr/>
        </p:nvSpPr>
        <p:spPr>
          <a:xfrm>
            <a:off x="2006483" y="1415530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3BB9CE-A495-F9A6-63DB-BF74E93E0AA7}"/>
              </a:ext>
            </a:extLst>
          </p:cNvPr>
          <p:cNvGrpSpPr/>
          <p:nvPr/>
        </p:nvGrpSpPr>
        <p:grpSpPr>
          <a:xfrm>
            <a:off x="2400680" y="695277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D06C267-4DFE-56E3-2BB9-5874AAC4ABE4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D06C267-4DFE-56E3-2BB9-5874AAC4AB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18EAC7F-F65E-81DE-A0DC-E12C71E78B35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18EAC7F-F65E-81DE-A0DC-E12C71E78B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41B60CE-190E-C956-834D-9CF114F22D9D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41B60CE-190E-C956-834D-9CF114F22D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52A3B8-562F-6241-F084-FE1F17D95F39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52A3B8-562F-6241-F084-FE1F17D95F3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C379FC4-22A0-9CAE-F73E-A14EC833A246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C379FC4-22A0-9CAE-F73E-A14EC833A2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C2C97B-9B4B-8068-5101-357747A0F0E4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C2C97B-9B4B-8068-5101-357747A0F0E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7F98EB8-4CA8-9745-0052-30723B8759CE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7F98EB8-4CA8-9745-0052-30723B8759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947D3C6-DDFB-AF06-360B-C3816E5D8DEA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947D3C6-DDFB-AF06-360B-C3816E5D8D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AD43874-8682-DCF2-D8B4-84E022EE649F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AD43874-8682-DCF2-D8B4-84E022EE64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E6A1A18-E45F-080E-8A30-EFB2050A887A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E6A1A18-E45F-080E-8A30-EFB2050A88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A99CC5C-6450-AE83-A957-63C1DBE88A88}"/>
              </a:ext>
            </a:extLst>
          </p:cNvPr>
          <p:cNvGrpSpPr/>
          <p:nvPr/>
        </p:nvGrpSpPr>
        <p:grpSpPr>
          <a:xfrm>
            <a:off x="2374040" y="1175517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7B9E904-498A-437A-2273-51D151507AB4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7B9E904-498A-437A-2273-51D151507AB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3C587D-4FC0-BA9E-F7E7-31DB23BEDA25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3C587D-4FC0-BA9E-F7E7-31DB23BEDA2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CF4D282-03B4-A4D3-940E-922E9D39220D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CF4D282-03B4-A4D3-940E-922E9D3922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285DEF8-1952-3BA2-F8B4-13864AB240E6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285DEF8-1952-3BA2-F8B4-13864AB240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54E10A3-6D3F-B4C8-A3C0-328BA404FB14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54E10A3-6D3F-B4C8-A3C0-328BA404FB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2C3B5B7-0157-27DB-2049-22AAE0F30D1D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2C3B5B7-0157-27DB-2049-22AAE0F30D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F5BE7A5-7E6F-6136-1DE5-48294AFB208C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F5BE7A5-7E6F-6136-1DE5-48294AFB208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42F070E-CB28-AC26-D45D-9FCAE2FA1005}"/>
              </a:ext>
            </a:extLst>
          </p:cNvPr>
          <p:cNvGrpSpPr/>
          <p:nvPr/>
        </p:nvGrpSpPr>
        <p:grpSpPr>
          <a:xfrm>
            <a:off x="2364320" y="1515949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B77E505-9FE5-C07C-2200-7A910E69F2C0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B77E505-9FE5-C07C-2200-7A910E69F2C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9B4DC18-09F6-9086-6723-021D11C344AE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9B4DC18-09F6-9086-6723-021D11C344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DD7ADE2-2CDF-856C-950B-FB507EA83DAC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DD7ADE2-2CDF-856C-950B-FB507EA83DA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D193DC4-7E7A-2585-D148-0826B414052C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D193DC4-7E7A-2585-D148-0826B414052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90591D8-F5C2-3301-254D-0C12555062BA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90591D8-F5C2-3301-254D-0C12555062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154AD99-E8CC-CE9E-1A21-0117FF116F1D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154AD99-E8CC-CE9E-1A21-0117FF116F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70F15D9-1AF5-F2F2-095F-642706666EDE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70F15D9-1AF5-F2F2-095F-642706666E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090D882-1AA6-6E6D-761F-D4181B85BBB5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090D882-1AA6-6E6D-761F-D4181B85BB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3" name="Freeform 122">
            <a:extLst>
              <a:ext uri="{FF2B5EF4-FFF2-40B4-BE49-F238E27FC236}">
                <a16:creationId xmlns:a16="http://schemas.microsoft.com/office/drawing/2014/main" id="{2AE72B0F-AB9E-984C-AE1A-56C33EAD9382}"/>
              </a:ext>
            </a:extLst>
          </p:cNvPr>
          <p:cNvSpPr/>
          <p:nvPr/>
        </p:nvSpPr>
        <p:spPr>
          <a:xfrm>
            <a:off x="2397460" y="781524"/>
            <a:ext cx="424759" cy="139974"/>
          </a:xfrm>
          <a:custGeom>
            <a:avLst/>
            <a:gdLst>
              <a:gd name="connsiteX0" fmla="*/ 0 w 424759"/>
              <a:gd name="connsiteY0" fmla="*/ 139974 h 139974"/>
              <a:gd name="connsiteX1" fmla="*/ 88900 w 424759"/>
              <a:gd name="connsiteY1" fmla="*/ 25674 h 139974"/>
              <a:gd name="connsiteX2" fmla="*/ 203200 w 424759"/>
              <a:gd name="connsiteY2" fmla="*/ 6624 h 139974"/>
              <a:gd name="connsiteX3" fmla="*/ 393700 w 424759"/>
              <a:gd name="connsiteY3" fmla="*/ 114574 h 139974"/>
              <a:gd name="connsiteX4" fmla="*/ 422275 w 424759"/>
              <a:gd name="connsiteY4" fmla="*/ 139974 h 13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759" h="139974">
                <a:moveTo>
                  <a:pt x="0" y="139974"/>
                </a:moveTo>
                <a:cubicBezTo>
                  <a:pt x="27516" y="93936"/>
                  <a:pt x="55033" y="47899"/>
                  <a:pt x="88900" y="25674"/>
                </a:cubicBezTo>
                <a:cubicBezTo>
                  <a:pt x="122767" y="3449"/>
                  <a:pt x="152400" y="-8193"/>
                  <a:pt x="203200" y="6624"/>
                </a:cubicBezTo>
                <a:cubicBezTo>
                  <a:pt x="254000" y="21441"/>
                  <a:pt x="357188" y="92349"/>
                  <a:pt x="393700" y="114574"/>
                </a:cubicBezTo>
                <a:cubicBezTo>
                  <a:pt x="430212" y="136799"/>
                  <a:pt x="426243" y="138386"/>
                  <a:pt x="422275" y="139974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>
            <a:extLst>
              <a:ext uri="{FF2B5EF4-FFF2-40B4-BE49-F238E27FC236}">
                <a16:creationId xmlns:a16="http://schemas.microsoft.com/office/drawing/2014/main" id="{4EB2491C-C6AE-0664-8F45-B29B1D561E06}"/>
              </a:ext>
            </a:extLst>
          </p:cNvPr>
          <p:cNvSpPr/>
          <p:nvPr/>
        </p:nvSpPr>
        <p:spPr>
          <a:xfrm>
            <a:off x="2384760" y="1035186"/>
            <a:ext cx="457200" cy="232387"/>
          </a:xfrm>
          <a:custGeom>
            <a:avLst/>
            <a:gdLst>
              <a:gd name="connsiteX0" fmla="*/ 0 w 457200"/>
              <a:gd name="connsiteY0" fmla="*/ 232387 h 232387"/>
              <a:gd name="connsiteX1" fmla="*/ 161925 w 457200"/>
              <a:gd name="connsiteY1" fmla="*/ 51412 h 232387"/>
              <a:gd name="connsiteX2" fmla="*/ 282575 w 457200"/>
              <a:gd name="connsiteY2" fmla="*/ 3787 h 232387"/>
              <a:gd name="connsiteX3" fmla="*/ 400050 w 457200"/>
              <a:gd name="connsiteY3" fmla="*/ 130787 h 232387"/>
              <a:gd name="connsiteX4" fmla="*/ 457200 w 457200"/>
              <a:gd name="connsiteY4" fmla="*/ 222862 h 23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232387">
                <a:moveTo>
                  <a:pt x="0" y="232387"/>
                </a:moveTo>
                <a:cubicBezTo>
                  <a:pt x="57414" y="160949"/>
                  <a:pt x="114829" y="89512"/>
                  <a:pt x="161925" y="51412"/>
                </a:cubicBezTo>
                <a:cubicBezTo>
                  <a:pt x="209021" y="13312"/>
                  <a:pt x="242888" y="-9442"/>
                  <a:pt x="282575" y="3787"/>
                </a:cubicBezTo>
                <a:cubicBezTo>
                  <a:pt x="322262" y="17016"/>
                  <a:pt x="370946" y="94275"/>
                  <a:pt x="400050" y="130787"/>
                </a:cubicBezTo>
                <a:cubicBezTo>
                  <a:pt x="429154" y="167299"/>
                  <a:pt x="443177" y="195080"/>
                  <a:pt x="457200" y="222862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0C16D876-53B9-747D-1B7E-869D17A834BE}"/>
              </a:ext>
            </a:extLst>
          </p:cNvPr>
          <p:cNvSpPr/>
          <p:nvPr/>
        </p:nvSpPr>
        <p:spPr>
          <a:xfrm>
            <a:off x="2387935" y="1583695"/>
            <a:ext cx="441325" cy="25400"/>
          </a:xfrm>
          <a:custGeom>
            <a:avLst/>
            <a:gdLst>
              <a:gd name="connsiteX0" fmla="*/ 0 w 441325"/>
              <a:gd name="connsiteY0" fmla="*/ 25400 h 25400"/>
              <a:gd name="connsiteX1" fmla="*/ 203200 w 441325"/>
              <a:gd name="connsiteY1" fmla="*/ 22225 h 25400"/>
              <a:gd name="connsiteX2" fmla="*/ 311150 w 441325"/>
              <a:gd name="connsiteY2" fmla="*/ 6350 h 25400"/>
              <a:gd name="connsiteX3" fmla="*/ 441325 w 441325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25" h="25400">
                <a:moveTo>
                  <a:pt x="0" y="25400"/>
                </a:moveTo>
                <a:cubicBezTo>
                  <a:pt x="75671" y="25400"/>
                  <a:pt x="151342" y="25400"/>
                  <a:pt x="203200" y="22225"/>
                </a:cubicBezTo>
                <a:cubicBezTo>
                  <a:pt x="255058" y="19050"/>
                  <a:pt x="271463" y="10054"/>
                  <a:pt x="311150" y="6350"/>
                </a:cubicBezTo>
                <a:cubicBezTo>
                  <a:pt x="350837" y="2646"/>
                  <a:pt x="396081" y="1323"/>
                  <a:pt x="441325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2775D3E-4ED5-67FF-C030-34E7D52C3FDA}"/>
              </a:ext>
            </a:extLst>
          </p:cNvPr>
          <p:cNvSpPr>
            <a:spLocks noChangeAspect="1"/>
          </p:cNvSpPr>
          <p:nvPr/>
        </p:nvSpPr>
        <p:spPr>
          <a:xfrm>
            <a:off x="4075291" y="665341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2E8DDB7-D59C-4D7C-7AB2-2BF8DE64A6CA}"/>
              </a:ext>
            </a:extLst>
          </p:cNvPr>
          <p:cNvSpPr>
            <a:spLocks noChangeAspect="1"/>
          </p:cNvSpPr>
          <p:nvPr/>
        </p:nvSpPr>
        <p:spPr>
          <a:xfrm>
            <a:off x="4075291" y="1040803"/>
            <a:ext cx="274320" cy="274320"/>
          </a:xfrm>
          <a:prstGeom prst="rect">
            <a:avLst/>
          </a:prstGeom>
          <a:solidFill>
            <a:srgbClr val="D783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7837F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5AE99FE-056B-0A63-E838-FCB46562BB50}"/>
              </a:ext>
            </a:extLst>
          </p:cNvPr>
          <p:cNvSpPr>
            <a:spLocks noChangeAspect="1"/>
          </p:cNvSpPr>
          <p:nvPr/>
        </p:nvSpPr>
        <p:spPr>
          <a:xfrm>
            <a:off x="4075291" y="1406858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5466D24-A8EB-418B-5A34-9846BB71004B}"/>
              </a:ext>
            </a:extLst>
          </p:cNvPr>
          <p:cNvGrpSpPr/>
          <p:nvPr/>
        </p:nvGrpSpPr>
        <p:grpSpPr>
          <a:xfrm>
            <a:off x="4469488" y="686605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F714A09-729E-582F-934F-930A4747BE1A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F714A09-729E-582F-934F-930A4747BE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2F019F89-D043-D3D2-9AD3-F65AB69A5C04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2F019F89-D043-D3D2-9AD3-F65AB69A5C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16A0940-A8EB-B2E2-B8B1-81F74B85598D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16A0940-A8EB-B2E2-B8B1-81F74B85598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D6B15D7-DCA1-FFB8-D4F7-C13CCF06D25B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D6B15D7-DCA1-FFB8-D4F7-C13CCF06D25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4CDF426-4A14-5272-05A0-23A4DEB1B3DB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4CDF426-4A14-5272-05A0-23A4DEB1B3D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271E3C6-866E-3678-EB23-3775F3142EE2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271E3C6-866E-3678-EB23-3775F3142E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D395C38-BA0C-8E7B-5C32-469E8A1E218A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D395C38-BA0C-8E7B-5C32-469E8A1E21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02CBB15-6115-B9ED-52E5-18E248ED14A3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02CBB15-6115-B9ED-52E5-18E248ED14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63CC05D-04A7-8925-77C5-0BA1485B29BF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63CC05D-04A7-8925-77C5-0BA1485B29B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031B401-BC7B-D96C-D668-70F276A2D964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031B401-BC7B-D96C-D668-70F276A2D96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338B416-2567-1081-2A33-986CA5459DFB}"/>
              </a:ext>
            </a:extLst>
          </p:cNvPr>
          <p:cNvGrpSpPr/>
          <p:nvPr/>
        </p:nvGrpSpPr>
        <p:grpSpPr>
          <a:xfrm>
            <a:off x="4442848" y="1166845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9DFB849-D5DC-796C-8560-A7CF8B76935C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9DFB849-D5DC-796C-8560-A7CF8B7693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6DE2040-4855-9837-0D71-67A9DBD40220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6DE2040-4855-9837-0D71-67A9DBD402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EF09903-38A0-0C21-E84A-87068BFF7956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F09903-38A0-0C21-E84A-87068BFF79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9BBFF12-03DF-0A24-3962-95F5E0014206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9BBFF12-03DF-0A24-3962-95F5E0014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44EE9B-2835-194B-DA0B-53D80336EAD2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44EE9B-2835-194B-DA0B-53D80336EA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99B1ADE-7C27-1432-8128-663D37601088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99B1ADE-7C27-1432-8128-663D376010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E6C20EF-9278-0960-CF37-893CCD86B71B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6C20EF-9278-0960-CF37-893CCD86B7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1BC9923-805B-1F1D-B78F-0EF4376B3FBB}"/>
              </a:ext>
            </a:extLst>
          </p:cNvPr>
          <p:cNvGrpSpPr/>
          <p:nvPr/>
        </p:nvGrpSpPr>
        <p:grpSpPr>
          <a:xfrm>
            <a:off x="4433128" y="1507277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0334F8C-DF96-F5BB-D486-D6C28DA56DAA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0334F8C-DF96-F5BB-D486-D6C28DA56D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A08E62-2C54-C937-CB82-C758186BDF2F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A08E62-2C54-C937-CB82-C758186BDF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D72D71-82AB-0558-6B39-3762042E08A6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D72D71-82AB-0558-6B39-3762042E08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C0A47D5-769E-9D1F-BE99-46911A107629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C0A47D5-769E-9D1F-BE99-46911A107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0507D2D-4417-146F-EA86-ECAEA3CC127C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0507D2D-4417-146F-EA86-ECAEA3CC12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3B5B9DB-D14F-B6A0-56DB-F299647BABCB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3B5B9DB-D14F-B6A0-56DB-F299647BAB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6A2B697-E78C-252E-DB14-8C3045F55EB0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6A2B697-E78C-252E-DB14-8C3045F55E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6FDDD8D-4500-1548-5F41-A5082B371732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6FDDD8D-4500-1548-5F41-A5082B3717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AB30099-9D85-8438-F327-E8202F6BA5D3}"/>
              </a:ext>
            </a:extLst>
          </p:cNvPr>
          <p:cNvSpPr>
            <a:spLocks noChangeAspect="1"/>
          </p:cNvSpPr>
          <p:nvPr/>
        </p:nvSpPr>
        <p:spPr>
          <a:xfrm>
            <a:off x="6090545" y="695277"/>
            <a:ext cx="274320" cy="274320"/>
          </a:xfrm>
          <a:prstGeom prst="rect">
            <a:avLst/>
          </a:prstGeom>
          <a:solidFill>
            <a:srgbClr val="FEECB8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2ECA2603-F51E-03C0-11E4-914FDD3A4B7A}"/>
              </a:ext>
            </a:extLst>
          </p:cNvPr>
          <p:cNvSpPr>
            <a:spLocks noChangeAspect="1"/>
          </p:cNvSpPr>
          <p:nvPr/>
        </p:nvSpPr>
        <p:spPr>
          <a:xfrm>
            <a:off x="6090545" y="1070739"/>
            <a:ext cx="274320" cy="274320"/>
          </a:xfrm>
          <a:prstGeom prst="rect">
            <a:avLst/>
          </a:prstGeom>
          <a:solidFill>
            <a:srgbClr val="D783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104C06DE-E964-433A-AF3F-C934D4E9E9F6}"/>
              </a:ext>
            </a:extLst>
          </p:cNvPr>
          <p:cNvSpPr>
            <a:spLocks noChangeAspect="1"/>
          </p:cNvSpPr>
          <p:nvPr/>
        </p:nvSpPr>
        <p:spPr>
          <a:xfrm>
            <a:off x="6090545" y="1436794"/>
            <a:ext cx="274320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4ED8C18D-79FD-DE7D-4C65-C6D5D904F690}"/>
              </a:ext>
            </a:extLst>
          </p:cNvPr>
          <p:cNvGrpSpPr/>
          <p:nvPr/>
        </p:nvGrpSpPr>
        <p:grpSpPr>
          <a:xfrm>
            <a:off x="6484742" y="716541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0AEAFB9-F52D-35DB-7971-F4441CE42BD8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0AEAFB9-F52D-35DB-7971-F4441CE42BD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3067E15-5C57-001C-64AB-0EDF501C63DE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3067E15-5C57-001C-64AB-0EDF501C63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D9A3E46-EF7C-7987-EB58-23A626993E62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D9A3E46-EF7C-7987-EB58-23A626993E6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31A3B14-0D35-921F-94E8-F3259F53B2CD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31A3B14-0D35-921F-94E8-F3259F53B2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34CF12E-1E1B-46ED-8944-5016A4871CA1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34CF12E-1E1B-46ED-8944-5016A4871C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8C73087-BDF6-1CD9-0D6B-CFFFA69D4B55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8C73087-BDF6-1CD9-0D6B-CFFFA69D4B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D8881DB-9084-D48A-FBD2-3FAE642FA850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D8881DB-9084-D48A-FBD2-3FAE642FA85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146DEB8-1A8D-9B1E-6C57-28D8576F0154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146DEB8-1A8D-9B1E-6C57-28D8576F015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9A993D6-AD1A-8FE9-0F2A-30FC809C1581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9A993D6-AD1A-8FE9-0F2A-30FC809C15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A1BDDAF-F6C8-C8CC-B695-5B21C66DE3FB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A1BDDAF-F6C8-C8CC-B695-5B21C66DE3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25748545-8EED-CE77-D8B2-91585ED1AF7D}"/>
              </a:ext>
            </a:extLst>
          </p:cNvPr>
          <p:cNvGrpSpPr/>
          <p:nvPr/>
        </p:nvGrpSpPr>
        <p:grpSpPr>
          <a:xfrm>
            <a:off x="6458102" y="1196781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B9CB726-64BB-33C2-A49D-07A38B0E07CE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B9CB726-64BB-33C2-A49D-07A38B0E07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D55C852-6C62-BA62-5320-80D3431274A9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D55C852-6C62-BA62-5320-80D3431274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4ECFD33-F517-30EA-962B-F10FEFF1961E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4ECFD33-F517-30EA-962B-F10FEFF196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4C37756-8D19-DF59-238D-B9983D5DF888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4C37756-8D19-DF59-238D-B9983D5DF8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1120684-42B0-7E98-7643-2C0C2FDA3237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1120684-42B0-7E98-7643-2C0C2FDA32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0501CAED-99C7-BC2A-3B8E-95535E208FDD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0501CAED-99C7-BC2A-3B8E-95535E208F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DE2FA22-2808-AF4F-EC48-E69C3A91F006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DE2FA22-2808-AF4F-EC48-E69C3A91F0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363E63F-9654-12A7-B026-84AF200C4F62}"/>
              </a:ext>
            </a:extLst>
          </p:cNvPr>
          <p:cNvGrpSpPr/>
          <p:nvPr/>
        </p:nvGrpSpPr>
        <p:grpSpPr>
          <a:xfrm>
            <a:off x="6448382" y="1537213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A8A7765-BD7A-2DE3-1EFC-860BAA84ACD1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A8A7765-BD7A-2DE3-1EFC-860BAA84AC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15F54DB-1B45-D1BC-2DAE-053D7C33695D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15F54DB-1B45-D1BC-2DAE-053D7C3369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DD10527-B448-222E-EEC4-600241F1CACB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DD10527-B448-222E-EEC4-600241F1CAC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A33655D-4335-9005-DA16-E0392E993FA2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A33655D-4335-9005-DA16-E0392E993F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3C3B2C2-8ED3-620F-6A0B-E459D359FD43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3C3B2C2-8ED3-620F-6A0B-E459D359FD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E9EC8E1-A10C-897C-0223-D1553B3400E8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E9EC8E1-A10C-897C-0223-D1553B3400E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7D83C36-F2DB-3C12-F35A-3945CFE82C55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7D83C36-F2DB-3C12-F35A-3945CFE82C5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AD153CA-F462-7B64-7D46-463B8FB9D67E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AD153CA-F462-7B64-7D46-463B8FB9D6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8" name="Rectangle 297">
            <a:extLst>
              <a:ext uri="{FF2B5EF4-FFF2-40B4-BE49-F238E27FC236}">
                <a16:creationId xmlns:a16="http://schemas.microsoft.com/office/drawing/2014/main" id="{4B20A8B9-E2A4-3742-87AF-EA4EE39AEE05}"/>
              </a:ext>
            </a:extLst>
          </p:cNvPr>
          <p:cNvSpPr>
            <a:spLocks noChangeAspect="1"/>
          </p:cNvSpPr>
          <p:nvPr/>
        </p:nvSpPr>
        <p:spPr>
          <a:xfrm>
            <a:off x="8172433" y="695277"/>
            <a:ext cx="2743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CD8B21D-EFC9-2090-7AA5-6586BAE974F2}"/>
              </a:ext>
            </a:extLst>
          </p:cNvPr>
          <p:cNvSpPr>
            <a:spLocks noChangeAspect="1"/>
          </p:cNvSpPr>
          <p:nvPr/>
        </p:nvSpPr>
        <p:spPr>
          <a:xfrm>
            <a:off x="8172433" y="1070739"/>
            <a:ext cx="274320" cy="274320"/>
          </a:xfrm>
          <a:prstGeom prst="rect">
            <a:avLst/>
          </a:prstGeom>
          <a:solidFill>
            <a:srgbClr val="C5E0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AE3539A-898D-E480-509E-2FF593BFDE44}"/>
              </a:ext>
            </a:extLst>
          </p:cNvPr>
          <p:cNvSpPr>
            <a:spLocks noChangeAspect="1"/>
          </p:cNvSpPr>
          <p:nvPr/>
        </p:nvSpPr>
        <p:spPr>
          <a:xfrm>
            <a:off x="8172433" y="1436794"/>
            <a:ext cx="2743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264D08C4-B3DC-3AF0-3211-F295676B4F90}"/>
              </a:ext>
            </a:extLst>
          </p:cNvPr>
          <p:cNvGrpSpPr/>
          <p:nvPr/>
        </p:nvGrpSpPr>
        <p:grpSpPr>
          <a:xfrm>
            <a:off x="8566630" y="716541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808F1B4-4598-C62D-5613-A4D94B07434A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808F1B4-4598-C62D-5613-A4D94B0743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EA677E5-AAE4-3E01-53C1-AA7E80974CED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EA677E5-AAE4-3E01-53C1-AA7E80974C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AA0A03D-F809-175D-886D-47F609B79829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AA0A03D-F809-175D-886D-47F609B798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06C698D-B3C9-C51F-F5C5-B756B33E87B9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06C698D-B3C9-C51F-F5C5-B756B33E87B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E91A80A9-1E32-5BBC-A11E-1CEBE6179335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E91A80A9-1E32-5BBC-A11E-1CEBE61793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7DFA966-F552-5AA2-BF41-740929A89AF9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7DFA966-F552-5AA2-BF41-740929A89A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B82CEBB-27B2-B27B-F6A2-73E906FF51DC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B82CEBB-27B2-B27B-F6A2-73E906FF51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FA144CE-DF66-B278-3407-8992D72E3E2D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FA144CE-DF66-B278-3407-8992D72E3E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AB71E4B-2DCB-DB79-AFB0-633D11893F7D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AB71E4B-2DCB-DB79-AFB0-633D11893F7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D0A9B280-7905-19ED-1226-C6EEDFAAE0F7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D0A9B280-7905-19ED-1226-C6EEDFAAE0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B7E8E640-F316-F659-0512-35BAB7847AF0}"/>
              </a:ext>
            </a:extLst>
          </p:cNvPr>
          <p:cNvGrpSpPr/>
          <p:nvPr/>
        </p:nvGrpSpPr>
        <p:grpSpPr>
          <a:xfrm>
            <a:off x="8539990" y="1196781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6FA94AC-94B3-A362-1813-115F36CA5B17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6FA94AC-94B3-A362-1813-115F36CA5B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DDFE3E32-F1F6-02F4-56AC-EE694491E3D9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DDFE3E32-F1F6-02F4-56AC-EE694491E3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A7EFB87-E08E-E058-532B-0CE5A5104909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A7EFB87-E08E-E058-532B-0CE5A510490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D6EBECD-67DD-3AA0-EF64-AA155798EC35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D6EBECD-67DD-3AA0-EF64-AA155798EC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5BE41EFC-9F2D-DB95-422B-C81C06002F20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5BE41EFC-9F2D-DB95-422B-C81C06002F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27DCCA6-ED82-11E1-1355-0FD3C54AFFE6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27DCCA6-ED82-11E1-1355-0FD3C54AFFE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B20BA635-BBAF-F8B0-6664-4B08BBE02E93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B20BA635-BBAF-F8B0-6664-4B08BBE02E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421703F-51E1-899D-5089-A66BFC2B2C0A}"/>
              </a:ext>
            </a:extLst>
          </p:cNvPr>
          <p:cNvGrpSpPr/>
          <p:nvPr/>
        </p:nvGrpSpPr>
        <p:grpSpPr>
          <a:xfrm>
            <a:off x="8530270" y="1537213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464C3F2-B3E8-B44B-A90F-9930BFF2DD30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464C3F2-B3E8-B44B-A90F-9930BFF2DD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C0A924EA-03CD-EFC1-8F33-528BB3A50233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C0A924EA-03CD-EFC1-8F33-528BB3A502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F784E9A-BB56-FCE8-2F30-B802DB2DAF57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F784E9A-BB56-FCE8-2F30-B802DB2DAF5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73F520D-7FF4-56DF-2F8F-94BA6DAFE4AB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73F520D-7FF4-56DF-2F8F-94BA6DAFE4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96630C0-038D-4B0A-FAC4-B5F88F1433DA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96630C0-038D-4B0A-FAC4-B5F88F1433D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AB300EE-306A-D56B-97D3-048716559D5E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AB300EE-306A-D56B-97D3-048716559D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BE14413A-1E67-D321-0091-727B96526407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BE14413A-1E67-D321-0091-727B9652640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F78E87B-105B-D0C9-2380-4775AFC78A7A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F78E87B-105B-D0C9-2380-4775AFC78A7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6" name="Rectangle 365">
            <a:extLst>
              <a:ext uri="{FF2B5EF4-FFF2-40B4-BE49-F238E27FC236}">
                <a16:creationId xmlns:a16="http://schemas.microsoft.com/office/drawing/2014/main" id="{9FFD3251-FB06-AE83-AD90-B053B56B2645}"/>
              </a:ext>
            </a:extLst>
          </p:cNvPr>
          <p:cNvSpPr>
            <a:spLocks noChangeAspect="1"/>
          </p:cNvSpPr>
          <p:nvPr/>
        </p:nvSpPr>
        <p:spPr>
          <a:xfrm>
            <a:off x="10861793" y="674013"/>
            <a:ext cx="274320" cy="274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6F83FBB-D245-1691-4E54-3B38C08BDBFF}"/>
              </a:ext>
            </a:extLst>
          </p:cNvPr>
          <p:cNvSpPr>
            <a:spLocks noChangeAspect="1"/>
          </p:cNvSpPr>
          <p:nvPr/>
        </p:nvSpPr>
        <p:spPr>
          <a:xfrm>
            <a:off x="10861793" y="1049475"/>
            <a:ext cx="274320" cy="2743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8AF79E5-2FBC-B6E5-A81F-5212D2E30280}"/>
              </a:ext>
            </a:extLst>
          </p:cNvPr>
          <p:cNvSpPr>
            <a:spLocks noChangeAspect="1"/>
          </p:cNvSpPr>
          <p:nvPr/>
        </p:nvSpPr>
        <p:spPr>
          <a:xfrm>
            <a:off x="10861793" y="1415530"/>
            <a:ext cx="274320" cy="274320"/>
          </a:xfrm>
          <a:prstGeom prst="rect">
            <a:avLst/>
          </a:prstGeom>
          <a:solidFill>
            <a:srgbClr val="B6A5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C867734-3710-19DF-B630-2AEA74A137AF}"/>
              </a:ext>
            </a:extLst>
          </p:cNvPr>
          <p:cNvGrpSpPr/>
          <p:nvPr/>
        </p:nvGrpSpPr>
        <p:grpSpPr>
          <a:xfrm>
            <a:off x="11255990" y="695277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A13A5BB-6B95-1944-06EE-3F7895521B63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A13A5BB-6B95-1944-06EE-3F7895521B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6C07A9E-8BBF-549C-EB56-C63ADDF0F681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6C07A9E-8BBF-549C-EB56-C63ADDF0F6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3656D759-0E4B-5CA9-FF19-E7308BA2333E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3656D759-0E4B-5CA9-FF19-E7308BA233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05AC995-1CC4-7E2D-605C-C25AB8F6E004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05AC995-1CC4-7E2D-605C-C25AB8F6E0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54E887E-8AA1-2D9D-86BD-A5E7A54FA2D3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54E887E-8AA1-2D9D-86BD-A5E7A54FA2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654B8695-9FCD-0B96-B339-BC6B9A9C4504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654B8695-9FCD-0B96-B339-BC6B9A9C45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4F05E19D-B6E0-C769-D3F9-1B6B50615B17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4F05E19D-B6E0-C769-D3F9-1B6B50615B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EB24E4A-861E-29A4-07EB-BD016B7A22D6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EB24E4A-861E-29A4-07EB-BD016B7A22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004958F-A5D6-EB96-8CB9-6F07D1B5B249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004958F-A5D6-EB96-8CB9-6F07D1B5B2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79C2145-69F6-6EFE-50A0-42AFFEAD8622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79C2145-69F6-6EFE-50A0-42AFFEAD86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337CB14A-2425-616E-DF23-BAD135F49B71}"/>
              </a:ext>
            </a:extLst>
          </p:cNvPr>
          <p:cNvGrpSpPr/>
          <p:nvPr/>
        </p:nvGrpSpPr>
        <p:grpSpPr>
          <a:xfrm>
            <a:off x="11229350" y="1175517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0711EA0-4774-DF52-ADFE-325E685E091D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0711EA0-4774-DF52-ADFE-325E685E091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715B9D8A-D2A6-E848-AD01-D9E5CCB63E32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715B9D8A-D2A6-E848-AD01-D9E5CCB63E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4E67B70B-2E25-5AD7-D642-1BAA0D202528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4E67B70B-2E25-5AD7-D642-1BAA0D2025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DA3362F8-5110-7331-52C0-0CA19DC52CC3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DA3362F8-5110-7331-52C0-0CA19DC52C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7D09C83F-EB8A-E994-9BB5-F01628EE4E14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7D09C83F-EB8A-E994-9BB5-F01628EE4E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4AA54B2-B50C-4E36-9C53-070A5688C7A3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4AA54B2-B50C-4E36-9C53-070A5688C7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755B841-3B8E-5DDF-403F-7588FF53D94E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755B841-3B8E-5DDF-403F-7588FF53D9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CFA0595A-CE13-B4C5-CFB5-548CAE95CA64}"/>
              </a:ext>
            </a:extLst>
          </p:cNvPr>
          <p:cNvGrpSpPr/>
          <p:nvPr/>
        </p:nvGrpSpPr>
        <p:grpSpPr>
          <a:xfrm>
            <a:off x="11219630" y="1515949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B4619AC0-4A50-8177-D258-B8E345E8BD40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B4619AC0-4A50-8177-D258-B8E345E8BD4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EB8941CB-6EB1-9D38-006E-9D027E09F821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EB8941CB-6EB1-9D38-006E-9D027E09F82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9712C4B3-3833-6119-345D-D23D514DE3CE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9712C4B3-3833-6119-345D-D23D514DE3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0B03695-7BBF-D047-39BA-400458F04913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0B03695-7BBF-D047-39BA-400458F049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22203D65-936C-0E4C-A77F-054704BB3449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22203D65-936C-0E4C-A77F-054704BB344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E6D4348F-CD91-30ED-861E-4BDA451F8001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E6D4348F-CD91-30ED-861E-4BDA451F800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B8F3107-06CC-C81A-9A0C-0F4939980FA1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B8F3107-06CC-C81A-9A0C-0F4939980F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F6A1BF2E-5043-9FB0-F440-571E61F102A6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F6A1BF2E-5043-9FB0-F440-571E61F102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01" name="Rectangle 400">
            <a:extLst>
              <a:ext uri="{FF2B5EF4-FFF2-40B4-BE49-F238E27FC236}">
                <a16:creationId xmlns:a16="http://schemas.microsoft.com/office/drawing/2014/main" id="{F57F1061-F3A9-31FE-0BA7-996AF0BFAB90}"/>
              </a:ext>
            </a:extLst>
          </p:cNvPr>
          <p:cNvSpPr>
            <a:spLocks noChangeAspect="1"/>
          </p:cNvSpPr>
          <p:nvPr/>
        </p:nvSpPr>
        <p:spPr>
          <a:xfrm>
            <a:off x="2652338" y="2410189"/>
            <a:ext cx="274320" cy="274320"/>
          </a:xfrm>
          <a:prstGeom prst="rect">
            <a:avLst/>
          </a:prstGeom>
          <a:solidFill>
            <a:srgbClr val="D783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0A606AA5-6569-EE4F-313C-25BEC87815D1}"/>
              </a:ext>
            </a:extLst>
          </p:cNvPr>
          <p:cNvSpPr>
            <a:spLocks noChangeAspect="1"/>
          </p:cNvSpPr>
          <p:nvPr/>
        </p:nvSpPr>
        <p:spPr>
          <a:xfrm>
            <a:off x="2652338" y="2785651"/>
            <a:ext cx="274320" cy="274320"/>
          </a:xfrm>
          <a:prstGeom prst="rect">
            <a:avLst/>
          </a:prstGeom>
          <a:solidFill>
            <a:srgbClr val="D783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E0D7095-C2E9-B5AB-B53A-BCD5609FAD5F}"/>
              </a:ext>
            </a:extLst>
          </p:cNvPr>
          <p:cNvSpPr>
            <a:spLocks noChangeAspect="1"/>
          </p:cNvSpPr>
          <p:nvPr/>
        </p:nvSpPr>
        <p:spPr>
          <a:xfrm>
            <a:off x="2652338" y="3151706"/>
            <a:ext cx="274320" cy="274320"/>
          </a:xfrm>
          <a:prstGeom prst="rect">
            <a:avLst/>
          </a:prstGeom>
          <a:solidFill>
            <a:srgbClr val="D783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F77CE54D-50E6-2274-32B5-E0B3203BBBF0}"/>
                  </a:ext>
                </a:extLst>
              </p:cNvPr>
              <p:cNvSpPr txBox="1"/>
              <p:nvPr/>
            </p:nvSpPr>
            <p:spPr>
              <a:xfrm>
                <a:off x="2590412" y="3498344"/>
                <a:ext cx="3362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F77CE54D-50E6-2274-32B5-E0B3203BB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412" y="3498344"/>
                <a:ext cx="336246" cy="307777"/>
              </a:xfrm>
              <a:prstGeom prst="rect">
                <a:avLst/>
              </a:prstGeom>
              <a:blipFill>
                <a:blip r:embed="rId1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19D7393-E744-FF4E-9175-87BB4DCA8A7A}"/>
              </a:ext>
            </a:extLst>
          </p:cNvPr>
          <p:cNvGrpSpPr/>
          <p:nvPr/>
        </p:nvGrpSpPr>
        <p:grpSpPr>
          <a:xfrm>
            <a:off x="3046535" y="2431453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DB4B5943-E200-C278-A3AC-EDC2F106108E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DB4B5943-E200-C278-A3AC-EDC2F10610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773EEEF0-B0C9-5A85-439B-35A6B4FC5EC3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773EEEF0-B0C9-5A85-439B-35A6B4FC5EC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98CA18A-7191-1C85-7A75-5A2D9051D526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98CA18A-7191-1C85-7A75-5A2D9051D5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6136508-BC74-8E0B-7FD9-5A29E8C06DF7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6136508-BC74-8E0B-7FD9-5A29E8C06D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84D0D5F-0E7E-7FFC-36CD-F69C5E455B24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84D0D5F-0E7E-7FFC-36CD-F69C5E455B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D4C8577-9736-6860-B6F9-23746B30238A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D4C8577-9736-6860-B6F9-23746B3023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D0949776-D2FE-786D-E4B8-00678CDD5973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D0949776-D2FE-786D-E4B8-00678CDD59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C11C61F2-2932-E86C-EE8D-E5186C72B978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C11C61F2-2932-E86C-EE8D-E5186C72B97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DEE1C84-482D-4AB7-B7A8-377788C670F3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DEE1C84-482D-4AB7-B7A8-377788C670F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811860C4-11FC-C3F0-E81C-FF9DA3518874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811860C4-11FC-C3F0-E81C-FF9DA35188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A332C94C-61D1-9ABA-8B94-403557C670A7}"/>
              </a:ext>
            </a:extLst>
          </p:cNvPr>
          <p:cNvGrpSpPr/>
          <p:nvPr/>
        </p:nvGrpSpPr>
        <p:grpSpPr>
          <a:xfrm>
            <a:off x="3019895" y="2911693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AC6A114-1D73-3274-76A5-1399F5A038F7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AC6A114-1D73-3274-76A5-1399F5A038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31850BE3-FFA8-47A2-C7C7-812BE0B05E82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31850BE3-FFA8-47A2-C7C7-812BE0B05E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0F247165-B207-8D46-977F-945854B8F68E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0F247165-B207-8D46-977F-945854B8F6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7EC62C4-B870-8C76-57E6-751659E5B8A8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7EC62C4-B870-8C76-57E6-751659E5B8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921255F-7C0B-8E48-C034-FADAAEB1DEDF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921255F-7C0B-8E48-C034-FADAAEB1DE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61584181-D768-CC16-0DFC-BF17C8F5B9AE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61584181-D768-CC16-0DFC-BF17C8F5B9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FF52180-419F-ECA7-C0B6-34C735B8021E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FF52180-419F-ECA7-C0B6-34C735B8021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9F523A1D-0E6F-532C-7A43-219442AD76EA}"/>
              </a:ext>
            </a:extLst>
          </p:cNvPr>
          <p:cNvGrpSpPr/>
          <p:nvPr/>
        </p:nvGrpSpPr>
        <p:grpSpPr>
          <a:xfrm>
            <a:off x="3010175" y="3252125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173A0C5E-DDE8-AADE-FC12-73AFF01A4431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173A0C5E-DDE8-AADE-FC12-73AFF01A44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C603C7EE-A944-F204-ED18-8061ABCEC928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C603C7EE-A944-F204-ED18-8061ABCEC92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32F6C6E-4831-333B-4E4F-BF8D7D427EB0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32F6C6E-4831-333B-4E4F-BF8D7D427E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E025967F-CA80-B541-ADD1-BF3DE0503720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E025967F-CA80-B541-ADD1-BF3DE05037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6FDF19E6-95CA-5F59-0DB8-8B62E696BE58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6FDF19E6-95CA-5F59-0DB8-8B62E696BE5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0A81A66D-E47F-51B3-9B07-3FCD4B23D4E0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0A81A66D-E47F-51B3-9B07-3FCD4B23D4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A2410D3-10C9-3ACF-C1FB-1BCAD498EBD9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A2410D3-10C9-3ACF-C1FB-1BCAD498EBD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1386B189-350F-475D-E11B-FA1839A292B5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1386B189-350F-475D-E11B-FA1839A292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5" name="Rectangle 434">
            <a:extLst>
              <a:ext uri="{FF2B5EF4-FFF2-40B4-BE49-F238E27FC236}">
                <a16:creationId xmlns:a16="http://schemas.microsoft.com/office/drawing/2014/main" id="{D3F12B1A-79F0-3AB2-14A6-0645A4BA4537}"/>
              </a:ext>
            </a:extLst>
          </p:cNvPr>
          <p:cNvSpPr>
            <a:spLocks noChangeAspect="1"/>
          </p:cNvSpPr>
          <p:nvPr/>
        </p:nvSpPr>
        <p:spPr>
          <a:xfrm>
            <a:off x="4719794" y="2410189"/>
            <a:ext cx="274320" cy="274320"/>
          </a:xfrm>
          <a:prstGeom prst="rect">
            <a:avLst/>
          </a:prstGeom>
          <a:solidFill>
            <a:srgbClr val="FEEC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88629543-6F6B-4113-C813-94706323D5ED}"/>
              </a:ext>
            </a:extLst>
          </p:cNvPr>
          <p:cNvSpPr>
            <a:spLocks noChangeAspect="1"/>
          </p:cNvSpPr>
          <p:nvPr/>
        </p:nvSpPr>
        <p:spPr>
          <a:xfrm>
            <a:off x="4719794" y="2785651"/>
            <a:ext cx="274320" cy="274320"/>
          </a:xfrm>
          <a:prstGeom prst="rect">
            <a:avLst/>
          </a:prstGeom>
          <a:solidFill>
            <a:srgbClr val="FEEC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EE090"/>
              </a:solidFill>
            </a:endParaRPr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E530870E-7CCB-967E-AF3C-D2185B34C29D}"/>
              </a:ext>
            </a:extLst>
          </p:cNvPr>
          <p:cNvSpPr>
            <a:spLocks noChangeAspect="1"/>
          </p:cNvSpPr>
          <p:nvPr/>
        </p:nvSpPr>
        <p:spPr>
          <a:xfrm>
            <a:off x="4719794" y="3151706"/>
            <a:ext cx="274320" cy="274320"/>
          </a:xfrm>
          <a:prstGeom prst="rect">
            <a:avLst/>
          </a:prstGeom>
          <a:solidFill>
            <a:srgbClr val="FEEC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41FA97A-A1C3-4D4F-A066-BBC39C172F27}"/>
                  </a:ext>
                </a:extLst>
              </p:cNvPr>
              <p:cNvSpPr txBox="1"/>
              <p:nvPr/>
            </p:nvSpPr>
            <p:spPr>
              <a:xfrm>
                <a:off x="4657868" y="3498344"/>
                <a:ext cx="3362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341FA97A-A1C3-4D4F-A066-BBC39C17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68" y="3498344"/>
                <a:ext cx="336246" cy="307777"/>
              </a:xfrm>
              <a:prstGeom prst="rect">
                <a:avLst/>
              </a:prstGeom>
              <a:blipFill>
                <a:blip r:embed="rId1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EDA89608-01C0-A1F0-4B58-AA976AA0B6A6}"/>
              </a:ext>
            </a:extLst>
          </p:cNvPr>
          <p:cNvGrpSpPr/>
          <p:nvPr/>
        </p:nvGrpSpPr>
        <p:grpSpPr>
          <a:xfrm>
            <a:off x="5113991" y="2431453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A4122DE-ED4E-40A2-FEF8-F97572F7A4A2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A4122DE-ED4E-40A2-FEF8-F97572F7A4A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EC55F10-DDC2-54D6-8C4B-6989E68B18CA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EC55F10-DDC2-54D6-8C4B-6989E68B1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F586D469-A5A8-A162-5A3D-8F335034D51F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F586D469-A5A8-A162-5A3D-8F335034D51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6447F0E1-596E-0B04-8918-413D7FE74789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6447F0E1-596E-0B04-8918-413D7FE747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F426ED0E-C608-53E0-5E9E-630E99D8C7EF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F426ED0E-C608-53E0-5E9E-630E99D8C7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AD352D4-9703-3473-ACC0-387EF04CD70C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AD352D4-9703-3473-ACC0-387EF04CD70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521219CC-1BE9-DCF4-A36D-FFC649AFD46C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521219CC-1BE9-DCF4-A36D-FFC649AFD4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91EC7E8-E111-9AE5-90EE-5CCCBFC3D3A5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91EC7E8-E111-9AE5-90EE-5CCCBFC3D3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E35A4F5-0DE9-2558-80EB-6CAAEB1AF213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E35A4F5-0DE9-2558-80EB-6CAAEB1AF2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F07EE3CF-953F-00D5-BF48-449702A71E08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F07EE3CF-953F-00D5-BF48-449702A71E0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F6E13FA5-6C64-4B69-CD86-130F4F1B8A4E}"/>
              </a:ext>
            </a:extLst>
          </p:cNvPr>
          <p:cNvGrpSpPr/>
          <p:nvPr/>
        </p:nvGrpSpPr>
        <p:grpSpPr>
          <a:xfrm>
            <a:off x="5087351" y="2911693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A7C2680-B3FE-6A1F-E20A-85130B39DC4F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A7C2680-B3FE-6A1F-E20A-85130B39DC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E59143E7-E2C9-5B1B-9A4B-E7BF06AA3613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E59143E7-E2C9-5B1B-9A4B-E7BF06AA36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BFBE817-1B3D-4AFC-C248-2038EC1D0C47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BFBE817-1B3D-4AFC-C248-2038EC1D0C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A99FC74A-D581-AFCE-A951-2709B9C120AF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A99FC74A-D581-AFCE-A951-2709B9C120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FA9DBC9A-EA42-CA28-565F-456FBD2C5C9D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FA9DBC9A-EA42-CA28-565F-456FBD2C5C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AB09D15-8D77-3C59-030F-D94283609EA0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AB09D15-8D77-3C59-030F-D94283609E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59F088E0-1AA2-1F45-3D7D-99738939C480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59F088E0-1AA2-1F45-3D7D-99738939C4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E3FB4F4B-93EB-9A2F-46FF-1C93ADEBA905}"/>
              </a:ext>
            </a:extLst>
          </p:cNvPr>
          <p:cNvGrpSpPr/>
          <p:nvPr/>
        </p:nvGrpSpPr>
        <p:grpSpPr>
          <a:xfrm>
            <a:off x="5077631" y="3252125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46455018-B79F-1101-0753-85D63FB08484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46455018-B79F-1101-0753-85D63FB084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BBF5A449-9687-BFDC-F969-44321B129CB1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BBF5A449-9687-BFDC-F969-44321B129CB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5C83979-B9B0-BC0A-2A99-5D2DB9CC91B8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5C83979-B9B0-BC0A-2A99-5D2DB9CC91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A7D7A63-307D-2C73-8341-852999860523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A7D7A63-307D-2C73-8341-8529998605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05D90C38-1999-5BF9-5F8E-51B7090BDF8E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05D90C38-1999-5BF9-5F8E-51B7090BDF8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4CB9AD52-25FE-79D4-855E-9350983B34EA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4CB9AD52-25FE-79D4-855E-9350983B34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A677F8C-412E-EBF8-8A14-A995A754D20E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A677F8C-412E-EBF8-8A14-A995A754D2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053E7C15-34EB-82B2-0F23-843B3A171641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053E7C15-34EB-82B2-0F23-843B3A1716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9" name="Rectangle 468">
            <a:extLst>
              <a:ext uri="{FF2B5EF4-FFF2-40B4-BE49-F238E27FC236}">
                <a16:creationId xmlns:a16="http://schemas.microsoft.com/office/drawing/2014/main" id="{E5546C76-88A1-2BD1-7858-705E168C30ED}"/>
              </a:ext>
            </a:extLst>
          </p:cNvPr>
          <p:cNvSpPr>
            <a:spLocks noChangeAspect="1"/>
          </p:cNvSpPr>
          <p:nvPr/>
        </p:nvSpPr>
        <p:spPr>
          <a:xfrm>
            <a:off x="6804694" y="2431453"/>
            <a:ext cx="2743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50852B61-89B4-9144-D303-D99028C38EAD}"/>
              </a:ext>
            </a:extLst>
          </p:cNvPr>
          <p:cNvSpPr>
            <a:spLocks noChangeAspect="1"/>
          </p:cNvSpPr>
          <p:nvPr/>
        </p:nvSpPr>
        <p:spPr>
          <a:xfrm>
            <a:off x="6804694" y="2806915"/>
            <a:ext cx="274320" cy="274320"/>
          </a:xfrm>
          <a:prstGeom prst="rect">
            <a:avLst/>
          </a:prstGeom>
          <a:solidFill>
            <a:srgbClr val="C5E0B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FD1FEA4-A63B-633B-2AB4-C2FD142322C3}"/>
              </a:ext>
            </a:extLst>
          </p:cNvPr>
          <p:cNvSpPr>
            <a:spLocks noChangeAspect="1"/>
          </p:cNvSpPr>
          <p:nvPr/>
        </p:nvSpPr>
        <p:spPr>
          <a:xfrm>
            <a:off x="6804694" y="3172970"/>
            <a:ext cx="2743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ED65415-3DC7-3425-119B-E9E48A32AFF7}"/>
                  </a:ext>
                </a:extLst>
              </p:cNvPr>
              <p:cNvSpPr txBox="1"/>
              <p:nvPr/>
            </p:nvSpPr>
            <p:spPr>
              <a:xfrm>
                <a:off x="6742768" y="3519608"/>
                <a:ext cx="3362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DED65415-3DC7-3425-119B-E9E48A32A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768" y="3519608"/>
                <a:ext cx="336246" cy="307777"/>
              </a:xfrm>
              <a:prstGeom prst="rect">
                <a:avLst/>
              </a:prstGeom>
              <a:blipFill>
                <a:blip r:embed="rId1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4" name="Group 473">
            <a:extLst>
              <a:ext uri="{FF2B5EF4-FFF2-40B4-BE49-F238E27FC236}">
                <a16:creationId xmlns:a16="http://schemas.microsoft.com/office/drawing/2014/main" id="{51B73511-7B22-1930-4B94-B2D82A24A1F3}"/>
              </a:ext>
            </a:extLst>
          </p:cNvPr>
          <p:cNvGrpSpPr/>
          <p:nvPr/>
        </p:nvGrpSpPr>
        <p:grpSpPr>
          <a:xfrm>
            <a:off x="7198891" y="2452717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564DDCF5-F4B8-93CF-E245-477C5DB74751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564DDCF5-F4B8-93CF-E245-477C5DB747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44EDEFC7-0D44-9317-35F9-99C9693E4B7E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44EDEFC7-0D44-9317-35F9-99C9693E4B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EEE99FCF-A907-08EA-1B25-0570209A744C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EEE99FCF-A907-08EA-1B25-0570209A74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EF7F5DC1-12D6-8ADC-BE9B-220A9AA10DD7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EF7F5DC1-12D6-8ADC-BE9B-220A9AA10D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C9D75DD6-8BAB-41B5-307A-26B7620E3A89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C9D75DD6-8BAB-41B5-307A-26B7620E3A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A2218B0-CE36-5441-A7F2-1AEC72F06A04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A2218B0-CE36-5441-A7F2-1AEC72F06A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78E0085-A58E-E67B-348F-AD80BD0736A6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78E0085-A58E-E67B-348F-AD80BD0736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4818EB9D-BA70-3737-5417-BC8FBCF4A095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4818EB9D-BA70-3737-5417-BC8FBCF4A0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AA501AD-BCA7-A48C-CE31-BD3CF9500167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AA501AD-BCA7-A48C-CE31-BD3CF95001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3B7F767C-C99B-7D6D-E81A-430785AF9D65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3B7F767C-C99B-7D6D-E81A-430785AF9D6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5" name="Group 474">
            <a:extLst>
              <a:ext uri="{FF2B5EF4-FFF2-40B4-BE49-F238E27FC236}">
                <a16:creationId xmlns:a16="http://schemas.microsoft.com/office/drawing/2014/main" id="{A7DD1092-D059-EE03-5E68-F59AD8AB45D0}"/>
              </a:ext>
            </a:extLst>
          </p:cNvPr>
          <p:cNvGrpSpPr/>
          <p:nvPr/>
        </p:nvGrpSpPr>
        <p:grpSpPr>
          <a:xfrm>
            <a:off x="7172251" y="2932957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01A96B8-74AA-592D-4266-11A587CF3070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01A96B8-74AA-592D-4266-11A587CF307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8BD6932A-2A26-4332-3604-25A71E7B65F6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8BD6932A-2A26-4332-3604-25A71E7B65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9A0422AE-E01D-51C9-71EB-25F296749CE1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9A0422AE-E01D-51C9-71EB-25F296749CE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FD80364-F676-7EDA-1D49-A4BA3E419317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FD80364-F676-7EDA-1D49-A4BA3E41931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6D5A051-1A6D-E4E5-0F98-32D1B946010D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6D5A051-1A6D-E4E5-0F98-32D1B94601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6F72BE1A-680B-223B-3109-48B90CC29C47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6F72BE1A-680B-223B-3109-48B90CC29C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56A4BED3-F15A-4D45-943A-78CBF7AF1E6E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56A4BED3-F15A-4D45-943A-78CBF7AF1E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57FECBED-A278-6189-4C67-E4B1EECF9DDE}"/>
              </a:ext>
            </a:extLst>
          </p:cNvPr>
          <p:cNvGrpSpPr/>
          <p:nvPr/>
        </p:nvGrpSpPr>
        <p:grpSpPr>
          <a:xfrm>
            <a:off x="7162531" y="3273389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BFE8765-97BA-2DFD-0494-CD94D4CD98C6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BFE8765-97BA-2DFD-0494-CD94D4CD98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82EEEE27-D962-CD4D-0E7B-6268492E3716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82EEEE27-D962-CD4D-0E7B-6268492E371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0E81A254-8010-B956-AE28-0E5829123F90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0E81A254-8010-B956-AE28-0E5829123F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FAF6811F-8F9B-42B2-B642-E3CC36D4874E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FAF6811F-8F9B-42B2-B642-E3CC36D487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02A24144-1AAD-94BF-B22D-D1C30B2CD3CD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02A24144-1AAD-94BF-B22D-D1C30B2CD3C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51CAFF7-6AF2-CE38-125A-A25DF724FA34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851CAFF7-6AF2-CE38-125A-A25DF724FA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9840BB8C-379E-ABB8-E45D-2BDFE9EEB7D2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9840BB8C-379E-ABB8-E45D-2BDFE9EEB7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57AB525F-AF63-B073-C400-714F71BDD1CA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57AB525F-AF63-B073-C400-714F71BDD1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2" name="TextBox 501">
            <a:extLst>
              <a:ext uri="{FF2B5EF4-FFF2-40B4-BE49-F238E27FC236}">
                <a16:creationId xmlns:a16="http://schemas.microsoft.com/office/drawing/2014/main" id="{E183CD4B-7A48-582F-AD9D-F84E5D3F0124}"/>
              </a:ext>
            </a:extLst>
          </p:cNvPr>
          <p:cNvSpPr txBox="1"/>
          <p:nvPr/>
        </p:nvSpPr>
        <p:spPr>
          <a:xfrm>
            <a:off x="3486634" y="2782798"/>
            <a:ext cx="81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✔️</a:t>
            </a: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854AFD02-E604-0D8D-413A-001F3A86B126}"/>
              </a:ext>
            </a:extLst>
          </p:cNvPr>
          <p:cNvSpPr txBox="1"/>
          <p:nvPr/>
        </p:nvSpPr>
        <p:spPr>
          <a:xfrm>
            <a:off x="3509842" y="241353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C736A78B-4D13-BB26-629F-EA9D87D89B06}"/>
              </a:ext>
            </a:extLst>
          </p:cNvPr>
          <p:cNvSpPr txBox="1"/>
          <p:nvPr/>
        </p:nvSpPr>
        <p:spPr>
          <a:xfrm>
            <a:off x="3477443" y="3101836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E2FB39BB-8354-B450-BB12-DAB584EDD163}"/>
              </a:ext>
            </a:extLst>
          </p:cNvPr>
          <p:cNvSpPr txBox="1"/>
          <p:nvPr/>
        </p:nvSpPr>
        <p:spPr>
          <a:xfrm>
            <a:off x="3463194" y="350301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E42492CF-10AC-664C-E32B-9BB0A15DB42A}"/>
              </a:ext>
            </a:extLst>
          </p:cNvPr>
          <p:cNvSpPr txBox="1"/>
          <p:nvPr/>
        </p:nvSpPr>
        <p:spPr>
          <a:xfrm>
            <a:off x="5508587" y="2771992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010738AC-8709-D1D7-9319-E9EB3D2CD732}"/>
              </a:ext>
            </a:extLst>
          </p:cNvPr>
          <p:cNvSpPr txBox="1"/>
          <p:nvPr/>
        </p:nvSpPr>
        <p:spPr>
          <a:xfrm>
            <a:off x="5531796" y="2402729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✔️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5F7CF0C9-C8B4-F87A-05D4-8E8585714FEC}"/>
              </a:ext>
            </a:extLst>
          </p:cNvPr>
          <p:cNvSpPr txBox="1"/>
          <p:nvPr/>
        </p:nvSpPr>
        <p:spPr>
          <a:xfrm>
            <a:off x="5499397" y="3091029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11" name="TextBox 510">
            <a:extLst>
              <a:ext uri="{FF2B5EF4-FFF2-40B4-BE49-F238E27FC236}">
                <a16:creationId xmlns:a16="http://schemas.microsoft.com/office/drawing/2014/main" id="{B06E6BDA-CE80-0935-9DAC-526E2829870F}"/>
              </a:ext>
            </a:extLst>
          </p:cNvPr>
          <p:cNvSpPr txBox="1"/>
          <p:nvPr/>
        </p:nvSpPr>
        <p:spPr>
          <a:xfrm>
            <a:off x="5485148" y="349221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13" name="TextBox 512">
            <a:extLst>
              <a:ext uri="{FF2B5EF4-FFF2-40B4-BE49-F238E27FC236}">
                <a16:creationId xmlns:a16="http://schemas.microsoft.com/office/drawing/2014/main" id="{A4ACBDEC-BE4F-47F4-2A77-00BA3EB8A7E3}"/>
              </a:ext>
            </a:extLst>
          </p:cNvPr>
          <p:cNvSpPr txBox="1"/>
          <p:nvPr/>
        </p:nvSpPr>
        <p:spPr>
          <a:xfrm>
            <a:off x="7615717" y="2782798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✘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1F9428F4-AF48-0D63-87A4-BD0E175702D9}"/>
              </a:ext>
            </a:extLst>
          </p:cNvPr>
          <p:cNvSpPr txBox="1"/>
          <p:nvPr/>
        </p:nvSpPr>
        <p:spPr>
          <a:xfrm>
            <a:off x="7638926" y="24135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✔️</a:t>
            </a:r>
          </a:p>
        </p:txBody>
      </p:sp>
      <p:sp>
        <p:nvSpPr>
          <p:cNvPr id="515" name="TextBox 514">
            <a:extLst>
              <a:ext uri="{FF2B5EF4-FFF2-40B4-BE49-F238E27FC236}">
                <a16:creationId xmlns:a16="http://schemas.microsoft.com/office/drawing/2014/main" id="{F4D81863-7785-F673-2D0E-62FBBC7C3456}"/>
              </a:ext>
            </a:extLst>
          </p:cNvPr>
          <p:cNvSpPr txBox="1"/>
          <p:nvPr/>
        </p:nvSpPr>
        <p:spPr>
          <a:xfrm>
            <a:off x="7606527" y="31018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✔️</a:t>
            </a:r>
          </a:p>
        </p:txBody>
      </p:sp>
      <p:sp>
        <p:nvSpPr>
          <p:cNvPr id="516" name="TextBox 515">
            <a:extLst>
              <a:ext uri="{FF2B5EF4-FFF2-40B4-BE49-F238E27FC236}">
                <a16:creationId xmlns:a16="http://schemas.microsoft.com/office/drawing/2014/main" id="{FFF5D85D-C11A-6DC1-4912-9DC88FEA8C15}"/>
              </a:ext>
            </a:extLst>
          </p:cNvPr>
          <p:cNvSpPr txBox="1"/>
          <p:nvPr/>
        </p:nvSpPr>
        <p:spPr>
          <a:xfrm>
            <a:off x="7592278" y="350301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✔️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46A272E0-4074-C27E-78F3-1F214A83DA09}"/>
              </a:ext>
            </a:extLst>
          </p:cNvPr>
          <p:cNvSpPr txBox="1"/>
          <p:nvPr/>
        </p:nvSpPr>
        <p:spPr>
          <a:xfrm>
            <a:off x="9784544" y="108675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B0C2AFAA-B101-A959-BF9E-2EC5512BD926}"/>
              </a:ext>
            </a:extLst>
          </p:cNvPr>
          <p:cNvSpPr txBox="1"/>
          <p:nvPr/>
        </p:nvSpPr>
        <p:spPr>
          <a:xfrm>
            <a:off x="9784544" y="261558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89C30967-4D8E-38E0-8A3D-31B3224F5674}"/>
              </a:ext>
            </a:extLst>
          </p:cNvPr>
          <p:cNvSpPr txBox="1"/>
          <p:nvPr/>
        </p:nvSpPr>
        <p:spPr>
          <a:xfrm>
            <a:off x="2325375" y="1188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EFDA4B4-857F-4757-3610-CE7D7F3B415E}"/>
              </a:ext>
            </a:extLst>
          </p:cNvPr>
          <p:cNvSpPr txBox="1"/>
          <p:nvPr/>
        </p:nvSpPr>
        <p:spPr>
          <a:xfrm>
            <a:off x="4057574" y="13639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DC8EFCF5-BA54-7FB8-8663-9B64364D456D}"/>
              </a:ext>
            </a:extLst>
          </p:cNvPr>
          <p:cNvSpPr txBox="1"/>
          <p:nvPr/>
        </p:nvSpPr>
        <p:spPr>
          <a:xfrm>
            <a:off x="6004548" y="1023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0E2592DA-281B-FF18-FD4E-0364D92AA3FE}"/>
              </a:ext>
            </a:extLst>
          </p:cNvPr>
          <p:cNvSpPr txBox="1"/>
          <p:nvPr/>
        </p:nvSpPr>
        <p:spPr>
          <a:xfrm>
            <a:off x="8236467" y="1023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56B4A0B8-8E7A-8E78-64CC-7C4047EE6677}"/>
              </a:ext>
            </a:extLst>
          </p:cNvPr>
          <p:cNvSpPr txBox="1"/>
          <p:nvPr/>
        </p:nvSpPr>
        <p:spPr>
          <a:xfrm>
            <a:off x="10826570" y="120105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FA741703-0680-CA56-6FC6-6CA0697B2BA6}"/>
              </a:ext>
            </a:extLst>
          </p:cNvPr>
          <p:cNvSpPr txBox="1"/>
          <p:nvPr/>
        </p:nvSpPr>
        <p:spPr>
          <a:xfrm>
            <a:off x="9684524" y="1023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36" name="Freeform 535">
            <a:extLst>
              <a:ext uri="{FF2B5EF4-FFF2-40B4-BE49-F238E27FC236}">
                <a16:creationId xmlns:a16="http://schemas.microsoft.com/office/drawing/2014/main" id="{9FD4AFB3-676F-737D-E1A1-9DD7430F365E}"/>
              </a:ext>
            </a:extLst>
          </p:cNvPr>
          <p:cNvSpPr/>
          <p:nvPr/>
        </p:nvSpPr>
        <p:spPr>
          <a:xfrm>
            <a:off x="4462276" y="771582"/>
            <a:ext cx="424759" cy="139974"/>
          </a:xfrm>
          <a:custGeom>
            <a:avLst/>
            <a:gdLst>
              <a:gd name="connsiteX0" fmla="*/ 0 w 424759"/>
              <a:gd name="connsiteY0" fmla="*/ 139974 h 139974"/>
              <a:gd name="connsiteX1" fmla="*/ 88900 w 424759"/>
              <a:gd name="connsiteY1" fmla="*/ 25674 h 139974"/>
              <a:gd name="connsiteX2" fmla="*/ 203200 w 424759"/>
              <a:gd name="connsiteY2" fmla="*/ 6624 h 139974"/>
              <a:gd name="connsiteX3" fmla="*/ 393700 w 424759"/>
              <a:gd name="connsiteY3" fmla="*/ 114574 h 139974"/>
              <a:gd name="connsiteX4" fmla="*/ 422275 w 424759"/>
              <a:gd name="connsiteY4" fmla="*/ 139974 h 13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759" h="139974">
                <a:moveTo>
                  <a:pt x="0" y="139974"/>
                </a:moveTo>
                <a:cubicBezTo>
                  <a:pt x="27516" y="93936"/>
                  <a:pt x="55033" y="47899"/>
                  <a:pt x="88900" y="25674"/>
                </a:cubicBezTo>
                <a:cubicBezTo>
                  <a:pt x="122767" y="3449"/>
                  <a:pt x="152400" y="-8193"/>
                  <a:pt x="203200" y="6624"/>
                </a:cubicBezTo>
                <a:cubicBezTo>
                  <a:pt x="254000" y="21441"/>
                  <a:pt x="357188" y="92349"/>
                  <a:pt x="393700" y="114574"/>
                </a:cubicBezTo>
                <a:cubicBezTo>
                  <a:pt x="430212" y="136799"/>
                  <a:pt x="426243" y="138386"/>
                  <a:pt x="422275" y="139974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reeform 537">
            <a:extLst>
              <a:ext uri="{FF2B5EF4-FFF2-40B4-BE49-F238E27FC236}">
                <a16:creationId xmlns:a16="http://schemas.microsoft.com/office/drawing/2014/main" id="{D0F7B2D7-519B-61C1-1C91-F321B29C5F5D}"/>
              </a:ext>
            </a:extLst>
          </p:cNvPr>
          <p:cNvSpPr/>
          <p:nvPr/>
        </p:nvSpPr>
        <p:spPr>
          <a:xfrm>
            <a:off x="4452751" y="1573753"/>
            <a:ext cx="441325" cy="25400"/>
          </a:xfrm>
          <a:custGeom>
            <a:avLst/>
            <a:gdLst>
              <a:gd name="connsiteX0" fmla="*/ 0 w 441325"/>
              <a:gd name="connsiteY0" fmla="*/ 25400 h 25400"/>
              <a:gd name="connsiteX1" fmla="*/ 203200 w 441325"/>
              <a:gd name="connsiteY1" fmla="*/ 22225 h 25400"/>
              <a:gd name="connsiteX2" fmla="*/ 311150 w 441325"/>
              <a:gd name="connsiteY2" fmla="*/ 6350 h 25400"/>
              <a:gd name="connsiteX3" fmla="*/ 441325 w 441325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25" h="25400">
                <a:moveTo>
                  <a:pt x="0" y="25400"/>
                </a:moveTo>
                <a:cubicBezTo>
                  <a:pt x="75671" y="25400"/>
                  <a:pt x="151342" y="25400"/>
                  <a:pt x="203200" y="22225"/>
                </a:cubicBezTo>
                <a:cubicBezTo>
                  <a:pt x="255058" y="19050"/>
                  <a:pt x="271463" y="10054"/>
                  <a:pt x="311150" y="6350"/>
                </a:cubicBezTo>
                <a:cubicBezTo>
                  <a:pt x="350837" y="2646"/>
                  <a:pt x="396081" y="1323"/>
                  <a:pt x="441325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reeform 540">
            <a:extLst>
              <a:ext uri="{FF2B5EF4-FFF2-40B4-BE49-F238E27FC236}">
                <a16:creationId xmlns:a16="http://schemas.microsoft.com/office/drawing/2014/main" id="{84F65386-FBE9-0CA6-6774-44C52C1B5535}"/>
              </a:ext>
            </a:extLst>
          </p:cNvPr>
          <p:cNvSpPr/>
          <p:nvPr/>
        </p:nvSpPr>
        <p:spPr>
          <a:xfrm>
            <a:off x="3044992" y="2554803"/>
            <a:ext cx="427441" cy="124723"/>
          </a:xfrm>
          <a:custGeom>
            <a:avLst/>
            <a:gdLst>
              <a:gd name="connsiteX0" fmla="*/ 0 w 427441"/>
              <a:gd name="connsiteY0" fmla="*/ 97670 h 124723"/>
              <a:gd name="connsiteX1" fmla="*/ 129855 w 427441"/>
              <a:gd name="connsiteY1" fmla="*/ 278 h 124723"/>
              <a:gd name="connsiteX2" fmla="*/ 427441 w 427441"/>
              <a:gd name="connsiteY2" fmla="*/ 124723 h 12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41" h="124723">
                <a:moveTo>
                  <a:pt x="0" y="97670"/>
                </a:moveTo>
                <a:cubicBezTo>
                  <a:pt x="29307" y="46719"/>
                  <a:pt x="58615" y="-4231"/>
                  <a:pt x="129855" y="278"/>
                </a:cubicBezTo>
                <a:cubicBezTo>
                  <a:pt x="201095" y="4787"/>
                  <a:pt x="314268" y="64755"/>
                  <a:pt x="427441" y="124723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reeform 541">
            <a:extLst>
              <a:ext uri="{FF2B5EF4-FFF2-40B4-BE49-F238E27FC236}">
                <a16:creationId xmlns:a16="http://schemas.microsoft.com/office/drawing/2014/main" id="{61B815EF-F598-9A10-1DFD-6B64187581E7}"/>
              </a:ext>
            </a:extLst>
          </p:cNvPr>
          <p:cNvSpPr/>
          <p:nvPr/>
        </p:nvSpPr>
        <p:spPr>
          <a:xfrm>
            <a:off x="3017939" y="2814786"/>
            <a:ext cx="454494" cy="205611"/>
          </a:xfrm>
          <a:custGeom>
            <a:avLst/>
            <a:gdLst>
              <a:gd name="connsiteX0" fmla="*/ 0 w 454494"/>
              <a:gd name="connsiteY0" fmla="*/ 205611 h 205611"/>
              <a:gd name="connsiteX1" fmla="*/ 232658 w 454494"/>
              <a:gd name="connsiteY1" fmla="*/ 6 h 205611"/>
              <a:gd name="connsiteX2" fmla="*/ 454494 w 454494"/>
              <a:gd name="connsiteY2" fmla="*/ 200200 h 2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494" h="205611">
                <a:moveTo>
                  <a:pt x="0" y="205611"/>
                </a:moveTo>
                <a:cubicBezTo>
                  <a:pt x="78454" y="103259"/>
                  <a:pt x="156909" y="908"/>
                  <a:pt x="232658" y="6"/>
                </a:cubicBezTo>
                <a:cubicBezTo>
                  <a:pt x="308407" y="-896"/>
                  <a:pt x="381450" y="99652"/>
                  <a:pt x="454494" y="200200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reeform 542">
            <a:extLst>
              <a:ext uri="{FF2B5EF4-FFF2-40B4-BE49-F238E27FC236}">
                <a16:creationId xmlns:a16="http://schemas.microsoft.com/office/drawing/2014/main" id="{F39936EB-B426-6569-BE5C-EB27FF5C0A25}"/>
              </a:ext>
            </a:extLst>
          </p:cNvPr>
          <p:cNvSpPr/>
          <p:nvPr/>
        </p:nvSpPr>
        <p:spPr>
          <a:xfrm>
            <a:off x="3023349" y="3386756"/>
            <a:ext cx="465316" cy="5410"/>
          </a:xfrm>
          <a:custGeom>
            <a:avLst/>
            <a:gdLst>
              <a:gd name="connsiteX0" fmla="*/ 0 w 465316"/>
              <a:gd name="connsiteY0" fmla="*/ 0 h 5410"/>
              <a:gd name="connsiteX1" fmla="*/ 465316 w 465316"/>
              <a:gd name="connsiteY1" fmla="*/ 5410 h 5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65316" h="5410">
                <a:moveTo>
                  <a:pt x="0" y="0"/>
                </a:moveTo>
                <a:lnTo>
                  <a:pt x="465316" y="5410"/>
                </a:ln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reeform 543">
            <a:extLst>
              <a:ext uri="{FF2B5EF4-FFF2-40B4-BE49-F238E27FC236}">
                <a16:creationId xmlns:a16="http://schemas.microsoft.com/office/drawing/2014/main" id="{D7569BC9-DD98-562E-04FA-5503A4C221D0}"/>
              </a:ext>
            </a:extLst>
          </p:cNvPr>
          <p:cNvSpPr/>
          <p:nvPr/>
        </p:nvSpPr>
        <p:spPr>
          <a:xfrm>
            <a:off x="4430621" y="1086756"/>
            <a:ext cx="454494" cy="205611"/>
          </a:xfrm>
          <a:custGeom>
            <a:avLst/>
            <a:gdLst>
              <a:gd name="connsiteX0" fmla="*/ 0 w 454494"/>
              <a:gd name="connsiteY0" fmla="*/ 205611 h 205611"/>
              <a:gd name="connsiteX1" fmla="*/ 232658 w 454494"/>
              <a:gd name="connsiteY1" fmla="*/ 6 h 205611"/>
              <a:gd name="connsiteX2" fmla="*/ 454494 w 454494"/>
              <a:gd name="connsiteY2" fmla="*/ 200200 h 2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494" h="205611">
                <a:moveTo>
                  <a:pt x="0" y="205611"/>
                </a:moveTo>
                <a:cubicBezTo>
                  <a:pt x="78454" y="103259"/>
                  <a:pt x="156909" y="908"/>
                  <a:pt x="232658" y="6"/>
                </a:cubicBezTo>
                <a:cubicBezTo>
                  <a:pt x="308407" y="-896"/>
                  <a:pt x="381450" y="99652"/>
                  <a:pt x="454494" y="200200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reeform 545">
            <a:extLst>
              <a:ext uri="{FF2B5EF4-FFF2-40B4-BE49-F238E27FC236}">
                <a16:creationId xmlns:a16="http://schemas.microsoft.com/office/drawing/2014/main" id="{5A075BF3-4C2D-DF8E-03EE-74ED016601A5}"/>
              </a:ext>
            </a:extLst>
          </p:cNvPr>
          <p:cNvSpPr/>
          <p:nvPr/>
        </p:nvSpPr>
        <p:spPr>
          <a:xfrm>
            <a:off x="5116526" y="2484399"/>
            <a:ext cx="411209" cy="168074"/>
          </a:xfrm>
          <a:custGeom>
            <a:avLst/>
            <a:gdLst>
              <a:gd name="connsiteX0" fmla="*/ 0 w 411209"/>
              <a:gd name="connsiteY0" fmla="*/ 168074 h 168074"/>
              <a:gd name="connsiteX1" fmla="*/ 86570 w 411209"/>
              <a:gd name="connsiteY1" fmla="*/ 344 h 168074"/>
              <a:gd name="connsiteX2" fmla="*/ 238068 w 411209"/>
              <a:gd name="connsiteY2" fmla="*/ 124789 h 168074"/>
              <a:gd name="connsiteX3" fmla="*/ 411209 w 411209"/>
              <a:gd name="connsiteY3" fmla="*/ 141021 h 16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09" h="168074">
                <a:moveTo>
                  <a:pt x="0" y="168074"/>
                </a:moveTo>
                <a:cubicBezTo>
                  <a:pt x="23446" y="87816"/>
                  <a:pt x="46892" y="7558"/>
                  <a:pt x="86570" y="344"/>
                </a:cubicBezTo>
                <a:cubicBezTo>
                  <a:pt x="126248" y="-6870"/>
                  <a:pt x="183962" y="101343"/>
                  <a:pt x="238068" y="124789"/>
                </a:cubicBezTo>
                <a:cubicBezTo>
                  <a:pt x="292175" y="148235"/>
                  <a:pt x="351692" y="144628"/>
                  <a:pt x="411209" y="141021"/>
                </a:cubicBez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reeform 548">
            <a:extLst>
              <a:ext uri="{FF2B5EF4-FFF2-40B4-BE49-F238E27FC236}">
                <a16:creationId xmlns:a16="http://schemas.microsoft.com/office/drawing/2014/main" id="{96BD8653-1775-B425-7748-E3A313DC1103}"/>
              </a:ext>
            </a:extLst>
          </p:cNvPr>
          <p:cNvSpPr/>
          <p:nvPr/>
        </p:nvSpPr>
        <p:spPr>
          <a:xfrm>
            <a:off x="5105704" y="3288856"/>
            <a:ext cx="432852" cy="108721"/>
          </a:xfrm>
          <a:custGeom>
            <a:avLst/>
            <a:gdLst>
              <a:gd name="connsiteX0" fmla="*/ 0 w 432852"/>
              <a:gd name="connsiteY0" fmla="*/ 5918 h 108721"/>
              <a:gd name="connsiteX1" fmla="*/ 243480 w 432852"/>
              <a:gd name="connsiteY1" fmla="*/ 11329 h 108721"/>
              <a:gd name="connsiteX2" fmla="*/ 432852 w 432852"/>
              <a:gd name="connsiteY2" fmla="*/ 108721 h 108721"/>
              <a:gd name="connsiteX3" fmla="*/ 432852 w 432852"/>
              <a:gd name="connsiteY3" fmla="*/ 108721 h 108721"/>
              <a:gd name="connsiteX4" fmla="*/ 432852 w 432852"/>
              <a:gd name="connsiteY4" fmla="*/ 108721 h 10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852" h="108721">
                <a:moveTo>
                  <a:pt x="0" y="5918"/>
                </a:moveTo>
                <a:cubicBezTo>
                  <a:pt x="85669" y="56"/>
                  <a:pt x="171338" y="-5805"/>
                  <a:pt x="243480" y="11329"/>
                </a:cubicBezTo>
                <a:cubicBezTo>
                  <a:pt x="315622" y="28463"/>
                  <a:pt x="432852" y="108721"/>
                  <a:pt x="432852" y="108721"/>
                </a:cubicBezTo>
                <a:lnTo>
                  <a:pt x="432852" y="108721"/>
                </a:lnTo>
                <a:lnTo>
                  <a:pt x="432852" y="108721"/>
                </a:ln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reeform 549">
            <a:extLst>
              <a:ext uri="{FF2B5EF4-FFF2-40B4-BE49-F238E27FC236}">
                <a16:creationId xmlns:a16="http://schemas.microsoft.com/office/drawing/2014/main" id="{3F058D8D-23A1-0358-4BE8-DE1AA953CC30}"/>
              </a:ext>
            </a:extLst>
          </p:cNvPr>
          <p:cNvSpPr/>
          <p:nvPr/>
        </p:nvSpPr>
        <p:spPr>
          <a:xfrm>
            <a:off x="6482872" y="780776"/>
            <a:ext cx="411209" cy="168074"/>
          </a:xfrm>
          <a:custGeom>
            <a:avLst/>
            <a:gdLst>
              <a:gd name="connsiteX0" fmla="*/ 0 w 411209"/>
              <a:gd name="connsiteY0" fmla="*/ 168074 h 168074"/>
              <a:gd name="connsiteX1" fmla="*/ 86570 w 411209"/>
              <a:gd name="connsiteY1" fmla="*/ 344 h 168074"/>
              <a:gd name="connsiteX2" fmla="*/ 238068 w 411209"/>
              <a:gd name="connsiteY2" fmla="*/ 124789 h 168074"/>
              <a:gd name="connsiteX3" fmla="*/ 411209 w 411209"/>
              <a:gd name="connsiteY3" fmla="*/ 141021 h 168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209" h="168074">
                <a:moveTo>
                  <a:pt x="0" y="168074"/>
                </a:moveTo>
                <a:cubicBezTo>
                  <a:pt x="23446" y="87816"/>
                  <a:pt x="46892" y="7558"/>
                  <a:pt x="86570" y="344"/>
                </a:cubicBezTo>
                <a:cubicBezTo>
                  <a:pt x="126248" y="-6870"/>
                  <a:pt x="183962" y="101343"/>
                  <a:pt x="238068" y="124789"/>
                </a:cubicBezTo>
                <a:cubicBezTo>
                  <a:pt x="292175" y="148235"/>
                  <a:pt x="351692" y="144628"/>
                  <a:pt x="411209" y="141021"/>
                </a:cubicBez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reeform 550">
            <a:extLst>
              <a:ext uri="{FF2B5EF4-FFF2-40B4-BE49-F238E27FC236}">
                <a16:creationId xmlns:a16="http://schemas.microsoft.com/office/drawing/2014/main" id="{DED64766-1C92-51E9-A30A-C0F0EDB546AC}"/>
              </a:ext>
            </a:extLst>
          </p:cNvPr>
          <p:cNvSpPr/>
          <p:nvPr/>
        </p:nvSpPr>
        <p:spPr>
          <a:xfrm>
            <a:off x="6450408" y="1143627"/>
            <a:ext cx="449084" cy="178558"/>
          </a:xfrm>
          <a:custGeom>
            <a:avLst/>
            <a:gdLst>
              <a:gd name="connsiteX0" fmla="*/ 0 w 449084"/>
              <a:gd name="connsiteY0" fmla="*/ 173147 h 178558"/>
              <a:gd name="connsiteX1" fmla="*/ 200194 w 449084"/>
              <a:gd name="connsiteY1" fmla="*/ 6 h 178558"/>
              <a:gd name="connsiteX2" fmla="*/ 449084 w 449084"/>
              <a:gd name="connsiteY2" fmla="*/ 178558 h 17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084" h="178558">
                <a:moveTo>
                  <a:pt x="0" y="173147"/>
                </a:moveTo>
                <a:cubicBezTo>
                  <a:pt x="62673" y="86125"/>
                  <a:pt x="125347" y="-896"/>
                  <a:pt x="200194" y="6"/>
                </a:cubicBezTo>
                <a:cubicBezTo>
                  <a:pt x="275041" y="908"/>
                  <a:pt x="362062" y="89733"/>
                  <a:pt x="449084" y="178558"/>
                </a:cubicBezTo>
              </a:path>
            </a:pathLst>
          </a:custGeom>
          <a:noFill/>
          <a:ln w="25400">
            <a:solidFill>
              <a:schemeClr val="accent2">
                <a:lumMod val="60000"/>
                <a:lumOff val="4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reeform 551">
            <a:extLst>
              <a:ext uri="{FF2B5EF4-FFF2-40B4-BE49-F238E27FC236}">
                <a16:creationId xmlns:a16="http://schemas.microsoft.com/office/drawing/2014/main" id="{E71A1CB0-E2B6-F4F4-D3C2-522942700B38}"/>
              </a:ext>
            </a:extLst>
          </p:cNvPr>
          <p:cNvSpPr/>
          <p:nvPr/>
        </p:nvSpPr>
        <p:spPr>
          <a:xfrm>
            <a:off x="6442687" y="1601366"/>
            <a:ext cx="441325" cy="25400"/>
          </a:xfrm>
          <a:custGeom>
            <a:avLst/>
            <a:gdLst>
              <a:gd name="connsiteX0" fmla="*/ 0 w 441325"/>
              <a:gd name="connsiteY0" fmla="*/ 25400 h 25400"/>
              <a:gd name="connsiteX1" fmla="*/ 203200 w 441325"/>
              <a:gd name="connsiteY1" fmla="*/ 22225 h 25400"/>
              <a:gd name="connsiteX2" fmla="*/ 311150 w 441325"/>
              <a:gd name="connsiteY2" fmla="*/ 6350 h 25400"/>
              <a:gd name="connsiteX3" fmla="*/ 441325 w 441325"/>
              <a:gd name="connsiteY3" fmla="*/ 0 h 2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325" h="25400">
                <a:moveTo>
                  <a:pt x="0" y="25400"/>
                </a:moveTo>
                <a:cubicBezTo>
                  <a:pt x="75671" y="25400"/>
                  <a:pt x="151342" y="25400"/>
                  <a:pt x="203200" y="22225"/>
                </a:cubicBezTo>
                <a:cubicBezTo>
                  <a:pt x="255058" y="19050"/>
                  <a:pt x="271463" y="10054"/>
                  <a:pt x="311150" y="6350"/>
                </a:cubicBezTo>
                <a:cubicBezTo>
                  <a:pt x="350837" y="2646"/>
                  <a:pt x="396081" y="1323"/>
                  <a:pt x="441325" y="0"/>
                </a:cubicBezTo>
              </a:path>
            </a:pathLst>
          </a:custGeom>
          <a:noFill/>
          <a:ln w="254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reeform 552">
            <a:extLst>
              <a:ext uri="{FF2B5EF4-FFF2-40B4-BE49-F238E27FC236}">
                <a16:creationId xmlns:a16="http://schemas.microsoft.com/office/drawing/2014/main" id="{48276184-7E4C-4FB2-89DA-F3FEAE40C2B8}"/>
              </a:ext>
            </a:extLst>
          </p:cNvPr>
          <p:cNvSpPr/>
          <p:nvPr/>
        </p:nvSpPr>
        <p:spPr>
          <a:xfrm>
            <a:off x="7197725" y="2502132"/>
            <a:ext cx="416620" cy="188036"/>
          </a:xfrm>
          <a:custGeom>
            <a:avLst/>
            <a:gdLst>
              <a:gd name="connsiteX0" fmla="*/ 0 w 416620"/>
              <a:gd name="connsiteY0" fmla="*/ 177394 h 188036"/>
              <a:gd name="connsiteX1" fmla="*/ 91981 w 416620"/>
              <a:gd name="connsiteY1" fmla="*/ 4253 h 188036"/>
              <a:gd name="connsiteX2" fmla="*/ 200194 w 416620"/>
              <a:gd name="connsiteY2" fmla="*/ 63770 h 188036"/>
              <a:gd name="connsiteX3" fmla="*/ 270533 w 416620"/>
              <a:gd name="connsiteY3" fmla="*/ 182805 h 188036"/>
              <a:gd name="connsiteX4" fmla="*/ 416620 w 416620"/>
              <a:gd name="connsiteY4" fmla="*/ 155752 h 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20" h="188036">
                <a:moveTo>
                  <a:pt x="0" y="177394"/>
                </a:moveTo>
                <a:cubicBezTo>
                  <a:pt x="29307" y="100292"/>
                  <a:pt x="58615" y="23190"/>
                  <a:pt x="91981" y="4253"/>
                </a:cubicBezTo>
                <a:cubicBezTo>
                  <a:pt x="125347" y="-14684"/>
                  <a:pt x="170435" y="34011"/>
                  <a:pt x="200194" y="63770"/>
                </a:cubicBezTo>
                <a:cubicBezTo>
                  <a:pt x="229953" y="93529"/>
                  <a:pt x="234462" y="167475"/>
                  <a:pt x="270533" y="182805"/>
                </a:cubicBezTo>
                <a:cubicBezTo>
                  <a:pt x="306604" y="198135"/>
                  <a:pt x="361612" y="176943"/>
                  <a:pt x="416620" y="155752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reeform 553">
            <a:extLst>
              <a:ext uri="{FF2B5EF4-FFF2-40B4-BE49-F238E27FC236}">
                <a16:creationId xmlns:a16="http://schemas.microsoft.com/office/drawing/2014/main" id="{2794C5C4-4CB9-3E38-2913-7F0A38C8EF96}"/>
              </a:ext>
            </a:extLst>
          </p:cNvPr>
          <p:cNvSpPr/>
          <p:nvPr/>
        </p:nvSpPr>
        <p:spPr>
          <a:xfrm>
            <a:off x="7181492" y="3006290"/>
            <a:ext cx="438912" cy="45720"/>
          </a:xfrm>
          <a:custGeom>
            <a:avLst/>
            <a:gdLst>
              <a:gd name="connsiteX0" fmla="*/ 0 w 438263"/>
              <a:gd name="connsiteY0" fmla="*/ 54412 h 76055"/>
              <a:gd name="connsiteX1" fmla="*/ 205605 w 438263"/>
              <a:gd name="connsiteY1" fmla="*/ 306 h 76055"/>
              <a:gd name="connsiteX2" fmla="*/ 438263 w 438263"/>
              <a:gd name="connsiteY2" fmla="*/ 76055 h 76055"/>
              <a:gd name="connsiteX3" fmla="*/ 438263 w 438263"/>
              <a:gd name="connsiteY3" fmla="*/ 76055 h 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63" h="76055">
                <a:moveTo>
                  <a:pt x="0" y="54412"/>
                </a:moveTo>
                <a:cubicBezTo>
                  <a:pt x="66280" y="25555"/>
                  <a:pt x="132561" y="-3301"/>
                  <a:pt x="205605" y="306"/>
                </a:cubicBezTo>
                <a:cubicBezTo>
                  <a:pt x="278649" y="3913"/>
                  <a:pt x="438263" y="76055"/>
                  <a:pt x="438263" y="76055"/>
                </a:cubicBezTo>
                <a:lnTo>
                  <a:pt x="438263" y="76055"/>
                </a:lnTo>
              </a:path>
            </a:pathLst>
          </a:custGeom>
          <a:noFill/>
          <a:ln w="2540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reeform 554">
            <a:extLst>
              <a:ext uri="{FF2B5EF4-FFF2-40B4-BE49-F238E27FC236}">
                <a16:creationId xmlns:a16="http://schemas.microsoft.com/office/drawing/2014/main" id="{8B52DA89-34B9-4D33-CF74-9CA3CB5D8DEB}"/>
              </a:ext>
            </a:extLst>
          </p:cNvPr>
          <p:cNvSpPr/>
          <p:nvPr/>
        </p:nvSpPr>
        <p:spPr>
          <a:xfrm>
            <a:off x="7176083" y="3326197"/>
            <a:ext cx="465316" cy="59313"/>
          </a:xfrm>
          <a:custGeom>
            <a:avLst/>
            <a:gdLst>
              <a:gd name="connsiteX0" fmla="*/ 0 w 465316"/>
              <a:gd name="connsiteY0" fmla="*/ 55148 h 59313"/>
              <a:gd name="connsiteX1" fmla="*/ 205604 w 465316"/>
              <a:gd name="connsiteY1" fmla="*/ 55148 h 59313"/>
              <a:gd name="connsiteX2" fmla="*/ 330049 w 465316"/>
              <a:gd name="connsiteY2" fmla="*/ 11863 h 59313"/>
              <a:gd name="connsiteX3" fmla="*/ 405799 w 465316"/>
              <a:gd name="connsiteY3" fmla="*/ 1041 h 59313"/>
              <a:gd name="connsiteX4" fmla="*/ 465316 w 465316"/>
              <a:gd name="connsiteY4" fmla="*/ 1041 h 5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316" h="59313">
                <a:moveTo>
                  <a:pt x="0" y="55148"/>
                </a:moveTo>
                <a:cubicBezTo>
                  <a:pt x="75298" y="58755"/>
                  <a:pt x="150596" y="62362"/>
                  <a:pt x="205604" y="55148"/>
                </a:cubicBezTo>
                <a:cubicBezTo>
                  <a:pt x="260612" y="47934"/>
                  <a:pt x="296683" y="20881"/>
                  <a:pt x="330049" y="11863"/>
                </a:cubicBezTo>
                <a:cubicBezTo>
                  <a:pt x="363415" y="2845"/>
                  <a:pt x="383255" y="2845"/>
                  <a:pt x="405799" y="1041"/>
                </a:cubicBezTo>
                <a:cubicBezTo>
                  <a:pt x="428343" y="-763"/>
                  <a:pt x="446829" y="139"/>
                  <a:pt x="465316" y="1041"/>
                </a:cubicBezTo>
              </a:path>
            </a:pathLst>
          </a:custGeom>
          <a:noFill/>
          <a:ln w="2540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reeform 555">
            <a:extLst>
              <a:ext uri="{FF2B5EF4-FFF2-40B4-BE49-F238E27FC236}">
                <a16:creationId xmlns:a16="http://schemas.microsoft.com/office/drawing/2014/main" id="{3C134E33-45F1-3B17-C1FE-CD952577ADF3}"/>
              </a:ext>
            </a:extLst>
          </p:cNvPr>
          <p:cNvSpPr/>
          <p:nvPr/>
        </p:nvSpPr>
        <p:spPr>
          <a:xfrm>
            <a:off x="8561052" y="765839"/>
            <a:ext cx="416620" cy="188036"/>
          </a:xfrm>
          <a:custGeom>
            <a:avLst/>
            <a:gdLst>
              <a:gd name="connsiteX0" fmla="*/ 0 w 416620"/>
              <a:gd name="connsiteY0" fmla="*/ 177394 h 188036"/>
              <a:gd name="connsiteX1" fmla="*/ 91981 w 416620"/>
              <a:gd name="connsiteY1" fmla="*/ 4253 h 188036"/>
              <a:gd name="connsiteX2" fmla="*/ 200194 w 416620"/>
              <a:gd name="connsiteY2" fmla="*/ 63770 h 188036"/>
              <a:gd name="connsiteX3" fmla="*/ 270533 w 416620"/>
              <a:gd name="connsiteY3" fmla="*/ 182805 h 188036"/>
              <a:gd name="connsiteX4" fmla="*/ 416620 w 416620"/>
              <a:gd name="connsiteY4" fmla="*/ 155752 h 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20" h="188036">
                <a:moveTo>
                  <a:pt x="0" y="177394"/>
                </a:moveTo>
                <a:cubicBezTo>
                  <a:pt x="29307" y="100292"/>
                  <a:pt x="58615" y="23190"/>
                  <a:pt x="91981" y="4253"/>
                </a:cubicBezTo>
                <a:cubicBezTo>
                  <a:pt x="125347" y="-14684"/>
                  <a:pt x="170435" y="34011"/>
                  <a:pt x="200194" y="63770"/>
                </a:cubicBezTo>
                <a:cubicBezTo>
                  <a:pt x="229953" y="93529"/>
                  <a:pt x="234462" y="167475"/>
                  <a:pt x="270533" y="182805"/>
                </a:cubicBezTo>
                <a:cubicBezTo>
                  <a:pt x="306604" y="198135"/>
                  <a:pt x="361612" y="176943"/>
                  <a:pt x="416620" y="155752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reeform 556">
            <a:extLst>
              <a:ext uri="{FF2B5EF4-FFF2-40B4-BE49-F238E27FC236}">
                <a16:creationId xmlns:a16="http://schemas.microsoft.com/office/drawing/2014/main" id="{348B2D78-5F3B-2117-BBD7-4ACEDCFE3A65}"/>
              </a:ext>
            </a:extLst>
          </p:cNvPr>
          <p:cNvSpPr/>
          <p:nvPr/>
        </p:nvSpPr>
        <p:spPr>
          <a:xfrm>
            <a:off x="8544819" y="1256745"/>
            <a:ext cx="438912" cy="64008"/>
          </a:xfrm>
          <a:custGeom>
            <a:avLst/>
            <a:gdLst>
              <a:gd name="connsiteX0" fmla="*/ 0 w 438263"/>
              <a:gd name="connsiteY0" fmla="*/ 54412 h 76055"/>
              <a:gd name="connsiteX1" fmla="*/ 205605 w 438263"/>
              <a:gd name="connsiteY1" fmla="*/ 306 h 76055"/>
              <a:gd name="connsiteX2" fmla="*/ 438263 w 438263"/>
              <a:gd name="connsiteY2" fmla="*/ 76055 h 76055"/>
              <a:gd name="connsiteX3" fmla="*/ 438263 w 438263"/>
              <a:gd name="connsiteY3" fmla="*/ 76055 h 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63" h="76055">
                <a:moveTo>
                  <a:pt x="0" y="54412"/>
                </a:moveTo>
                <a:cubicBezTo>
                  <a:pt x="66280" y="25555"/>
                  <a:pt x="132561" y="-3301"/>
                  <a:pt x="205605" y="306"/>
                </a:cubicBezTo>
                <a:cubicBezTo>
                  <a:pt x="278649" y="3913"/>
                  <a:pt x="438263" y="76055"/>
                  <a:pt x="438263" y="76055"/>
                </a:cubicBezTo>
                <a:lnTo>
                  <a:pt x="438263" y="76055"/>
                </a:ln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reeform 557">
            <a:extLst>
              <a:ext uri="{FF2B5EF4-FFF2-40B4-BE49-F238E27FC236}">
                <a16:creationId xmlns:a16="http://schemas.microsoft.com/office/drawing/2014/main" id="{4E9C3AB2-2DB4-E39F-2907-9B8AE5F80C7B}"/>
              </a:ext>
            </a:extLst>
          </p:cNvPr>
          <p:cNvSpPr/>
          <p:nvPr/>
        </p:nvSpPr>
        <p:spPr>
          <a:xfrm>
            <a:off x="8539410" y="1589904"/>
            <a:ext cx="465316" cy="59313"/>
          </a:xfrm>
          <a:custGeom>
            <a:avLst/>
            <a:gdLst>
              <a:gd name="connsiteX0" fmla="*/ 0 w 465316"/>
              <a:gd name="connsiteY0" fmla="*/ 55148 h 59313"/>
              <a:gd name="connsiteX1" fmla="*/ 205604 w 465316"/>
              <a:gd name="connsiteY1" fmla="*/ 55148 h 59313"/>
              <a:gd name="connsiteX2" fmla="*/ 330049 w 465316"/>
              <a:gd name="connsiteY2" fmla="*/ 11863 h 59313"/>
              <a:gd name="connsiteX3" fmla="*/ 405799 w 465316"/>
              <a:gd name="connsiteY3" fmla="*/ 1041 h 59313"/>
              <a:gd name="connsiteX4" fmla="*/ 465316 w 465316"/>
              <a:gd name="connsiteY4" fmla="*/ 1041 h 5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316" h="59313">
                <a:moveTo>
                  <a:pt x="0" y="55148"/>
                </a:moveTo>
                <a:cubicBezTo>
                  <a:pt x="75298" y="58755"/>
                  <a:pt x="150596" y="62362"/>
                  <a:pt x="205604" y="55148"/>
                </a:cubicBezTo>
                <a:cubicBezTo>
                  <a:pt x="260612" y="47934"/>
                  <a:pt x="296683" y="20881"/>
                  <a:pt x="330049" y="11863"/>
                </a:cubicBezTo>
                <a:cubicBezTo>
                  <a:pt x="363415" y="2845"/>
                  <a:pt x="383255" y="2845"/>
                  <a:pt x="405799" y="1041"/>
                </a:cubicBezTo>
                <a:cubicBezTo>
                  <a:pt x="428343" y="-763"/>
                  <a:pt x="446829" y="139"/>
                  <a:pt x="465316" y="1041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reeform 566">
            <a:extLst>
              <a:ext uri="{FF2B5EF4-FFF2-40B4-BE49-F238E27FC236}">
                <a16:creationId xmlns:a16="http://schemas.microsoft.com/office/drawing/2014/main" id="{5DB04AF9-B9F0-FC7A-8EAA-FE4561878434}"/>
              </a:ext>
            </a:extLst>
          </p:cNvPr>
          <p:cNvSpPr/>
          <p:nvPr/>
        </p:nvSpPr>
        <p:spPr>
          <a:xfrm>
            <a:off x="11228292" y="1173346"/>
            <a:ext cx="445273" cy="139120"/>
          </a:xfrm>
          <a:custGeom>
            <a:avLst/>
            <a:gdLst>
              <a:gd name="connsiteX0" fmla="*/ 0 w 445273"/>
              <a:gd name="connsiteY0" fmla="*/ 115266 h 139120"/>
              <a:gd name="connsiteX1" fmla="*/ 198782 w 445273"/>
              <a:gd name="connsiteY1" fmla="*/ 3947 h 139120"/>
              <a:gd name="connsiteX2" fmla="*/ 341906 w 445273"/>
              <a:gd name="connsiteY2" fmla="*/ 35753 h 139120"/>
              <a:gd name="connsiteX3" fmla="*/ 445273 w 445273"/>
              <a:gd name="connsiteY3" fmla="*/ 139120 h 1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" h="139120">
                <a:moveTo>
                  <a:pt x="0" y="115266"/>
                </a:moveTo>
                <a:cubicBezTo>
                  <a:pt x="70899" y="66232"/>
                  <a:pt x="141798" y="17199"/>
                  <a:pt x="198782" y="3947"/>
                </a:cubicBezTo>
                <a:cubicBezTo>
                  <a:pt x="255766" y="-9305"/>
                  <a:pt x="300824" y="13224"/>
                  <a:pt x="341906" y="35753"/>
                </a:cubicBezTo>
                <a:cubicBezTo>
                  <a:pt x="382988" y="58282"/>
                  <a:pt x="414130" y="98701"/>
                  <a:pt x="445273" y="139120"/>
                </a:cubicBezTo>
              </a:path>
            </a:pathLst>
          </a:custGeom>
          <a:noFill/>
          <a:ln w="25400">
            <a:solidFill>
              <a:srgbClr val="323F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reeform 567">
            <a:extLst>
              <a:ext uri="{FF2B5EF4-FFF2-40B4-BE49-F238E27FC236}">
                <a16:creationId xmlns:a16="http://schemas.microsoft.com/office/drawing/2014/main" id="{139704C9-23D7-CBF1-9410-0FEDC44C4A7A}"/>
              </a:ext>
            </a:extLst>
          </p:cNvPr>
          <p:cNvSpPr/>
          <p:nvPr/>
        </p:nvSpPr>
        <p:spPr>
          <a:xfrm>
            <a:off x="11258547" y="698802"/>
            <a:ext cx="413468" cy="241688"/>
          </a:xfrm>
          <a:custGeom>
            <a:avLst/>
            <a:gdLst>
              <a:gd name="connsiteX0" fmla="*/ 0 w 413468"/>
              <a:gd name="connsiteY0" fmla="*/ 215163 h 241688"/>
              <a:gd name="connsiteX1" fmla="*/ 95416 w 413468"/>
              <a:gd name="connsiteY1" fmla="*/ 477 h 241688"/>
              <a:gd name="connsiteX2" fmla="*/ 222637 w 413468"/>
              <a:gd name="connsiteY2" fmla="*/ 159503 h 241688"/>
              <a:gd name="connsiteX3" fmla="*/ 278296 w 413468"/>
              <a:gd name="connsiteY3" fmla="*/ 239017 h 241688"/>
              <a:gd name="connsiteX4" fmla="*/ 413468 w 413468"/>
              <a:gd name="connsiteY4" fmla="*/ 215163 h 24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3468" h="241688">
                <a:moveTo>
                  <a:pt x="0" y="215163"/>
                </a:moveTo>
                <a:cubicBezTo>
                  <a:pt x="29155" y="112458"/>
                  <a:pt x="58310" y="9754"/>
                  <a:pt x="95416" y="477"/>
                </a:cubicBezTo>
                <a:cubicBezTo>
                  <a:pt x="132522" y="-8800"/>
                  <a:pt x="192157" y="119746"/>
                  <a:pt x="222637" y="159503"/>
                </a:cubicBezTo>
                <a:cubicBezTo>
                  <a:pt x="253117" y="199260"/>
                  <a:pt x="246491" y="229740"/>
                  <a:pt x="278296" y="239017"/>
                </a:cubicBezTo>
                <a:cubicBezTo>
                  <a:pt x="310101" y="248294"/>
                  <a:pt x="361784" y="231728"/>
                  <a:pt x="413468" y="215163"/>
                </a:cubicBezTo>
              </a:path>
            </a:pathLst>
          </a:custGeom>
          <a:noFill/>
          <a:ln w="25400">
            <a:solidFill>
              <a:srgbClr val="BDD7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reeform 568">
            <a:extLst>
              <a:ext uri="{FF2B5EF4-FFF2-40B4-BE49-F238E27FC236}">
                <a16:creationId xmlns:a16="http://schemas.microsoft.com/office/drawing/2014/main" id="{A397036A-02DF-05D8-BE22-D5240E80B146}"/>
              </a:ext>
            </a:extLst>
          </p:cNvPr>
          <p:cNvSpPr/>
          <p:nvPr/>
        </p:nvSpPr>
        <p:spPr>
          <a:xfrm>
            <a:off x="11226742" y="1539470"/>
            <a:ext cx="437322" cy="111318"/>
          </a:xfrm>
          <a:custGeom>
            <a:avLst/>
            <a:gdLst>
              <a:gd name="connsiteX0" fmla="*/ 0 w 437322"/>
              <a:gd name="connsiteY0" fmla="*/ 111318 h 111318"/>
              <a:gd name="connsiteX1" fmla="*/ 230588 w 437322"/>
              <a:gd name="connsiteY1" fmla="*/ 87464 h 111318"/>
              <a:gd name="connsiteX2" fmla="*/ 326004 w 437322"/>
              <a:gd name="connsiteY2" fmla="*/ 15902 h 111318"/>
              <a:gd name="connsiteX3" fmla="*/ 437322 w 437322"/>
              <a:gd name="connsiteY3" fmla="*/ 0 h 11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7322" h="111318">
                <a:moveTo>
                  <a:pt x="0" y="111318"/>
                </a:moveTo>
                <a:cubicBezTo>
                  <a:pt x="88127" y="107342"/>
                  <a:pt x="176254" y="103367"/>
                  <a:pt x="230588" y="87464"/>
                </a:cubicBezTo>
                <a:cubicBezTo>
                  <a:pt x="284922" y="71561"/>
                  <a:pt x="291548" y="30479"/>
                  <a:pt x="326004" y="15902"/>
                </a:cubicBezTo>
                <a:cubicBezTo>
                  <a:pt x="360460" y="1325"/>
                  <a:pt x="398891" y="662"/>
                  <a:pt x="437322" y="0"/>
                </a:cubicBezTo>
              </a:path>
            </a:pathLst>
          </a:custGeom>
          <a:noFill/>
          <a:ln w="25400">
            <a:solidFill>
              <a:srgbClr val="B6A5EC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6E969551-E7FD-359A-C9A8-E99CC5D129A7}"/>
              </a:ext>
            </a:extLst>
          </p:cNvPr>
          <p:cNvCxnSpPr>
            <a:stCxn id="405" idx="3"/>
            <a:endCxn id="505" idx="1"/>
          </p:cNvCxnSpPr>
          <p:nvPr/>
        </p:nvCxnSpPr>
        <p:spPr>
          <a:xfrm>
            <a:off x="2926658" y="3652233"/>
            <a:ext cx="536536" cy="46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Oval 578">
            <a:extLst>
              <a:ext uri="{FF2B5EF4-FFF2-40B4-BE49-F238E27FC236}">
                <a16:creationId xmlns:a16="http://schemas.microsoft.com/office/drawing/2014/main" id="{24E31143-35B2-5229-0E65-EBDB2365F87E}"/>
              </a:ext>
            </a:extLst>
          </p:cNvPr>
          <p:cNvSpPr>
            <a:spLocks noChangeAspect="1"/>
          </p:cNvSpPr>
          <p:nvPr/>
        </p:nvSpPr>
        <p:spPr>
          <a:xfrm>
            <a:off x="2909886" y="3600379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2F7A80D2-B334-C1FE-20FE-A2097EC632B0}"/>
              </a:ext>
            </a:extLst>
          </p:cNvPr>
          <p:cNvCxnSpPr/>
          <p:nvPr/>
        </p:nvCxnSpPr>
        <p:spPr>
          <a:xfrm>
            <a:off x="4985509" y="3657117"/>
            <a:ext cx="53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Oval 581">
            <a:extLst>
              <a:ext uri="{FF2B5EF4-FFF2-40B4-BE49-F238E27FC236}">
                <a16:creationId xmlns:a16="http://schemas.microsoft.com/office/drawing/2014/main" id="{0A343C4A-3DE4-29AD-BDE8-C178E555A4FF}"/>
              </a:ext>
            </a:extLst>
          </p:cNvPr>
          <p:cNvSpPr>
            <a:spLocks noChangeAspect="1"/>
          </p:cNvSpPr>
          <p:nvPr/>
        </p:nvSpPr>
        <p:spPr>
          <a:xfrm>
            <a:off x="5006504" y="3613734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78A4E439-B8F2-F216-A96C-174C12528AE3}"/>
              </a:ext>
            </a:extLst>
          </p:cNvPr>
          <p:cNvCxnSpPr/>
          <p:nvPr/>
        </p:nvCxnSpPr>
        <p:spPr>
          <a:xfrm>
            <a:off x="7068871" y="3673583"/>
            <a:ext cx="53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Oval 590">
            <a:extLst>
              <a:ext uri="{FF2B5EF4-FFF2-40B4-BE49-F238E27FC236}">
                <a16:creationId xmlns:a16="http://schemas.microsoft.com/office/drawing/2014/main" id="{F62A1133-C893-E03B-DD6A-13F12CF34DB6}"/>
              </a:ext>
            </a:extLst>
          </p:cNvPr>
          <p:cNvSpPr>
            <a:spLocks noChangeAspect="1"/>
          </p:cNvSpPr>
          <p:nvPr/>
        </p:nvSpPr>
        <p:spPr>
          <a:xfrm>
            <a:off x="7355941" y="3630200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314AA005-BA4C-0177-6926-5E215D5994EE}"/>
              </a:ext>
            </a:extLst>
          </p:cNvPr>
          <p:cNvSpPr>
            <a:spLocks noChangeAspect="1"/>
          </p:cNvSpPr>
          <p:nvPr/>
        </p:nvSpPr>
        <p:spPr>
          <a:xfrm>
            <a:off x="8254241" y="4395562"/>
            <a:ext cx="2743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1B6AE2B-E051-9E71-948C-685254484353}"/>
              </a:ext>
            </a:extLst>
          </p:cNvPr>
          <p:cNvSpPr>
            <a:spLocks noChangeAspect="1"/>
          </p:cNvSpPr>
          <p:nvPr/>
        </p:nvSpPr>
        <p:spPr>
          <a:xfrm>
            <a:off x="8254241" y="4771024"/>
            <a:ext cx="274320" cy="274320"/>
          </a:xfrm>
          <a:prstGeom prst="rect">
            <a:avLst/>
          </a:prstGeom>
          <a:solidFill>
            <a:srgbClr val="C5E0B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3DFC9E8-6D14-C2A5-59BF-73AB7B1C5D7A}"/>
              </a:ext>
            </a:extLst>
          </p:cNvPr>
          <p:cNvSpPr>
            <a:spLocks noChangeAspect="1"/>
          </p:cNvSpPr>
          <p:nvPr/>
        </p:nvSpPr>
        <p:spPr>
          <a:xfrm>
            <a:off x="8254241" y="5123827"/>
            <a:ext cx="274320" cy="27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86D985E5-8AB1-8741-342E-77BC736A00B8}"/>
                  </a:ext>
                </a:extLst>
              </p:cNvPr>
              <p:cNvSpPr txBox="1"/>
              <p:nvPr/>
            </p:nvSpPr>
            <p:spPr>
              <a:xfrm>
                <a:off x="8192315" y="5470465"/>
                <a:ext cx="3362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86D985E5-8AB1-8741-342E-77BC736A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315" y="5470465"/>
                <a:ext cx="336246" cy="307777"/>
              </a:xfrm>
              <a:prstGeom prst="rect">
                <a:avLst/>
              </a:prstGeom>
              <a:blipFill>
                <a:blip r:embed="rId20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9" name="Group 268">
            <a:extLst>
              <a:ext uri="{FF2B5EF4-FFF2-40B4-BE49-F238E27FC236}">
                <a16:creationId xmlns:a16="http://schemas.microsoft.com/office/drawing/2014/main" id="{60044F97-A1A8-9358-9A82-1894F54F5A45}"/>
              </a:ext>
            </a:extLst>
          </p:cNvPr>
          <p:cNvGrpSpPr/>
          <p:nvPr/>
        </p:nvGrpSpPr>
        <p:grpSpPr>
          <a:xfrm>
            <a:off x="8648438" y="4416826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83B80DE-6AD7-6E8C-EF3B-C0B79AFFDAA8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83B80DE-6AD7-6E8C-EF3B-C0B79AFFDA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AD294E98-5F10-2B75-CE38-33A3B6722C4C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AD294E98-5F10-2B75-CE38-33A3B6722C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6B3C56C-50A8-F79F-7C93-EB62DD27092E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6B3C56C-50A8-F79F-7C93-EB62DD27092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27A80F2-83D9-7626-D30B-C669AFDCA595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27A80F2-83D9-7626-D30B-C669AFDCA5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2B8E731-BFF3-F1FC-A275-5B459EF2ECCC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2B8E731-BFF3-F1FC-A275-5B459EF2EC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8A791E4-BE4E-3BEB-95B8-D38D1DAACFA6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8A791E4-BE4E-3BEB-95B8-D38D1DAACF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BA9B8C9-A0CD-ED84-D56D-308A39F93AA5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BA9B8C9-A0CD-ED84-D56D-308A39F93A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B85955D-0D3D-9664-79F2-925AA8EC6831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B85955D-0D3D-9664-79F2-925AA8EC683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60DE0C0C-3F30-EFDD-8FFD-311EEF0853E3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60DE0C0C-3F30-EFDD-8FFD-311EEF0853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FADAEAC4-CA4D-06E0-D1E6-1F5DD0DD0840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FADAEAC4-CA4D-06E0-D1E6-1F5DD0DD084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7C0C5380-79A5-1EC4-526A-402CB59E199B}"/>
              </a:ext>
            </a:extLst>
          </p:cNvPr>
          <p:cNvGrpSpPr/>
          <p:nvPr/>
        </p:nvGrpSpPr>
        <p:grpSpPr>
          <a:xfrm>
            <a:off x="8621798" y="4897066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B4E1681-BE5D-2644-AEDB-65F80A85C94D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B4E1681-BE5D-2644-AEDB-65F80A85C9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50522E2-C35B-D9C7-BDC2-5B08A620D119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50522E2-C35B-D9C7-BDC2-5B08A620D11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56AB774-3317-490F-7A4B-D2BC68ADA5AE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56AB774-3317-490F-7A4B-D2BC68ADA5A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3AD9818-BF4D-49F0-23CB-02B12661C5C2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3AD9818-BF4D-49F0-23CB-02B12661C5C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9684BF1-FCAF-6092-0079-B147914BB23B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9684BF1-FCAF-6092-0079-B147914BB2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4A6FC4-D155-32EA-8C8D-952EE96627DC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4A6FC4-D155-32EA-8C8D-952EE96627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889BAB3-6D3B-421F-7BDB-DDB7F08AE0D2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889BAB3-6D3B-421F-7BDB-DDB7F08AE0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2E894CB3-7032-CB08-36EA-8C905B1196DC}"/>
              </a:ext>
            </a:extLst>
          </p:cNvPr>
          <p:cNvGrpSpPr/>
          <p:nvPr/>
        </p:nvGrpSpPr>
        <p:grpSpPr>
          <a:xfrm>
            <a:off x="8612078" y="5224246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074983F-15CB-4C3D-A82A-3B953AC838C7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074983F-15CB-4C3D-A82A-3B953AC838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44A1933-6373-4440-8699-EF48C1965094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44A1933-6373-4440-8699-EF48C19650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C714326-349B-37AD-387B-2CECDA03E60D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C714326-349B-37AD-387B-2CECDA03E60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2AE10B7-8498-0F20-922C-14774AB0AF90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2AE10B7-8498-0F20-922C-14774AB0AF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E9A858A2-3729-CDF1-83C6-96157088BBD5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E9A858A2-3729-CDF1-83C6-96157088BB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5ECFA3D-B373-D2DB-05BB-2D74D5FB70B8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5ECFA3D-B373-D2DB-05BB-2D74D5FB70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782DF08-7CC0-DE2C-B334-DB012482FD45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782DF08-7CC0-DE2C-B334-DB012482FD4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4073FBD-9625-9964-CFEB-EAB22CD384F0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4073FBD-9625-9964-CFEB-EAB22CD384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1A0698A-12B4-9705-D499-4DA125632B3F}"/>
              </a:ext>
            </a:extLst>
          </p:cNvPr>
          <p:cNvSpPr>
            <a:spLocks noChangeAspect="1"/>
          </p:cNvSpPr>
          <p:nvPr/>
        </p:nvSpPr>
        <p:spPr>
          <a:xfrm>
            <a:off x="10890593" y="4374298"/>
            <a:ext cx="274320" cy="274320"/>
          </a:xfrm>
          <a:prstGeom prst="rect">
            <a:avLst/>
          </a:prstGeom>
          <a:solidFill>
            <a:srgbClr val="BDD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FAD90A0-23F4-097A-4958-169156A1B34D}"/>
              </a:ext>
            </a:extLst>
          </p:cNvPr>
          <p:cNvSpPr>
            <a:spLocks noChangeAspect="1"/>
          </p:cNvSpPr>
          <p:nvPr/>
        </p:nvSpPr>
        <p:spPr>
          <a:xfrm>
            <a:off x="10890593" y="4749760"/>
            <a:ext cx="274320" cy="274320"/>
          </a:xfrm>
          <a:prstGeom prst="rect">
            <a:avLst/>
          </a:prstGeom>
          <a:solidFill>
            <a:srgbClr val="BDD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826A9D2-3437-02FE-F827-2E85FF9CF112}"/>
              </a:ext>
            </a:extLst>
          </p:cNvPr>
          <p:cNvSpPr>
            <a:spLocks noChangeAspect="1"/>
          </p:cNvSpPr>
          <p:nvPr/>
        </p:nvSpPr>
        <p:spPr>
          <a:xfrm>
            <a:off x="10890593" y="5102563"/>
            <a:ext cx="274320" cy="274320"/>
          </a:xfrm>
          <a:prstGeom prst="rect">
            <a:avLst/>
          </a:prstGeom>
          <a:solidFill>
            <a:srgbClr val="BDD7E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4A7A1C7-4DB7-762B-D8FE-E770461F785A}"/>
                  </a:ext>
                </a:extLst>
              </p:cNvPr>
              <p:cNvSpPr txBox="1"/>
              <p:nvPr/>
            </p:nvSpPr>
            <p:spPr>
              <a:xfrm>
                <a:off x="10828667" y="5470971"/>
                <a:ext cx="3362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4A7A1C7-4DB7-762B-D8FE-E770461F7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667" y="5470971"/>
                <a:ext cx="336246" cy="307777"/>
              </a:xfrm>
              <a:prstGeom prst="rect">
                <a:avLst/>
              </a:prstGeom>
              <a:blipFill>
                <a:blip r:embed="rId2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7" name="Group 336">
            <a:extLst>
              <a:ext uri="{FF2B5EF4-FFF2-40B4-BE49-F238E27FC236}">
                <a16:creationId xmlns:a16="http://schemas.microsoft.com/office/drawing/2014/main" id="{8CE4CBF3-A015-8E01-6E29-57E2C4A73007}"/>
              </a:ext>
            </a:extLst>
          </p:cNvPr>
          <p:cNvGrpSpPr/>
          <p:nvPr/>
        </p:nvGrpSpPr>
        <p:grpSpPr>
          <a:xfrm>
            <a:off x="11284790" y="4395562"/>
            <a:ext cx="406080" cy="242640"/>
            <a:chOff x="2337560" y="948695"/>
            <a:chExt cx="4060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252DA5C4-DBAC-DA2C-E6DB-0911CBF4979F}"/>
                    </a:ext>
                  </a:extLst>
                </p14:cNvPr>
                <p14:cNvContentPartPr/>
                <p14:nvPr/>
              </p14:nvContentPartPr>
              <p14:xfrm>
                <a:off x="2337560" y="1170455"/>
                <a:ext cx="360" cy="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252DA5C4-DBAC-DA2C-E6DB-0911CBF497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28560" y="1161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78743307-A1DE-44BA-9930-3C48B7F4CE1A}"/>
                    </a:ext>
                  </a:extLst>
                </p14:cNvPr>
                <p14:cNvContentPartPr/>
                <p14:nvPr/>
              </p14:nvContentPartPr>
              <p14:xfrm>
                <a:off x="2367440" y="1094495"/>
                <a:ext cx="360" cy="3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78743307-A1DE-44BA-9930-3C48B7F4CE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58440" y="1085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1950077-5BDB-691B-DC50-791F598E2B8A}"/>
                    </a:ext>
                  </a:extLst>
                </p14:cNvPr>
                <p14:cNvContentPartPr/>
                <p14:nvPr/>
              </p14:nvContentPartPr>
              <p14:xfrm>
                <a:off x="2402000" y="1018175"/>
                <a:ext cx="360" cy="3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1950077-5BDB-691B-DC50-791F598E2B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93360" y="1009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99253E86-F8F3-56A0-8B6A-BAF5ADA139A9}"/>
                    </a:ext>
                  </a:extLst>
                </p14:cNvPr>
                <p14:cNvContentPartPr/>
                <p14:nvPr/>
              </p14:nvContentPartPr>
              <p14:xfrm>
                <a:off x="2435120" y="948695"/>
                <a:ext cx="360" cy="3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99253E86-F8F3-56A0-8B6A-BAF5ADA13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26480" y="940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6F53A4C-1657-80B6-89D7-E06DDB06B73E}"/>
                    </a:ext>
                  </a:extLst>
                </p14:cNvPr>
                <p14:cNvContentPartPr/>
                <p14:nvPr/>
              </p14:nvContentPartPr>
              <p14:xfrm>
                <a:off x="2490920" y="971375"/>
                <a:ext cx="360" cy="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6F53A4C-1657-80B6-89D7-E06DDB06B73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1920" y="962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C6A4208B-220C-2803-8B85-8FEBDF8E894A}"/>
                    </a:ext>
                  </a:extLst>
                </p14:cNvPr>
                <p14:cNvContentPartPr/>
                <p14:nvPr/>
              </p14:nvContentPartPr>
              <p14:xfrm>
                <a:off x="2524760" y="1029695"/>
                <a:ext cx="360" cy="3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C6A4208B-220C-2803-8B85-8FEBDF8E894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16120" y="10210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E1C8310D-2ADA-6629-4822-F326E1CA4F66}"/>
                    </a:ext>
                  </a:extLst>
                </p14:cNvPr>
                <p14:cNvContentPartPr/>
                <p14:nvPr/>
              </p14:nvContentPartPr>
              <p14:xfrm>
                <a:off x="2546720" y="1085135"/>
                <a:ext cx="360" cy="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E1C8310D-2ADA-6629-4822-F326E1CA4F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38080" y="1076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06241335-C051-4782-0C74-687FF056C93D}"/>
                    </a:ext>
                  </a:extLst>
                </p14:cNvPr>
                <p14:cNvContentPartPr/>
                <p14:nvPr/>
              </p14:nvContentPartPr>
              <p14:xfrm>
                <a:off x="2588840" y="1157135"/>
                <a:ext cx="360" cy="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06241335-C051-4782-0C74-687FF056C93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80200" y="1148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6C689BF-BFB0-5B93-52AD-544E090C2DF8}"/>
                    </a:ext>
                  </a:extLst>
                </p14:cNvPr>
                <p14:cNvContentPartPr/>
                <p14:nvPr/>
              </p14:nvContentPartPr>
              <p14:xfrm>
                <a:off x="2659760" y="1187735"/>
                <a:ext cx="360" cy="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6C689BF-BFB0-5B93-52AD-544E090C2D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50760" y="11790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183B0E84-C7A5-780D-910D-952453240F94}"/>
                    </a:ext>
                  </a:extLst>
                </p14:cNvPr>
                <p14:cNvContentPartPr/>
                <p14:nvPr/>
              </p14:nvContentPartPr>
              <p14:xfrm>
                <a:off x="2743280" y="1190975"/>
                <a:ext cx="360" cy="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183B0E84-C7A5-780D-910D-952453240F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4640" y="11819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FD0863F6-5880-BD82-EEF0-CAEB426D6FD7}"/>
              </a:ext>
            </a:extLst>
          </p:cNvPr>
          <p:cNvGrpSpPr/>
          <p:nvPr/>
        </p:nvGrpSpPr>
        <p:grpSpPr>
          <a:xfrm>
            <a:off x="11258150" y="4875802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26978E0C-E82E-7E25-F414-2299C4569BDE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26978E0C-E82E-7E25-F414-2299C4569B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62DCF3C2-ED26-76A7-06A7-B4FEC1EBB63B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62DCF3C2-ED26-76A7-06A7-B4FEC1EBB6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BC458BF3-675F-27DE-1F7B-8D6986BCB6EF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BC458BF3-675F-27DE-1F7B-8D6986BCB6E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E83D19B-2DD1-DCDA-F3DF-6FE2A2150AF4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E83D19B-2DD1-DCDA-F3DF-6FE2A2150A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9A539CE7-974A-8A74-5107-DFD43ECBBDEC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9A539CE7-974A-8A74-5107-DFD43ECBBDE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932D0AB4-DBCD-75A7-6DCB-5B0CE8E04D6D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932D0AB4-DBCD-75A7-6DCB-5B0CE8E04D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83FBE4D-ADA0-9E56-36B4-53BEA9ED9A2A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83FBE4D-ADA0-9E56-36B4-53BEA9ED9A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9DB92A7-43B7-6A61-559C-0770761DB3A4}"/>
              </a:ext>
            </a:extLst>
          </p:cNvPr>
          <p:cNvGrpSpPr/>
          <p:nvPr/>
        </p:nvGrpSpPr>
        <p:grpSpPr>
          <a:xfrm>
            <a:off x="11248430" y="5202982"/>
            <a:ext cx="444600" cy="143280"/>
            <a:chOff x="2301200" y="1954895"/>
            <a:chExt cx="444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78BE976-B531-94C6-7A1A-3EC5C437C53C}"/>
                    </a:ext>
                  </a:extLst>
                </p14:cNvPr>
                <p14:cNvContentPartPr/>
                <p14:nvPr/>
              </p14:nvContentPartPr>
              <p14:xfrm>
                <a:off x="2301200" y="2097815"/>
                <a:ext cx="360" cy="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78BE976-B531-94C6-7A1A-3EC5C437C5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292560" y="20891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87BF3AC-D23F-6641-FED3-F2F83806EE93}"/>
                    </a:ext>
                  </a:extLst>
                </p14:cNvPr>
                <p14:cNvContentPartPr/>
                <p14:nvPr/>
              </p14:nvContentPartPr>
              <p14:xfrm>
                <a:off x="2371040" y="2095295"/>
                <a:ext cx="360" cy="3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87BF3AC-D23F-6641-FED3-F2F83806EE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62040" y="2086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4348D004-7486-DE2B-A0F4-4B8C4A550115}"/>
                    </a:ext>
                  </a:extLst>
                </p14:cNvPr>
                <p14:cNvContentPartPr/>
                <p14:nvPr/>
              </p14:nvContentPartPr>
              <p14:xfrm>
                <a:off x="2456000" y="2093135"/>
                <a:ext cx="360" cy="3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4348D004-7486-DE2B-A0F4-4B8C4A5501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47360" y="20844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9397CB3-2379-B67D-CF03-C9E6B461AFC7}"/>
                    </a:ext>
                  </a:extLst>
                </p14:cNvPr>
                <p14:cNvContentPartPr/>
                <p14:nvPr/>
              </p14:nvContentPartPr>
              <p14:xfrm>
                <a:off x="2517920" y="2071535"/>
                <a:ext cx="360" cy="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9397CB3-2379-B67D-CF03-C9E6B461AFC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08920" y="20625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DC508FD-2FAE-949A-5DDC-FA4480AB8997}"/>
                    </a:ext>
                  </a:extLst>
                </p14:cNvPr>
                <p14:cNvContentPartPr/>
                <p14:nvPr/>
              </p14:nvContentPartPr>
              <p14:xfrm>
                <a:off x="2569040" y="2029775"/>
                <a:ext cx="360" cy="3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DC508FD-2FAE-949A-5DDC-FA4480AB89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0040" y="20207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25DFB54-5E32-476E-61E2-EC9623ADD477}"/>
                    </a:ext>
                  </a:extLst>
                </p14:cNvPr>
                <p14:cNvContentPartPr/>
                <p14:nvPr/>
              </p14:nvContentPartPr>
              <p14:xfrm>
                <a:off x="2611880" y="1988015"/>
                <a:ext cx="360" cy="3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25DFB54-5E32-476E-61E2-EC9623ADD47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3240" y="197937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7F17559-54C4-2738-7510-5095E6882AF4}"/>
                    </a:ext>
                  </a:extLst>
                </p14:cNvPr>
                <p14:cNvContentPartPr/>
                <p14:nvPr/>
              </p14:nvContentPartPr>
              <p14:xfrm>
                <a:off x="2670200" y="1958495"/>
                <a:ext cx="360" cy="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7F17559-54C4-2738-7510-5095E6882AF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61200" y="19498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77390396-047E-723A-15A8-8B6665DC55F9}"/>
                    </a:ext>
                  </a:extLst>
                </p14:cNvPr>
                <p14:cNvContentPartPr/>
                <p14:nvPr/>
              </p14:nvContentPartPr>
              <p14:xfrm>
                <a:off x="2745440" y="1954895"/>
                <a:ext cx="360" cy="3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77390396-047E-723A-15A8-8B6665DC55F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6800" y="19462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1" name="TextBox 520">
            <a:extLst>
              <a:ext uri="{FF2B5EF4-FFF2-40B4-BE49-F238E27FC236}">
                <a16:creationId xmlns:a16="http://schemas.microsoft.com/office/drawing/2014/main" id="{D37F3EAE-12FA-1743-A4B7-7A4B307AC027}"/>
              </a:ext>
            </a:extLst>
          </p:cNvPr>
          <p:cNvSpPr txBox="1"/>
          <p:nvPr/>
        </p:nvSpPr>
        <p:spPr>
          <a:xfrm>
            <a:off x="9802318" y="47866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…</a:t>
            </a:r>
          </a:p>
        </p:txBody>
      </p:sp>
      <p:sp>
        <p:nvSpPr>
          <p:cNvPr id="561" name="Freeform 560">
            <a:extLst>
              <a:ext uri="{FF2B5EF4-FFF2-40B4-BE49-F238E27FC236}">
                <a16:creationId xmlns:a16="http://schemas.microsoft.com/office/drawing/2014/main" id="{46B332A3-9DA8-2A51-66AA-BD1CD5DE35E5}"/>
              </a:ext>
            </a:extLst>
          </p:cNvPr>
          <p:cNvSpPr/>
          <p:nvPr/>
        </p:nvSpPr>
        <p:spPr>
          <a:xfrm>
            <a:off x="8650283" y="4450844"/>
            <a:ext cx="416620" cy="188036"/>
          </a:xfrm>
          <a:custGeom>
            <a:avLst/>
            <a:gdLst>
              <a:gd name="connsiteX0" fmla="*/ 0 w 416620"/>
              <a:gd name="connsiteY0" fmla="*/ 177394 h 188036"/>
              <a:gd name="connsiteX1" fmla="*/ 91981 w 416620"/>
              <a:gd name="connsiteY1" fmla="*/ 4253 h 188036"/>
              <a:gd name="connsiteX2" fmla="*/ 200194 w 416620"/>
              <a:gd name="connsiteY2" fmla="*/ 63770 h 188036"/>
              <a:gd name="connsiteX3" fmla="*/ 270533 w 416620"/>
              <a:gd name="connsiteY3" fmla="*/ 182805 h 188036"/>
              <a:gd name="connsiteX4" fmla="*/ 416620 w 416620"/>
              <a:gd name="connsiteY4" fmla="*/ 155752 h 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20" h="188036">
                <a:moveTo>
                  <a:pt x="0" y="177394"/>
                </a:moveTo>
                <a:cubicBezTo>
                  <a:pt x="29307" y="100292"/>
                  <a:pt x="58615" y="23190"/>
                  <a:pt x="91981" y="4253"/>
                </a:cubicBezTo>
                <a:cubicBezTo>
                  <a:pt x="125347" y="-14684"/>
                  <a:pt x="170435" y="34011"/>
                  <a:pt x="200194" y="63770"/>
                </a:cubicBezTo>
                <a:cubicBezTo>
                  <a:pt x="229953" y="93529"/>
                  <a:pt x="234462" y="167475"/>
                  <a:pt x="270533" y="182805"/>
                </a:cubicBezTo>
                <a:cubicBezTo>
                  <a:pt x="306604" y="198135"/>
                  <a:pt x="361612" y="176943"/>
                  <a:pt x="416620" y="155752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reeform 561">
            <a:extLst>
              <a:ext uri="{FF2B5EF4-FFF2-40B4-BE49-F238E27FC236}">
                <a16:creationId xmlns:a16="http://schemas.microsoft.com/office/drawing/2014/main" id="{909ED70D-7E53-6C6B-836E-E2F2CE85913A}"/>
              </a:ext>
            </a:extLst>
          </p:cNvPr>
          <p:cNvSpPr/>
          <p:nvPr/>
        </p:nvSpPr>
        <p:spPr>
          <a:xfrm>
            <a:off x="8634050" y="4941750"/>
            <a:ext cx="438912" cy="64008"/>
          </a:xfrm>
          <a:custGeom>
            <a:avLst/>
            <a:gdLst>
              <a:gd name="connsiteX0" fmla="*/ 0 w 438263"/>
              <a:gd name="connsiteY0" fmla="*/ 54412 h 76055"/>
              <a:gd name="connsiteX1" fmla="*/ 205605 w 438263"/>
              <a:gd name="connsiteY1" fmla="*/ 306 h 76055"/>
              <a:gd name="connsiteX2" fmla="*/ 438263 w 438263"/>
              <a:gd name="connsiteY2" fmla="*/ 76055 h 76055"/>
              <a:gd name="connsiteX3" fmla="*/ 438263 w 438263"/>
              <a:gd name="connsiteY3" fmla="*/ 76055 h 76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8263" h="76055">
                <a:moveTo>
                  <a:pt x="0" y="54412"/>
                </a:moveTo>
                <a:cubicBezTo>
                  <a:pt x="66280" y="25555"/>
                  <a:pt x="132561" y="-3301"/>
                  <a:pt x="205605" y="306"/>
                </a:cubicBezTo>
                <a:cubicBezTo>
                  <a:pt x="278649" y="3913"/>
                  <a:pt x="438263" y="76055"/>
                  <a:pt x="438263" y="76055"/>
                </a:cubicBezTo>
                <a:lnTo>
                  <a:pt x="438263" y="76055"/>
                </a:ln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reeform 562">
            <a:extLst>
              <a:ext uri="{FF2B5EF4-FFF2-40B4-BE49-F238E27FC236}">
                <a16:creationId xmlns:a16="http://schemas.microsoft.com/office/drawing/2014/main" id="{82AC9613-D634-5142-8C86-02AE593E0E0E}"/>
              </a:ext>
            </a:extLst>
          </p:cNvPr>
          <p:cNvSpPr/>
          <p:nvPr/>
        </p:nvSpPr>
        <p:spPr>
          <a:xfrm>
            <a:off x="8628641" y="5261657"/>
            <a:ext cx="465316" cy="59313"/>
          </a:xfrm>
          <a:custGeom>
            <a:avLst/>
            <a:gdLst>
              <a:gd name="connsiteX0" fmla="*/ 0 w 465316"/>
              <a:gd name="connsiteY0" fmla="*/ 55148 h 59313"/>
              <a:gd name="connsiteX1" fmla="*/ 205604 w 465316"/>
              <a:gd name="connsiteY1" fmla="*/ 55148 h 59313"/>
              <a:gd name="connsiteX2" fmla="*/ 330049 w 465316"/>
              <a:gd name="connsiteY2" fmla="*/ 11863 h 59313"/>
              <a:gd name="connsiteX3" fmla="*/ 405799 w 465316"/>
              <a:gd name="connsiteY3" fmla="*/ 1041 h 59313"/>
              <a:gd name="connsiteX4" fmla="*/ 465316 w 465316"/>
              <a:gd name="connsiteY4" fmla="*/ 1041 h 59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316" h="59313">
                <a:moveTo>
                  <a:pt x="0" y="55148"/>
                </a:moveTo>
                <a:cubicBezTo>
                  <a:pt x="75298" y="58755"/>
                  <a:pt x="150596" y="62362"/>
                  <a:pt x="205604" y="55148"/>
                </a:cubicBezTo>
                <a:cubicBezTo>
                  <a:pt x="260612" y="47934"/>
                  <a:pt x="296683" y="20881"/>
                  <a:pt x="330049" y="11863"/>
                </a:cubicBezTo>
                <a:cubicBezTo>
                  <a:pt x="363415" y="2845"/>
                  <a:pt x="383255" y="2845"/>
                  <a:pt x="405799" y="1041"/>
                </a:cubicBezTo>
                <a:cubicBezTo>
                  <a:pt x="428343" y="-763"/>
                  <a:pt x="446829" y="139"/>
                  <a:pt x="465316" y="1041"/>
                </a:cubicBezTo>
              </a:path>
            </a:pathLst>
          </a:custGeom>
          <a:noFill/>
          <a:ln w="25400">
            <a:solidFill>
              <a:srgbClr val="C5E0B4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reeform 563">
            <a:extLst>
              <a:ext uri="{FF2B5EF4-FFF2-40B4-BE49-F238E27FC236}">
                <a16:creationId xmlns:a16="http://schemas.microsoft.com/office/drawing/2014/main" id="{EF9EC17A-3E0D-92E6-1735-D50C02361B48}"/>
              </a:ext>
            </a:extLst>
          </p:cNvPr>
          <p:cNvSpPr/>
          <p:nvPr/>
        </p:nvSpPr>
        <p:spPr>
          <a:xfrm>
            <a:off x="11260419" y="4875860"/>
            <a:ext cx="445273" cy="139120"/>
          </a:xfrm>
          <a:custGeom>
            <a:avLst/>
            <a:gdLst>
              <a:gd name="connsiteX0" fmla="*/ 0 w 445273"/>
              <a:gd name="connsiteY0" fmla="*/ 115266 h 139120"/>
              <a:gd name="connsiteX1" fmla="*/ 198782 w 445273"/>
              <a:gd name="connsiteY1" fmla="*/ 3947 h 139120"/>
              <a:gd name="connsiteX2" fmla="*/ 341906 w 445273"/>
              <a:gd name="connsiteY2" fmla="*/ 35753 h 139120"/>
              <a:gd name="connsiteX3" fmla="*/ 445273 w 445273"/>
              <a:gd name="connsiteY3" fmla="*/ 139120 h 1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273" h="139120">
                <a:moveTo>
                  <a:pt x="0" y="115266"/>
                </a:moveTo>
                <a:cubicBezTo>
                  <a:pt x="70899" y="66232"/>
                  <a:pt x="141798" y="17199"/>
                  <a:pt x="198782" y="3947"/>
                </a:cubicBezTo>
                <a:cubicBezTo>
                  <a:pt x="255766" y="-9305"/>
                  <a:pt x="300824" y="13224"/>
                  <a:pt x="341906" y="35753"/>
                </a:cubicBezTo>
                <a:cubicBezTo>
                  <a:pt x="382988" y="58282"/>
                  <a:pt x="414130" y="98701"/>
                  <a:pt x="445273" y="139120"/>
                </a:cubicBezTo>
              </a:path>
            </a:pathLst>
          </a:custGeom>
          <a:noFill/>
          <a:ln w="25400">
            <a:solidFill>
              <a:srgbClr val="BDD7E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reeform 564">
            <a:extLst>
              <a:ext uri="{FF2B5EF4-FFF2-40B4-BE49-F238E27FC236}">
                <a16:creationId xmlns:a16="http://schemas.microsoft.com/office/drawing/2014/main" id="{208D7243-AB48-C0C4-5605-E11AEE31A64C}"/>
              </a:ext>
            </a:extLst>
          </p:cNvPr>
          <p:cNvSpPr/>
          <p:nvPr/>
        </p:nvSpPr>
        <p:spPr>
          <a:xfrm>
            <a:off x="11260419" y="5236090"/>
            <a:ext cx="453224" cy="104595"/>
          </a:xfrm>
          <a:custGeom>
            <a:avLst/>
            <a:gdLst>
              <a:gd name="connsiteX0" fmla="*/ 0 w 453224"/>
              <a:gd name="connsiteY0" fmla="*/ 96944 h 104595"/>
              <a:gd name="connsiteX1" fmla="*/ 206734 w 453224"/>
              <a:gd name="connsiteY1" fmla="*/ 96944 h 104595"/>
              <a:gd name="connsiteX2" fmla="*/ 333955 w 453224"/>
              <a:gd name="connsiteY2" fmla="*/ 17431 h 104595"/>
              <a:gd name="connsiteX3" fmla="*/ 389614 w 453224"/>
              <a:gd name="connsiteY3" fmla="*/ 1529 h 104595"/>
              <a:gd name="connsiteX4" fmla="*/ 453224 w 453224"/>
              <a:gd name="connsiteY4" fmla="*/ 1529 h 10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224" h="104595">
                <a:moveTo>
                  <a:pt x="0" y="96944"/>
                </a:moveTo>
                <a:cubicBezTo>
                  <a:pt x="75537" y="103570"/>
                  <a:pt x="151075" y="110196"/>
                  <a:pt x="206734" y="96944"/>
                </a:cubicBezTo>
                <a:cubicBezTo>
                  <a:pt x="262393" y="83692"/>
                  <a:pt x="303475" y="33334"/>
                  <a:pt x="333955" y="17431"/>
                </a:cubicBezTo>
                <a:cubicBezTo>
                  <a:pt x="364435" y="1528"/>
                  <a:pt x="369736" y="4179"/>
                  <a:pt x="389614" y="1529"/>
                </a:cubicBezTo>
                <a:cubicBezTo>
                  <a:pt x="409492" y="-1121"/>
                  <a:pt x="431358" y="204"/>
                  <a:pt x="453224" y="1529"/>
                </a:cubicBezTo>
              </a:path>
            </a:pathLst>
          </a:custGeom>
          <a:noFill/>
          <a:ln w="25400">
            <a:solidFill>
              <a:srgbClr val="BDD7E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reeform 565">
            <a:extLst>
              <a:ext uri="{FF2B5EF4-FFF2-40B4-BE49-F238E27FC236}">
                <a16:creationId xmlns:a16="http://schemas.microsoft.com/office/drawing/2014/main" id="{74655D1D-500F-897B-081D-AC70F4E2A109}"/>
              </a:ext>
            </a:extLst>
          </p:cNvPr>
          <p:cNvSpPr/>
          <p:nvPr/>
        </p:nvSpPr>
        <p:spPr>
          <a:xfrm>
            <a:off x="11286281" y="4419533"/>
            <a:ext cx="416620" cy="188036"/>
          </a:xfrm>
          <a:custGeom>
            <a:avLst/>
            <a:gdLst>
              <a:gd name="connsiteX0" fmla="*/ 0 w 416620"/>
              <a:gd name="connsiteY0" fmla="*/ 177394 h 188036"/>
              <a:gd name="connsiteX1" fmla="*/ 91981 w 416620"/>
              <a:gd name="connsiteY1" fmla="*/ 4253 h 188036"/>
              <a:gd name="connsiteX2" fmla="*/ 200194 w 416620"/>
              <a:gd name="connsiteY2" fmla="*/ 63770 h 188036"/>
              <a:gd name="connsiteX3" fmla="*/ 270533 w 416620"/>
              <a:gd name="connsiteY3" fmla="*/ 182805 h 188036"/>
              <a:gd name="connsiteX4" fmla="*/ 416620 w 416620"/>
              <a:gd name="connsiteY4" fmla="*/ 155752 h 188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620" h="188036">
                <a:moveTo>
                  <a:pt x="0" y="177394"/>
                </a:moveTo>
                <a:cubicBezTo>
                  <a:pt x="29307" y="100292"/>
                  <a:pt x="58615" y="23190"/>
                  <a:pt x="91981" y="4253"/>
                </a:cubicBezTo>
                <a:cubicBezTo>
                  <a:pt x="125347" y="-14684"/>
                  <a:pt x="170435" y="34011"/>
                  <a:pt x="200194" y="63770"/>
                </a:cubicBezTo>
                <a:cubicBezTo>
                  <a:pt x="229953" y="93529"/>
                  <a:pt x="234462" y="167475"/>
                  <a:pt x="270533" y="182805"/>
                </a:cubicBezTo>
                <a:cubicBezTo>
                  <a:pt x="306604" y="198135"/>
                  <a:pt x="361612" y="176943"/>
                  <a:pt x="416620" y="155752"/>
                </a:cubicBezTo>
              </a:path>
            </a:pathLst>
          </a:custGeom>
          <a:noFill/>
          <a:ln w="25400">
            <a:solidFill>
              <a:srgbClr val="BDD7E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F49483D-3C74-5D72-F57F-5B3B0D73CBC5}"/>
              </a:ext>
            </a:extLst>
          </p:cNvPr>
          <p:cNvCxnSpPr/>
          <p:nvPr/>
        </p:nvCxnSpPr>
        <p:spPr>
          <a:xfrm>
            <a:off x="8571876" y="5615233"/>
            <a:ext cx="53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Oval 596">
            <a:extLst>
              <a:ext uri="{FF2B5EF4-FFF2-40B4-BE49-F238E27FC236}">
                <a16:creationId xmlns:a16="http://schemas.microsoft.com/office/drawing/2014/main" id="{69614A83-6C84-F161-0090-65B70DE91051}"/>
              </a:ext>
            </a:extLst>
          </p:cNvPr>
          <p:cNvSpPr>
            <a:spLocks noChangeAspect="1"/>
          </p:cNvSpPr>
          <p:nvPr/>
        </p:nvSpPr>
        <p:spPr>
          <a:xfrm>
            <a:off x="8858946" y="5571850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70EF6226-FE74-4D86-9809-A5A87C3C928A}"/>
              </a:ext>
            </a:extLst>
          </p:cNvPr>
          <p:cNvCxnSpPr/>
          <p:nvPr/>
        </p:nvCxnSpPr>
        <p:spPr>
          <a:xfrm>
            <a:off x="11218763" y="5623720"/>
            <a:ext cx="5365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Oval 599">
            <a:extLst>
              <a:ext uri="{FF2B5EF4-FFF2-40B4-BE49-F238E27FC236}">
                <a16:creationId xmlns:a16="http://schemas.microsoft.com/office/drawing/2014/main" id="{80CD0748-9707-0C6D-B4EF-4644E1DC2E21}"/>
              </a:ext>
            </a:extLst>
          </p:cNvPr>
          <p:cNvSpPr>
            <a:spLocks noChangeAspect="1"/>
          </p:cNvSpPr>
          <p:nvPr/>
        </p:nvSpPr>
        <p:spPr>
          <a:xfrm>
            <a:off x="11618567" y="5580337"/>
            <a:ext cx="91440" cy="91440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E3DCF48-82AE-1244-941E-7CE8FD0804F4}"/>
              </a:ext>
            </a:extLst>
          </p:cNvPr>
          <p:cNvGrpSpPr/>
          <p:nvPr/>
        </p:nvGrpSpPr>
        <p:grpSpPr>
          <a:xfrm>
            <a:off x="1973357" y="4374298"/>
            <a:ext cx="897403" cy="1382680"/>
            <a:chOff x="1973357" y="4374298"/>
            <a:chExt cx="897403" cy="138268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BF52DC-125A-B6E0-4E85-DC20F9BB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4374298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A685FE-7B04-F7AD-9701-A506104E3A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4749760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17FAB52-E241-38DA-93E4-F39866DA8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5102563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F29D1C-F9E1-7628-ABA4-76CC9259E5AF}"/>
                    </a:ext>
                  </a:extLst>
                </p:cNvPr>
                <p:cNvSpPr txBox="1"/>
                <p:nvPr/>
              </p:nvSpPr>
              <p:spPr>
                <a:xfrm>
                  <a:off x="1973357" y="5449201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F29D1C-F9E1-7628-ABA4-76CC9259E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357" y="5449201"/>
                  <a:ext cx="336246" cy="307777"/>
                </a:xfrm>
                <a:prstGeom prst="rect">
                  <a:avLst/>
                </a:prstGeom>
                <a:blipFill>
                  <a:blip r:embed="rId2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08157F7-AFDA-A8BD-A65E-0FD54C3C6FA0}"/>
                </a:ext>
              </a:extLst>
            </p:cNvPr>
            <p:cNvGrpSpPr/>
            <p:nvPr/>
          </p:nvGrpSpPr>
          <p:grpSpPr>
            <a:xfrm>
              <a:off x="2429480" y="4395562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9475AFCF-6B7A-B5D3-91E7-1A74EA39A2A8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475AFCF-6B7A-B5D3-91E7-1A74EA39A2A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408014F-A3F2-C889-84BB-C1652E0C532C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408014F-A3F2-C889-84BB-C1652E0C53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6F70117-9629-FB07-1571-A966BD8084B6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6F70117-9629-FB07-1571-A966BD8084B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5448477-A724-CB56-2F52-A4074251A15E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448477-A724-CB56-2F52-A4074251A1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DA8F74C0-FAA6-B120-2A51-AE138C994541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A8F74C0-FAA6-B120-2A51-AE138C99454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0B65F838-381F-3F18-16EB-34F0E8FAB566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0B65F838-381F-3F18-16EB-34F0E8FAB56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58704444-23CD-42B4-6EAA-ADF38FD3B20C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8704444-23CD-42B4-6EAA-ADF38FD3B20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7367E014-2B7F-406D-74E2-FAC75376D749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367E014-2B7F-406D-74E2-FAC75376D74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66226FD1-2CC9-56F6-1DFC-9EE95DF86638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66226FD1-2CC9-56F6-1DFC-9EE95DF8663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C246522-1D5D-D637-14D1-0FD67B6BB1CC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246522-1D5D-D637-14D1-0FD67B6BB1C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34FA4E7-F090-BDAA-0ABE-FE7EDECE708B}"/>
                </a:ext>
              </a:extLst>
            </p:cNvPr>
            <p:cNvGrpSpPr/>
            <p:nvPr/>
          </p:nvGrpSpPr>
          <p:grpSpPr>
            <a:xfrm>
              <a:off x="2402840" y="4875802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5C4CB137-AD74-04F2-680A-132E05841C28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C4CB137-AD74-04F2-680A-132E05841C2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5698526-989B-0195-0B95-2FB9811990D2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5698526-989B-0195-0B95-2FB9811990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740A8EC9-9095-B794-1302-6008BF7D8AA9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40A8EC9-9095-B794-1302-6008BF7D8AA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B4DAAB5A-A07D-6D84-FBA9-0EEC9BFB6600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4DAAB5A-A07D-6D84-FBA9-0EEC9BFB660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87D68946-1C55-7F45-9782-5F5F2CD0160E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87D68946-1C55-7F45-9782-5F5F2CD0160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F5517D70-C3A4-9455-4EA2-59A752354369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5517D70-C3A4-9455-4EA2-59A75235436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514AB39-53A9-6A58-BECA-EEA1A7E1EE18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514AB39-53A9-6A58-BECA-EEA1A7E1EE1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5A06CBC-4448-9190-5C7D-16B854EF0180}"/>
                </a:ext>
              </a:extLst>
            </p:cNvPr>
            <p:cNvGrpSpPr/>
            <p:nvPr/>
          </p:nvGrpSpPr>
          <p:grpSpPr>
            <a:xfrm>
              <a:off x="2393120" y="5202982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0693B8A-F5B4-C1E7-554C-E35220148D6E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0693B8A-F5B4-C1E7-554C-E35220148D6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902683AC-25BF-7528-BA96-1FDD7DCAF66D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02683AC-25BF-7528-BA96-1FDD7DCAF6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6340F91-9799-975C-CD8B-EA0CAA24CB6D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6340F91-9799-975C-CD8B-EA0CAA24CB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05E74EE9-1DE1-1E51-A71C-B62B2E18CDE9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5E74EE9-1DE1-1E51-A71C-B62B2E18CDE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22D1F84-554A-2F86-65B6-FC55E50C5FDC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22D1F84-554A-2F86-65B6-FC55E50C5FD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46006DE-59C2-F1FC-8EA2-9D0B4204FBDF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46006DE-59C2-F1FC-8EA2-9D0B4204FBD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2C04FA41-8748-C860-B918-D1FBA7FBAE78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2C04FA41-8748-C860-B918-D1FBA7FBAE7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63DAA5F-217B-375B-4E07-5CC9656EF483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63DAA5F-217B-375B-4E07-5CC9656EF48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B7DF36D5-1C3D-5118-A44B-7B23BE7F6210}"/>
                </a:ext>
              </a:extLst>
            </p:cNvPr>
            <p:cNvSpPr/>
            <p:nvPr/>
          </p:nvSpPr>
          <p:spPr>
            <a:xfrm>
              <a:off x="2426260" y="4481809"/>
              <a:ext cx="424759" cy="139974"/>
            </a:xfrm>
            <a:custGeom>
              <a:avLst/>
              <a:gdLst>
                <a:gd name="connsiteX0" fmla="*/ 0 w 424759"/>
                <a:gd name="connsiteY0" fmla="*/ 139974 h 139974"/>
                <a:gd name="connsiteX1" fmla="*/ 88900 w 424759"/>
                <a:gd name="connsiteY1" fmla="*/ 25674 h 139974"/>
                <a:gd name="connsiteX2" fmla="*/ 203200 w 424759"/>
                <a:gd name="connsiteY2" fmla="*/ 6624 h 139974"/>
                <a:gd name="connsiteX3" fmla="*/ 393700 w 424759"/>
                <a:gd name="connsiteY3" fmla="*/ 114574 h 139974"/>
                <a:gd name="connsiteX4" fmla="*/ 422275 w 424759"/>
                <a:gd name="connsiteY4" fmla="*/ 139974 h 1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59" h="139974">
                  <a:moveTo>
                    <a:pt x="0" y="139974"/>
                  </a:moveTo>
                  <a:cubicBezTo>
                    <a:pt x="27516" y="93936"/>
                    <a:pt x="55033" y="47899"/>
                    <a:pt x="88900" y="25674"/>
                  </a:cubicBezTo>
                  <a:cubicBezTo>
                    <a:pt x="122767" y="3449"/>
                    <a:pt x="152400" y="-8193"/>
                    <a:pt x="203200" y="6624"/>
                  </a:cubicBezTo>
                  <a:cubicBezTo>
                    <a:pt x="254000" y="21441"/>
                    <a:pt x="357188" y="92349"/>
                    <a:pt x="393700" y="114574"/>
                  </a:cubicBezTo>
                  <a:cubicBezTo>
                    <a:pt x="430212" y="136799"/>
                    <a:pt x="426243" y="138386"/>
                    <a:pt x="422275" y="139974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04720393-3C02-93BF-DDBF-C415BF10D456}"/>
                </a:ext>
              </a:extLst>
            </p:cNvPr>
            <p:cNvSpPr/>
            <p:nvPr/>
          </p:nvSpPr>
          <p:spPr>
            <a:xfrm>
              <a:off x="2413560" y="4735471"/>
              <a:ext cx="457200" cy="232387"/>
            </a:xfrm>
            <a:custGeom>
              <a:avLst/>
              <a:gdLst>
                <a:gd name="connsiteX0" fmla="*/ 0 w 457200"/>
                <a:gd name="connsiteY0" fmla="*/ 232387 h 232387"/>
                <a:gd name="connsiteX1" fmla="*/ 161925 w 457200"/>
                <a:gd name="connsiteY1" fmla="*/ 51412 h 232387"/>
                <a:gd name="connsiteX2" fmla="*/ 282575 w 457200"/>
                <a:gd name="connsiteY2" fmla="*/ 3787 h 232387"/>
                <a:gd name="connsiteX3" fmla="*/ 400050 w 457200"/>
                <a:gd name="connsiteY3" fmla="*/ 130787 h 232387"/>
                <a:gd name="connsiteX4" fmla="*/ 457200 w 457200"/>
                <a:gd name="connsiteY4" fmla="*/ 222862 h 23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232387">
                  <a:moveTo>
                    <a:pt x="0" y="232387"/>
                  </a:moveTo>
                  <a:cubicBezTo>
                    <a:pt x="57414" y="160949"/>
                    <a:pt x="114829" y="89512"/>
                    <a:pt x="161925" y="51412"/>
                  </a:cubicBezTo>
                  <a:cubicBezTo>
                    <a:pt x="209021" y="13312"/>
                    <a:pt x="242888" y="-9442"/>
                    <a:pt x="282575" y="3787"/>
                  </a:cubicBezTo>
                  <a:cubicBezTo>
                    <a:pt x="322262" y="17016"/>
                    <a:pt x="370946" y="94275"/>
                    <a:pt x="400050" y="130787"/>
                  </a:cubicBezTo>
                  <a:cubicBezTo>
                    <a:pt x="429154" y="167299"/>
                    <a:pt x="443177" y="195080"/>
                    <a:pt x="457200" y="222862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E0169EB6-61AA-71F6-BF77-3F6A0C09A6AE}"/>
                </a:ext>
              </a:extLst>
            </p:cNvPr>
            <p:cNvSpPr/>
            <p:nvPr/>
          </p:nvSpPr>
          <p:spPr>
            <a:xfrm>
              <a:off x="2416735" y="5270728"/>
              <a:ext cx="441325" cy="25400"/>
            </a:xfrm>
            <a:custGeom>
              <a:avLst/>
              <a:gdLst>
                <a:gd name="connsiteX0" fmla="*/ 0 w 441325"/>
                <a:gd name="connsiteY0" fmla="*/ 25400 h 25400"/>
                <a:gd name="connsiteX1" fmla="*/ 203200 w 441325"/>
                <a:gd name="connsiteY1" fmla="*/ 22225 h 25400"/>
                <a:gd name="connsiteX2" fmla="*/ 311150 w 441325"/>
                <a:gd name="connsiteY2" fmla="*/ 6350 h 25400"/>
                <a:gd name="connsiteX3" fmla="*/ 441325 w 441325"/>
                <a:gd name="connsiteY3" fmla="*/ 0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325" h="25400">
                  <a:moveTo>
                    <a:pt x="0" y="25400"/>
                  </a:moveTo>
                  <a:cubicBezTo>
                    <a:pt x="75671" y="25400"/>
                    <a:pt x="151342" y="25400"/>
                    <a:pt x="203200" y="22225"/>
                  </a:cubicBezTo>
                  <a:cubicBezTo>
                    <a:pt x="255058" y="19050"/>
                    <a:pt x="271463" y="10054"/>
                    <a:pt x="311150" y="6350"/>
                  </a:cubicBezTo>
                  <a:cubicBezTo>
                    <a:pt x="350837" y="2646"/>
                    <a:pt x="396081" y="1323"/>
                    <a:pt x="441325" y="0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A46C0C1A-6BD1-DD37-C5BC-68DB2CB8FD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1960" y="5569321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1CAF36EA-CD69-1844-AD6F-CA42D7955536}"/>
                </a:ext>
              </a:extLst>
            </p:cNvPr>
            <p:cNvCxnSpPr/>
            <p:nvPr/>
          </p:nvCxnSpPr>
          <p:spPr>
            <a:xfrm>
              <a:off x="2330546" y="5615233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0" name="Freeform 519">
            <a:extLst>
              <a:ext uri="{FF2B5EF4-FFF2-40B4-BE49-F238E27FC236}">
                <a16:creationId xmlns:a16="http://schemas.microsoft.com/office/drawing/2014/main" id="{CD131457-D13A-EC4D-A069-ABD5C99759FF}"/>
              </a:ext>
            </a:extLst>
          </p:cNvPr>
          <p:cNvSpPr/>
          <p:nvPr/>
        </p:nvSpPr>
        <p:spPr>
          <a:xfrm>
            <a:off x="5090510" y="2762936"/>
            <a:ext cx="457200" cy="274320"/>
          </a:xfrm>
          <a:custGeom>
            <a:avLst/>
            <a:gdLst>
              <a:gd name="connsiteX0" fmla="*/ 0 w 457200"/>
              <a:gd name="connsiteY0" fmla="*/ 232387 h 232387"/>
              <a:gd name="connsiteX1" fmla="*/ 161925 w 457200"/>
              <a:gd name="connsiteY1" fmla="*/ 51412 h 232387"/>
              <a:gd name="connsiteX2" fmla="*/ 282575 w 457200"/>
              <a:gd name="connsiteY2" fmla="*/ 3787 h 232387"/>
              <a:gd name="connsiteX3" fmla="*/ 400050 w 457200"/>
              <a:gd name="connsiteY3" fmla="*/ 130787 h 232387"/>
              <a:gd name="connsiteX4" fmla="*/ 457200 w 457200"/>
              <a:gd name="connsiteY4" fmla="*/ 222862 h 23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" h="232387">
                <a:moveTo>
                  <a:pt x="0" y="232387"/>
                </a:moveTo>
                <a:cubicBezTo>
                  <a:pt x="57414" y="160949"/>
                  <a:pt x="114829" y="89512"/>
                  <a:pt x="161925" y="51412"/>
                </a:cubicBezTo>
                <a:cubicBezTo>
                  <a:pt x="209021" y="13312"/>
                  <a:pt x="242888" y="-9442"/>
                  <a:pt x="282575" y="3787"/>
                </a:cubicBezTo>
                <a:cubicBezTo>
                  <a:pt x="322262" y="17016"/>
                  <a:pt x="370946" y="94275"/>
                  <a:pt x="400050" y="130787"/>
                </a:cubicBezTo>
                <a:cubicBezTo>
                  <a:pt x="429154" y="167299"/>
                  <a:pt x="443177" y="195080"/>
                  <a:pt x="457200" y="222862"/>
                </a:cubicBezTo>
              </a:path>
            </a:pathLst>
          </a:custGeom>
          <a:noFill/>
          <a:ln w="25400">
            <a:solidFill>
              <a:srgbClr val="FEE09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E277B3-B06F-5A43-AF71-687495C6546B}"/>
              </a:ext>
            </a:extLst>
          </p:cNvPr>
          <p:cNvGrpSpPr/>
          <p:nvPr/>
        </p:nvGrpSpPr>
        <p:grpSpPr>
          <a:xfrm>
            <a:off x="1942391" y="1368564"/>
            <a:ext cx="1989630" cy="1236984"/>
            <a:chOff x="1942391" y="1266964"/>
            <a:chExt cx="1989630" cy="1236984"/>
          </a:xfrm>
        </p:grpSpPr>
        <p:sp>
          <p:nvSpPr>
            <p:cNvPr id="517" name="Arc 516">
              <a:extLst>
                <a:ext uri="{FF2B5EF4-FFF2-40B4-BE49-F238E27FC236}">
                  <a16:creationId xmlns:a16="http://schemas.microsoft.com/office/drawing/2014/main" id="{E9210DB8-74F0-AA34-F1A3-3AD6837D3FF3}"/>
                </a:ext>
              </a:extLst>
            </p:cNvPr>
            <p:cNvSpPr/>
            <p:nvPr/>
          </p:nvSpPr>
          <p:spPr>
            <a:xfrm rot="16935466" flipH="1">
              <a:off x="2111804" y="1282718"/>
              <a:ext cx="986964" cy="955455"/>
            </a:xfrm>
            <a:prstGeom prst="arc">
              <a:avLst>
                <a:gd name="adj1" fmla="val 16707706"/>
                <a:gd name="adj2" fmla="val 13443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0D7246CB-AD38-5BEC-0B17-F5FDE43430D2}"/>
                </a:ext>
              </a:extLst>
            </p:cNvPr>
            <p:cNvSpPr txBox="1"/>
            <p:nvPr/>
          </p:nvSpPr>
          <p:spPr>
            <a:xfrm rot="19169766">
              <a:off x="3139138" y="1534540"/>
              <a:ext cx="721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partial </a:t>
              </a:r>
            </a:p>
            <a:p>
              <a:r>
                <a:rPr lang="en-US" sz="1400" dirty="0"/>
                <a:t>accept</a:t>
              </a:r>
            </a:p>
          </p:txBody>
        </p:sp>
        <p:sp>
          <p:nvSpPr>
            <p:cNvPr id="537" name="TextBox 536">
              <a:extLst>
                <a:ext uri="{FF2B5EF4-FFF2-40B4-BE49-F238E27FC236}">
                  <a16:creationId xmlns:a16="http://schemas.microsoft.com/office/drawing/2014/main" id="{572EE216-9524-064B-9EF0-DD8CD4ED1652}"/>
                </a:ext>
              </a:extLst>
            </p:cNvPr>
            <p:cNvSpPr txBox="1"/>
            <p:nvPr/>
          </p:nvSpPr>
          <p:spPr>
            <a:xfrm rot="3591082">
              <a:off x="1721017" y="1974796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perturb</a:t>
              </a:r>
            </a:p>
          </p:txBody>
        </p: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7623E69D-7F41-0C45-9C4D-9259327DE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473" y="1733458"/>
              <a:ext cx="519548" cy="49524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B0EE5EAF-5C40-3B45-ADC2-DB394B47036C}"/>
              </a:ext>
            </a:extLst>
          </p:cNvPr>
          <p:cNvGrpSpPr/>
          <p:nvPr/>
        </p:nvGrpSpPr>
        <p:grpSpPr>
          <a:xfrm>
            <a:off x="4030159" y="1376101"/>
            <a:ext cx="1989630" cy="1236984"/>
            <a:chOff x="1942391" y="1266964"/>
            <a:chExt cx="1989630" cy="1236984"/>
          </a:xfrm>
        </p:grpSpPr>
        <p:sp>
          <p:nvSpPr>
            <p:cNvPr id="603" name="Arc 602">
              <a:extLst>
                <a:ext uri="{FF2B5EF4-FFF2-40B4-BE49-F238E27FC236}">
                  <a16:creationId xmlns:a16="http://schemas.microsoft.com/office/drawing/2014/main" id="{82663521-D512-F141-B445-B91EF2D1C52D}"/>
                </a:ext>
              </a:extLst>
            </p:cNvPr>
            <p:cNvSpPr/>
            <p:nvPr/>
          </p:nvSpPr>
          <p:spPr>
            <a:xfrm rot="16935466" flipH="1">
              <a:off x="2111804" y="1282718"/>
              <a:ext cx="986964" cy="955455"/>
            </a:xfrm>
            <a:prstGeom prst="arc">
              <a:avLst>
                <a:gd name="adj1" fmla="val 16707706"/>
                <a:gd name="adj2" fmla="val 13443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7D231575-0C40-8A4D-9F67-5C390D30EDCB}"/>
                </a:ext>
              </a:extLst>
            </p:cNvPr>
            <p:cNvSpPr txBox="1"/>
            <p:nvPr/>
          </p:nvSpPr>
          <p:spPr>
            <a:xfrm rot="19169766">
              <a:off x="3139138" y="1534540"/>
              <a:ext cx="7216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partial </a:t>
              </a:r>
            </a:p>
            <a:p>
              <a:r>
                <a:rPr lang="en-US" sz="1400" dirty="0"/>
                <a:t>accept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962D43BC-BC00-F442-96E7-6CBC6F98746E}"/>
                </a:ext>
              </a:extLst>
            </p:cNvPr>
            <p:cNvSpPr txBox="1"/>
            <p:nvPr/>
          </p:nvSpPr>
          <p:spPr>
            <a:xfrm rot="3591082">
              <a:off x="1721017" y="1974796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perturb</a:t>
              </a:r>
            </a:p>
          </p:txBody>
        </p: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C97D72EE-0FF5-F04E-8126-E6282D205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2473" y="1733458"/>
              <a:ext cx="519548" cy="49524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9B2EE4C1-568E-C74B-A9B6-8AB6D0724528}"/>
              </a:ext>
            </a:extLst>
          </p:cNvPr>
          <p:cNvGrpSpPr/>
          <p:nvPr/>
        </p:nvGrpSpPr>
        <p:grpSpPr>
          <a:xfrm>
            <a:off x="6078922" y="1423785"/>
            <a:ext cx="1935619" cy="1236984"/>
            <a:chOff x="1942391" y="1266964"/>
            <a:chExt cx="1935619" cy="1236984"/>
          </a:xfrm>
        </p:grpSpPr>
        <p:sp>
          <p:nvSpPr>
            <p:cNvPr id="611" name="Arc 610">
              <a:extLst>
                <a:ext uri="{FF2B5EF4-FFF2-40B4-BE49-F238E27FC236}">
                  <a16:creationId xmlns:a16="http://schemas.microsoft.com/office/drawing/2014/main" id="{9AC85455-2915-5846-896C-E7AC24640644}"/>
                </a:ext>
              </a:extLst>
            </p:cNvPr>
            <p:cNvSpPr/>
            <p:nvPr/>
          </p:nvSpPr>
          <p:spPr>
            <a:xfrm rot="16935466" flipH="1">
              <a:off x="2111804" y="1282718"/>
              <a:ext cx="986964" cy="955455"/>
            </a:xfrm>
            <a:prstGeom prst="arc">
              <a:avLst>
                <a:gd name="adj1" fmla="val 16707706"/>
                <a:gd name="adj2" fmla="val 134435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4B665C1D-01F7-BE47-87CF-08F459BDF155}"/>
                </a:ext>
              </a:extLst>
            </p:cNvPr>
            <p:cNvSpPr txBox="1"/>
            <p:nvPr/>
          </p:nvSpPr>
          <p:spPr>
            <a:xfrm rot="19169766">
              <a:off x="3143947" y="1642261"/>
              <a:ext cx="7120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accept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3C14890-4A27-0E45-AC66-010EEDFF591A}"/>
                </a:ext>
              </a:extLst>
            </p:cNvPr>
            <p:cNvSpPr txBox="1"/>
            <p:nvPr/>
          </p:nvSpPr>
          <p:spPr>
            <a:xfrm rot="3591082">
              <a:off x="1721017" y="1974796"/>
              <a:ext cx="750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perturb</a:t>
              </a:r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D6CEF6DE-CABC-2948-8295-4B035EB17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8462" y="1667190"/>
              <a:ext cx="519548" cy="495249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8" name="TextBox 617">
            <a:extLst>
              <a:ext uri="{FF2B5EF4-FFF2-40B4-BE49-F238E27FC236}">
                <a16:creationId xmlns:a16="http://schemas.microsoft.com/office/drawing/2014/main" id="{C5D24BB5-DFC9-0A42-AB4C-9011AF39ED02}"/>
              </a:ext>
            </a:extLst>
          </p:cNvPr>
          <p:cNvSpPr txBox="1"/>
          <p:nvPr/>
        </p:nvSpPr>
        <p:spPr>
          <a:xfrm rot="2691011">
            <a:off x="7396521" y="4035080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accept</a:t>
            </a:r>
          </a:p>
        </p:txBody>
      </p: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D6F5A9B6-3250-6B4B-B575-A73CA4F18DE4}"/>
              </a:ext>
            </a:extLst>
          </p:cNvPr>
          <p:cNvCxnSpPr>
            <a:cxnSpLocks/>
          </p:cNvCxnSpPr>
          <p:nvPr/>
        </p:nvCxnSpPr>
        <p:spPr>
          <a:xfrm>
            <a:off x="7592278" y="3874477"/>
            <a:ext cx="521208" cy="4937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F6B1B4A7-BE93-154D-90BC-CC0035154EFD}"/>
              </a:ext>
            </a:extLst>
          </p:cNvPr>
          <p:cNvGrpSpPr/>
          <p:nvPr/>
        </p:nvGrpSpPr>
        <p:grpSpPr>
          <a:xfrm>
            <a:off x="4013574" y="4383708"/>
            <a:ext cx="897403" cy="1382680"/>
            <a:chOff x="1973357" y="4374298"/>
            <a:chExt cx="897403" cy="1382680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7754B94B-CD49-9148-9A63-C829BCBC4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4374298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2" name="Rectangle 621">
              <a:extLst>
                <a:ext uri="{FF2B5EF4-FFF2-40B4-BE49-F238E27FC236}">
                  <a16:creationId xmlns:a16="http://schemas.microsoft.com/office/drawing/2014/main" id="{B0666334-BBA7-E24F-9996-8BBC18F58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4749760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3" name="Rectangle 622">
              <a:extLst>
                <a:ext uri="{FF2B5EF4-FFF2-40B4-BE49-F238E27FC236}">
                  <a16:creationId xmlns:a16="http://schemas.microsoft.com/office/drawing/2014/main" id="{5A5BC25C-DD35-5741-B24F-D08EEDBED9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5102563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76091BEA-D1C1-0941-9A44-FE3402492DAF}"/>
                    </a:ext>
                  </a:extLst>
                </p:cNvPr>
                <p:cNvSpPr txBox="1"/>
                <p:nvPr/>
              </p:nvSpPr>
              <p:spPr>
                <a:xfrm>
                  <a:off x="1973357" y="5449201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76091BEA-D1C1-0941-9A44-FE3402492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357" y="5449201"/>
                  <a:ext cx="336246" cy="307777"/>
                </a:xfrm>
                <a:prstGeom prst="rect">
                  <a:avLst/>
                </a:prstGeom>
                <a:blipFill>
                  <a:blip r:embed="rId2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DAFC6DFB-970D-C44D-857D-C46035AF3C6F}"/>
                </a:ext>
              </a:extLst>
            </p:cNvPr>
            <p:cNvGrpSpPr/>
            <p:nvPr/>
          </p:nvGrpSpPr>
          <p:grpSpPr>
            <a:xfrm>
              <a:off x="2429480" y="4395562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648" name="Ink 647">
                    <a:extLst>
                      <a:ext uri="{FF2B5EF4-FFF2-40B4-BE49-F238E27FC236}">
                        <a16:creationId xmlns:a16="http://schemas.microsoft.com/office/drawing/2014/main" id="{CAE77B55-29DA-9C4A-948A-0F95466D1B56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475AFCF-6B7A-B5D3-91E7-1A74EA39A2A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649" name="Ink 648">
                    <a:extLst>
                      <a:ext uri="{FF2B5EF4-FFF2-40B4-BE49-F238E27FC236}">
                        <a16:creationId xmlns:a16="http://schemas.microsoft.com/office/drawing/2014/main" id="{DC847F9D-A324-834B-93B0-78374A160A5D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408014F-A3F2-C889-84BB-C1652E0C53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650" name="Ink 649">
                    <a:extLst>
                      <a:ext uri="{FF2B5EF4-FFF2-40B4-BE49-F238E27FC236}">
                        <a16:creationId xmlns:a16="http://schemas.microsoft.com/office/drawing/2014/main" id="{2930AE1E-B53A-544D-8B33-1AAC353F1EB7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6F70117-9629-FB07-1571-A966BD8084B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651" name="Ink 650">
                    <a:extLst>
                      <a:ext uri="{FF2B5EF4-FFF2-40B4-BE49-F238E27FC236}">
                        <a16:creationId xmlns:a16="http://schemas.microsoft.com/office/drawing/2014/main" id="{37E38FB9-9731-9D49-8930-714111BFF480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448477-A724-CB56-2F52-A4074251A1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652" name="Ink 651">
                    <a:extLst>
                      <a:ext uri="{FF2B5EF4-FFF2-40B4-BE49-F238E27FC236}">
                        <a16:creationId xmlns:a16="http://schemas.microsoft.com/office/drawing/2014/main" id="{B2B2BC2A-F13F-FE47-8D0A-FCA5A9EDB409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A8F74C0-FAA6-B120-2A51-AE138C99454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653" name="Ink 652">
                    <a:extLst>
                      <a:ext uri="{FF2B5EF4-FFF2-40B4-BE49-F238E27FC236}">
                        <a16:creationId xmlns:a16="http://schemas.microsoft.com/office/drawing/2014/main" id="{383CAA29-6C01-804B-A7BA-9C6A4BF38674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0B65F838-381F-3F18-16EB-34F0E8FAB56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654" name="Ink 653">
                    <a:extLst>
                      <a:ext uri="{FF2B5EF4-FFF2-40B4-BE49-F238E27FC236}">
                        <a16:creationId xmlns:a16="http://schemas.microsoft.com/office/drawing/2014/main" id="{DA4202F1-D2B3-2545-8670-2BC4ABD372A0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8704444-23CD-42B4-6EAA-ADF38FD3B20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655" name="Ink 654">
                    <a:extLst>
                      <a:ext uri="{FF2B5EF4-FFF2-40B4-BE49-F238E27FC236}">
                        <a16:creationId xmlns:a16="http://schemas.microsoft.com/office/drawing/2014/main" id="{46004A5B-1777-E248-A433-6E00C61DA5D7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367E014-2B7F-406D-74E2-FAC75376D74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656" name="Ink 655">
                    <a:extLst>
                      <a:ext uri="{FF2B5EF4-FFF2-40B4-BE49-F238E27FC236}">
                        <a16:creationId xmlns:a16="http://schemas.microsoft.com/office/drawing/2014/main" id="{121C293A-BDA8-094B-90EA-CA0F21CCEAF3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66226FD1-2CC9-56F6-1DFC-9EE95DF8663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657" name="Ink 656">
                    <a:extLst>
                      <a:ext uri="{FF2B5EF4-FFF2-40B4-BE49-F238E27FC236}">
                        <a16:creationId xmlns:a16="http://schemas.microsoft.com/office/drawing/2014/main" id="{A58BB217-56A7-A94E-9B95-60044B9E2AFA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246522-1D5D-D637-14D1-0FD67B6BB1C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08E3091E-1E0E-5948-B344-8591277BEE3E}"/>
                </a:ext>
              </a:extLst>
            </p:cNvPr>
            <p:cNvGrpSpPr/>
            <p:nvPr/>
          </p:nvGrpSpPr>
          <p:grpSpPr>
            <a:xfrm>
              <a:off x="2402840" y="4875802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641" name="Ink 640">
                    <a:extLst>
                      <a:ext uri="{FF2B5EF4-FFF2-40B4-BE49-F238E27FC236}">
                        <a16:creationId xmlns:a16="http://schemas.microsoft.com/office/drawing/2014/main" id="{8CD6DC98-1099-5347-98B9-4BF0D0A8AFED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C4CB137-AD74-04F2-680A-132E05841C2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642" name="Ink 641">
                    <a:extLst>
                      <a:ext uri="{FF2B5EF4-FFF2-40B4-BE49-F238E27FC236}">
                        <a16:creationId xmlns:a16="http://schemas.microsoft.com/office/drawing/2014/main" id="{7D4D74E1-945B-2D4D-B1CC-83A0D6D5408E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5698526-989B-0195-0B95-2FB9811990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643" name="Ink 642">
                    <a:extLst>
                      <a:ext uri="{FF2B5EF4-FFF2-40B4-BE49-F238E27FC236}">
                        <a16:creationId xmlns:a16="http://schemas.microsoft.com/office/drawing/2014/main" id="{CB26C1F9-EE9F-A94E-B787-871821B46450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40A8EC9-9095-B794-1302-6008BF7D8AA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644" name="Ink 643">
                    <a:extLst>
                      <a:ext uri="{FF2B5EF4-FFF2-40B4-BE49-F238E27FC236}">
                        <a16:creationId xmlns:a16="http://schemas.microsoft.com/office/drawing/2014/main" id="{CF7FB687-7315-CB4E-8446-420829283EFF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4DAAB5A-A07D-6D84-FBA9-0EEC9BFB660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645" name="Ink 644">
                    <a:extLst>
                      <a:ext uri="{FF2B5EF4-FFF2-40B4-BE49-F238E27FC236}">
                        <a16:creationId xmlns:a16="http://schemas.microsoft.com/office/drawing/2014/main" id="{FC4EC362-7299-454E-B246-FCD1FEE449AA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87D68946-1C55-7F45-9782-5F5F2CD0160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646" name="Ink 645">
                    <a:extLst>
                      <a:ext uri="{FF2B5EF4-FFF2-40B4-BE49-F238E27FC236}">
                        <a16:creationId xmlns:a16="http://schemas.microsoft.com/office/drawing/2014/main" id="{6FE8F572-6B36-A24C-8E06-19CE6158E5FB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5517D70-C3A4-9455-4EA2-59A75235436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647" name="Ink 646">
                    <a:extLst>
                      <a:ext uri="{FF2B5EF4-FFF2-40B4-BE49-F238E27FC236}">
                        <a16:creationId xmlns:a16="http://schemas.microsoft.com/office/drawing/2014/main" id="{CA8DCF2F-7035-7A40-BDD7-0B7D734CDB12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514AB39-53A9-6A58-BECA-EEA1A7E1EE1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5A38AB1C-D3C6-5345-B8EB-0DFFBAE5ACE7}"/>
                </a:ext>
              </a:extLst>
            </p:cNvPr>
            <p:cNvGrpSpPr/>
            <p:nvPr/>
          </p:nvGrpSpPr>
          <p:grpSpPr>
            <a:xfrm>
              <a:off x="2393120" y="5202982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633" name="Ink 632">
                    <a:extLst>
                      <a:ext uri="{FF2B5EF4-FFF2-40B4-BE49-F238E27FC236}">
                        <a16:creationId xmlns:a16="http://schemas.microsoft.com/office/drawing/2014/main" id="{CF76E87D-E793-394C-BC7B-0A82FB0A5FC5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0693B8A-F5B4-C1E7-554C-E35220148D6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634" name="Ink 633">
                    <a:extLst>
                      <a:ext uri="{FF2B5EF4-FFF2-40B4-BE49-F238E27FC236}">
                        <a16:creationId xmlns:a16="http://schemas.microsoft.com/office/drawing/2014/main" id="{007A2FA3-F2EB-DB42-8FD7-EF7C8A906026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02683AC-25BF-7528-BA96-1FDD7DCAF6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635" name="Ink 634">
                    <a:extLst>
                      <a:ext uri="{FF2B5EF4-FFF2-40B4-BE49-F238E27FC236}">
                        <a16:creationId xmlns:a16="http://schemas.microsoft.com/office/drawing/2014/main" id="{CAD8801E-817F-854C-BD44-D6B9B1487A10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6340F91-9799-975C-CD8B-EA0CAA24CB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636" name="Ink 635">
                    <a:extLst>
                      <a:ext uri="{FF2B5EF4-FFF2-40B4-BE49-F238E27FC236}">
                        <a16:creationId xmlns:a16="http://schemas.microsoft.com/office/drawing/2014/main" id="{F12182C1-5752-BD4F-8E20-8D819842B1CF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5E74EE9-1DE1-1E51-A71C-B62B2E18CDE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637" name="Ink 636">
                    <a:extLst>
                      <a:ext uri="{FF2B5EF4-FFF2-40B4-BE49-F238E27FC236}">
                        <a16:creationId xmlns:a16="http://schemas.microsoft.com/office/drawing/2014/main" id="{CC0ECCCB-B721-F24F-AB6E-92F6FA05ABE1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22D1F84-554A-2F86-65B6-FC55E50C5FD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638" name="Ink 637">
                    <a:extLst>
                      <a:ext uri="{FF2B5EF4-FFF2-40B4-BE49-F238E27FC236}">
                        <a16:creationId xmlns:a16="http://schemas.microsoft.com/office/drawing/2014/main" id="{8049B047-5284-3C43-8A22-EE4558F36418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46006DE-59C2-F1FC-8EA2-9D0B4204FBD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639" name="Ink 638">
                    <a:extLst>
                      <a:ext uri="{FF2B5EF4-FFF2-40B4-BE49-F238E27FC236}">
                        <a16:creationId xmlns:a16="http://schemas.microsoft.com/office/drawing/2014/main" id="{2D4AF987-5DD4-D04F-8990-D8C2F707E41A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2C04FA41-8748-C860-B918-D1FBA7FBAE7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640" name="Ink 639">
                    <a:extLst>
                      <a:ext uri="{FF2B5EF4-FFF2-40B4-BE49-F238E27FC236}">
                        <a16:creationId xmlns:a16="http://schemas.microsoft.com/office/drawing/2014/main" id="{30E67F58-4AA5-0247-94D2-95750B0A41A5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63DAA5F-217B-375B-4E07-5CC9656EF48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28" name="Freeform 627">
              <a:extLst>
                <a:ext uri="{FF2B5EF4-FFF2-40B4-BE49-F238E27FC236}">
                  <a16:creationId xmlns:a16="http://schemas.microsoft.com/office/drawing/2014/main" id="{49E2C4C4-0FB1-C643-9627-8C9015169649}"/>
                </a:ext>
              </a:extLst>
            </p:cNvPr>
            <p:cNvSpPr/>
            <p:nvPr/>
          </p:nvSpPr>
          <p:spPr>
            <a:xfrm>
              <a:off x="2426260" y="4481809"/>
              <a:ext cx="424759" cy="139974"/>
            </a:xfrm>
            <a:custGeom>
              <a:avLst/>
              <a:gdLst>
                <a:gd name="connsiteX0" fmla="*/ 0 w 424759"/>
                <a:gd name="connsiteY0" fmla="*/ 139974 h 139974"/>
                <a:gd name="connsiteX1" fmla="*/ 88900 w 424759"/>
                <a:gd name="connsiteY1" fmla="*/ 25674 h 139974"/>
                <a:gd name="connsiteX2" fmla="*/ 203200 w 424759"/>
                <a:gd name="connsiteY2" fmla="*/ 6624 h 139974"/>
                <a:gd name="connsiteX3" fmla="*/ 393700 w 424759"/>
                <a:gd name="connsiteY3" fmla="*/ 114574 h 139974"/>
                <a:gd name="connsiteX4" fmla="*/ 422275 w 424759"/>
                <a:gd name="connsiteY4" fmla="*/ 139974 h 1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59" h="139974">
                  <a:moveTo>
                    <a:pt x="0" y="139974"/>
                  </a:moveTo>
                  <a:cubicBezTo>
                    <a:pt x="27516" y="93936"/>
                    <a:pt x="55033" y="47899"/>
                    <a:pt x="88900" y="25674"/>
                  </a:cubicBezTo>
                  <a:cubicBezTo>
                    <a:pt x="122767" y="3449"/>
                    <a:pt x="152400" y="-8193"/>
                    <a:pt x="203200" y="6624"/>
                  </a:cubicBezTo>
                  <a:cubicBezTo>
                    <a:pt x="254000" y="21441"/>
                    <a:pt x="357188" y="92349"/>
                    <a:pt x="393700" y="114574"/>
                  </a:cubicBezTo>
                  <a:cubicBezTo>
                    <a:pt x="430212" y="136799"/>
                    <a:pt x="426243" y="138386"/>
                    <a:pt x="422275" y="139974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9" name="Freeform 628">
              <a:extLst>
                <a:ext uri="{FF2B5EF4-FFF2-40B4-BE49-F238E27FC236}">
                  <a16:creationId xmlns:a16="http://schemas.microsoft.com/office/drawing/2014/main" id="{49FC2B2A-AC01-9B4E-95BF-68E1DBF4E3FB}"/>
                </a:ext>
              </a:extLst>
            </p:cNvPr>
            <p:cNvSpPr/>
            <p:nvPr/>
          </p:nvSpPr>
          <p:spPr>
            <a:xfrm>
              <a:off x="2413560" y="4735471"/>
              <a:ext cx="457200" cy="232387"/>
            </a:xfrm>
            <a:custGeom>
              <a:avLst/>
              <a:gdLst>
                <a:gd name="connsiteX0" fmla="*/ 0 w 457200"/>
                <a:gd name="connsiteY0" fmla="*/ 232387 h 232387"/>
                <a:gd name="connsiteX1" fmla="*/ 161925 w 457200"/>
                <a:gd name="connsiteY1" fmla="*/ 51412 h 232387"/>
                <a:gd name="connsiteX2" fmla="*/ 282575 w 457200"/>
                <a:gd name="connsiteY2" fmla="*/ 3787 h 232387"/>
                <a:gd name="connsiteX3" fmla="*/ 400050 w 457200"/>
                <a:gd name="connsiteY3" fmla="*/ 130787 h 232387"/>
                <a:gd name="connsiteX4" fmla="*/ 457200 w 457200"/>
                <a:gd name="connsiteY4" fmla="*/ 222862 h 23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232387">
                  <a:moveTo>
                    <a:pt x="0" y="232387"/>
                  </a:moveTo>
                  <a:cubicBezTo>
                    <a:pt x="57414" y="160949"/>
                    <a:pt x="114829" y="89512"/>
                    <a:pt x="161925" y="51412"/>
                  </a:cubicBezTo>
                  <a:cubicBezTo>
                    <a:pt x="209021" y="13312"/>
                    <a:pt x="242888" y="-9442"/>
                    <a:pt x="282575" y="3787"/>
                  </a:cubicBezTo>
                  <a:cubicBezTo>
                    <a:pt x="322262" y="17016"/>
                    <a:pt x="370946" y="94275"/>
                    <a:pt x="400050" y="130787"/>
                  </a:cubicBezTo>
                  <a:cubicBezTo>
                    <a:pt x="429154" y="167299"/>
                    <a:pt x="443177" y="195080"/>
                    <a:pt x="457200" y="222862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0" name="Freeform 629">
              <a:extLst>
                <a:ext uri="{FF2B5EF4-FFF2-40B4-BE49-F238E27FC236}">
                  <a16:creationId xmlns:a16="http://schemas.microsoft.com/office/drawing/2014/main" id="{FD0D4EC8-FCB2-7F49-9AD0-7C37EB860BD1}"/>
                </a:ext>
              </a:extLst>
            </p:cNvPr>
            <p:cNvSpPr/>
            <p:nvPr/>
          </p:nvSpPr>
          <p:spPr>
            <a:xfrm>
              <a:off x="2416735" y="5270728"/>
              <a:ext cx="441325" cy="25400"/>
            </a:xfrm>
            <a:custGeom>
              <a:avLst/>
              <a:gdLst>
                <a:gd name="connsiteX0" fmla="*/ 0 w 441325"/>
                <a:gd name="connsiteY0" fmla="*/ 25400 h 25400"/>
                <a:gd name="connsiteX1" fmla="*/ 203200 w 441325"/>
                <a:gd name="connsiteY1" fmla="*/ 22225 h 25400"/>
                <a:gd name="connsiteX2" fmla="*/ 311150 w 441325"/>
                <a:gd name="connsiteY2" fmla="*/ 6350 h 25400"/>
                <a:gd name="connsiteX3" fmla="*/ 441325 w 441325"/>
                <a:gd name="connsiteY3" fmla="*/ 0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325" h="25400">
                  <a:moveTo>
                    <a:pt x="0" y="25400"/>
                  </a:moveTo>
                  <a:cubicBezTo>
                    <a:pt x="75671" y="25400"/>
                    <a:pt x="151342" y="25400"/>
                    <a:pt x="203200" y="22225"/>
                  </a:cubicBezTo>
                  <a:cubicBezTo>
                    <a:pt x="255058" y="19050"/>
                    <a:pt x="271463" y="10054"/>
                    <a:pt x="311150" y="6350"/>
                  </a:cubicBezTo>
                  <a:cubicBezTo>
                    <a:pt x="350837" y="2646"/>
                    <a:pt x="396081" y="1323"/>
                    <a:pt x="441325" y="0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3273E910-54E6-6C49-B49F-3E2D717EA2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1960" y="5569321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80C54BF0-2480-FD4B-AE7F-9FE215069701}"/>
                </a:ext>
              </a:extLst>
            </p:cNvPr>
            <p:cNvCxnSpPr/>
            <p:nvPr/>
          </p:nvCxnSpPr>
          <p:spPr>
            <a:xfrm>
              <a:off x="2330546" y="5615233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8" name="Group 657">
            <a:extLst>
              <a:ext uri="{FF2B5EF4-FFF2-40B4-BE49-F238E27FC236}">
                <a16:creationId xmlns:a16="http://schemas.microsoft.com/office/drawing/2014/main" id="{F0BBFDF2-7C68-3C4B-872F-579DF5B617E9}"/>
              </a:ext>
            </a:extLst>
          </p:cNvPr>
          <p:cNvGrpSpPr/>
          <p:nvPr/>
        </p:nvGrpSpPr>
        <p:grpSpPr>
          <a:xfrm>
            <a:off x="6061189" y="4374298"/>
            <a:ext cx="897403" cy="1382680"/>
            <a:chOff x="1973357" y="4374298"/>
            <a:chExt cx="897403" cy="1382680"/>
          </a:xfrm>
        </p:grpSpPr>
        <p:sp>
          <p:nvSpPr>
            <p:cNvPr id="659" name="Rectangle 658">
              <a:extLst>
                <a:ext uri="{FF2B5EF4-FFF2-40B4-BE49-F238E27FC236}">
                  <a16:creationId xmlns:a16="http://schemas.microsoft.com/office/drawing/2014/main" id="{62ED0280-0A05-144D-B11A-834F9724A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4374298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0" name="Rectangle 659">
              <a:extLst>
                <a:ext uri="{FF2B5EF4-FFF2-40B4-BE49-F238E27FC236}">
                  <a16:creationId xmlns:a16="http://schemas.microsoft.com/office/drawing/2014/main" id="{BCECC4A8-B8BE-AA4F-8399-81EF3A645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4749760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66F917F0-2D4B-5340-9D06-DE04439DB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35283" y="5102563"/>
              <a:ext cx="274320" cy="2743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2" name="TextBox 661">
                  <a:extLst>
                    <a:ext uri="{FF2B5EF4-FFF2-40B4-BE49-F238E27FC236}">
                      <a16:creationId xmlns:a16="http://schemas.microsoft.com/office/drawing/2014/main" id="{788F90AD-576E-A94F-88DA-61E9AD3DACE4}"/>
                    </a:ext>
                  </a:extLst>
                </p:cNvPr>
                <p:cNvSpPr txBox="1"/>
                <p:nvPr/>
              </p:nvSpPr>
              <p:spPr>
                <a:xfrm>
                  <a:off x="1973357" y="5449201"/>
                  <a:ext cx="3362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2" name="TextBox 661">
                  <a:extLst>
                    <a:ext uri="{FF2B5EF4-FFF2-40B4-BE49-F238E27FC236}">
                      <a16:creationId xmlns:a16="http://schemas.microsoft.com/office/drawing/2014/main" id="{788F90AD-576E-A94F-88DA-61E9AD3DA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3357" y="5449201"/>
                  <a:ext cx="336246" cy="307777"/>
                </a:xfrm>
                <a:prstGeom prst="rect">
                  <a:avLst/>
                </a:prstGeom>
                <a:blipFill>
                  <a:blip r:embed="rId3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63" name="Group 662">
              <a:extLst>
                <a:ext uri="{FF2B5EF4-FFF2-40B4-BE49-F238E27FC236}">
                  <a16:creationId xmlns:a16="http://schemas.microsoft.com/office/drawing/2014/main" id="{022F6C8F-FF8B-B645-823D-D1B689A6BC94}"/>
                </a:ext>
              </a:extLst>
            </p:cNvPr>
            <p:cNvGrpSpPr/>
            <p:nvPr/>
          </p:nvGrpSpPr>
          <p:grpSpPr>
            <a:xfrm>
              <a:off x="2429480" y="4395562"/>
              <a:ext cx="406080" cy="242640"/>
              <a:chOff x="2337560" y="948695"/>
              <a:chExt cx="406080" cy="24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686" name="Ink 685">
                    <a:extLst>
                      <a:ext uri="{FF2B5EF4-FFF2-40B4-BE49-F238E27FC236}">
                        <a16:creationId xmlns:a16="http://schemas.microsoft.com/office/drawing/2014/main" id="{9CF84FAB-1F62-ED49-B9B6-140418F0406F}"/>
                      </a:ext>
                    </a:extLst>
                  </p14:cNvPr>
                  <p14:cNvContentPartPr/>
                  <p14:nvPr/>
                </p14:nvContentPartPr>
                <p14:xfrm>
                  <a:off x="2337560" y="1170455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9475AFCF-6B7A-B5D3-91E7-1A74EA39A2A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28560" y="1161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687" name="Ink 686">
                    <a:extLst>
                      <a:ext uri="{FF2B5EF4-FFF2-40B4-BE49-F238E27FC236}">
                        <a16:creationId xmlns:a16="http://schemas.microsoft.com/office/drawing/2014/main" id="{A97D8E90-8805-0044-A57A-E4899699396B}"/>
                      </a:ext>
                    </a:extLst>
                  </p14:cNvPr>
                  <p14:cNvContentPartPr/>
                  <p14:nvPr/>
                </p14:nvContentPartPr>
                <p14:xfrm>
                  <a:off x="2367440" y="1094495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408014F-A3F2-C889-84BB-C1652E0C53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58440" y="1085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688" name="Ink 687">
                    <a:extLst>
                      <a:ext uri="{FF2B5EF4-FFF2-40B4-BE49-F238E27FC236}">
                        <a16:creationId xmlns:a16="http://schemas.microsoft.com/office/drawing/2014/main" id="{95EF071D-9411-1F45-93F6-AE7FAB6738A0}"/>
                      </a:ext>
                    </a:extLst>
                  </p14:cNvPr>
                  <p14:cNvContentPartPr/>
                  <p14:nvPr/>
                </p14:nvContentPartPr>
                <p14:xfrm>
                  <a:off x="2402000" y="101817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6F70117-9629-FB07-1571-A966BD8084B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93360" y="1009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689" name="Ink 688">
                    <a:extLst>
                      <a:ext uri="{FF2B5EF4-FFF2-40B4-BE49-F238E27FC236}">
                        <a16:creationId xmlns:a16="http://schemas.microsoft.com/office/drawing/2014/main" id="{41CCA4E3-5466-EB41-AEAD-089AEAAA3AF3}"/>
                      </a:ext>
                    </a:extLst>
                  </p14:cNvPr>
                  <p14:cNvContentPartPr/>
                  <p14:nvPr/>
                </p14:nvContentPartPr>
                <p14:xfrm>
                  <a:off x="2435120" y="94869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5448477-A724-CB56-2F52-A4074251A15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26480" y="940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690" name="Ink 689">
                    <a:extLst>
                      <a:ext uri="{FF2B5EF4-FFF2-40B4-BE49-F238E27FC236}">
                        <a16:creationId xmlns:a16="http://schemas.microsoft.com/office/drawing/2014/main" id="{E31A552D-1D3A-9044-8FD7-D9974E15F5AD}"/>
                      </a:ext>
                    </a:extLst>
                  </p14:cNvPr>
                  <p14:cNvContentPartPr/>
                  <p14:nvPr/>
                </p14:nvContentPartPr>
                <p14:xfrm>
                  <a:off x="2490920" y="97137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DA8F74C0-FAA6-B120-2A51-AE138C994541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81920" y="962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691" name="Ink 690">
                    <a:extLst>
                      <a:ext uri="{FF2B5EF4-FFF2-40B4-BE49-F238E27FC236}">
                        <a16:creationId xmlns:a16="http://schemas.microsoft.com/office/drawing/2014/main" id="{6D082A73-1633-D449-A927-2AB0A3C31AAB}"/>
                      </a:ext>
                    </a:extLst>
                  </p14:cNvPr>
                  <p14:cNvContentPartPr/>
                  <p14:nvPr/>
                </p14:nvContentPartPr>
                <p14:xfrm>
                  <a:off x="2524760" y="102969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0B65F838-381F-3F18-16EB-34F0E8FAB56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16120" y="10210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692" name="Ink 691">
                    <a:extLst>
                      <a:ext uri="{FF2B5EF4-FFF2-40B4-BE49-F238E27FC236}">
                        <a16:creationId xmlns:a16="http://schemas.microsoft.com/office/drawing/2014/main" id="{6DBBF8D3-5ED5-FF4E-B9EA-2ABC7EBCC357}"/>
                      </a:ext>
                    </a:extLst>
                  </p14:cNvPr>
                  <p14:cNvContentPartPr/>
                  <p14:nvPr/>
                </p14:nvContentPartPr>
                <p14:xfrm>
                  <a:off x="2546720" y="1085135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58704444-23CD-42B4-6EAA-ADF38FD3B20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38080" y="1076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693" name="Ink 692">
                    <a:extLst>
                      <a:ext uri="{FF2B5EF4-FFF2-40B4-BE49-F238E27FC236}">
                        <a16:creationId xmlns:a16="http://schemas.microsoft.com/office/drawing/2014/main" id="{C519F8D5-49DE-504A-A85E-96B021656FAC}"/>
                      </a:ext>
                    </a:extLst>
                  </p14:cNvPr>
                  <p14:cNvContentPartPr/>
                  <p14:nvPr/>
                </p14:nvContentPartPr>
                <p14:xfrm>
                  <a:off x="2588840" y="1157135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7367E014-2B7F-406D-74E2-FAC75376D74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80200" y="11481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694" name="Ink 693">
                    <a:extLst>
                      <a:ext uri="{FF2B5EF4-FFF2-40B4-BE49-F238E27FC236}">
                        <a16:creationId xmlns:a16="http://schemas.microsoft.com/office/drawing/2014/main" id="{7E0DB895-D652-054D-8CC4-07509CB8A997}"/>
                      </a:ext>
                    </a:extLst>
                  </p14:cNvPr>
                  <p14:cNvContentPartPr/>
                  <p14:nvPr/>
                </p14:nvContentPartPr>
                <p14:xfrm>
                  <a:off x="2659760" y="1187735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66226FD1-2CC9-56F6-1DFC-9EE95DF8663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50760" y="11790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695" name="Ink 694">
                    <a:extLst>
                      <a:ext uri="{FF2B5EF4-FFF2-40B4-BE49-F238E27FC236}">
                        <a16:creationId xmlns:a16="http://schemas.microsoft.com/office/drawing/2014/main" id="{EC64ECEE-7374-CA45-8E28-938999444CD7}"/>
                      </a:ext>
                    </a:extLst>
                  </p14:cNvPr>
                  <p14:cNvContentPartPr/>
                  <p14:nvPr/>
                </p14:nvContentPartPr>
                <p14:xfrm>
                  <a:off x="2743280" y="1190975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246522-1D5D-D637-14D1-0FD67B6BB1C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4640" y="11819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4" name="Group 663">
              <a:extLst>
                <a:ext uri="{FF2B5EF4-FFF2-40B4-BE49-F238E27FC236}">
                  <a16:creationId xmlns:a16="http://schemas.microsoft.com/office/drawing/2014/main" id="{030FC00F-9317-124C-BB38-D3F3E3B82FD8}"/>
                </a:ext>
              </a:extLst>
            </p:cNvPr>
            <p:cNvGrpSpPr/>
            <p:nvPr/>
          </p:nvGrpSpPr>
          <p:grpSpPr>
            <a:xfrm>
              <a:off x="2402840" y="4875802"/>
              <a:ext cx="437040" cy="123840"/>
              <a:chOff x="2310920" y="1428935"/>
              <a:chExt cx="437040" cy="123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679" name="Ink 678">
                    <a:extLst>
                      <a:ext uri="{FF2B5EF4-FFF2-40B4-BE49-F238E27FC236}">
                        <a16:creationId xmlns:a16="http://schemas.microsoft.com/office/drawing/2014/main" id="{562D759F-D4D4-C54C-B127-377BFF1B6BF2}"/>
                      </a:ext>
                    </a:extLst>
                  </p14:cNvPr>
                  <p14:cNvContentPartPr/>
                  <p14:nvPr/>
                </p14:nvContentPartPr>
                <p14:xfrm>
                  <a:off x="2310920" y="1540535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5C4CB137-AD74-04F2-680A-132E05841C2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01920" y="15318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680" name="Ink 679">
                    <a:extLst>
                      <a:ext uri="{FF2B5EF4-FFF2-40B4-BE49-F238E27FC236}">
                        <a16:creationId xmlns:a16="http://schemas.microsoft.com/office/drawing/2014/main" id="{F239B715-553F-2544-BEB9-268652FCC93E}"/>
                      </a:ext>
                    </a:extLst>
                  </p14:cNvPr>
                  <p14:cNvContentPartPr/>
                  <p14:nvPr/>
                </p14:nvContentPartPr>
                <p14:xfrm>
                  <a:off x="2386880" y="1502735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5698526-989B-0195-0B95-2FB9811990D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77880" y="14937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681" name="Ink 680">
                    <a:extLst>
                      <a:ext uri="{FF2B5EF4-FFF2-40B4-BE49-F238E27FC236}">
                        <a16:creationId xmlns:a16="http://schemas.microsoft.com/office/drawing/2014/main" id="{CD90F7AB-7DC9-4744-A8E7-F5E45860E4A0}"/>
                      </a:ext>
                    </a:extLst>
                  </p14:cNvPr>
                  <p14:cNvContentPartPr/>
                  <p14:nvPr/>
                </p14:nvContentPartPr>
                <p14:xfrm>
                  <a:off x="2468240" y="1449095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740A8EC9-9095-B794-1302-6008BF7D8AA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59600" y="14404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682" name="Ink 681">
                    <a:extLst>
                      <a:ext uri="{FF2B5EF4-FFF2-40B4-BE49-F238E27FC236}">
                        <a16:creationId xmlns:a16="http://schemas.microsoft.com/office/drawing/2014/main" id="{74BD0C49-82EE-FE4A-B379-593AC389B673}"/>
                      </a:ext>
                    </a:extLst>
                  </p14:cNvPr>
                  <p14:cNvContentPartPr/>
                  <p14:nvPr/>
                </p14:nvContentPartPr>
                <p14:xfrm>
                  <a:off x="2532680" y="1428935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B4DAAB5A-A07D-6D84-FBA9-0EEC9BFB6600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24040" y="1420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683" name="Ink 682">
                    <a:extLst>
                      <a:ext uri="{FF2B5EF4-FFF2-40B4-BE49-F238E27FC236}">
                        <a16:creationId xmlns:a16="http://schemas.microsoft.com/office/drawing/2014/main" id="{6E02C945-C990-2640-8CEB-69985C839296}"/>
                      </a:ext>
                    </a:extLst>
                  </p14:cNvPr>
                  <p14:cNvContentPartPr/>
                  <p14:nvPr/>
                </p14:nvContentPartPr>
                <p14:xfrm>
                  <a:off x="2617280" y="1452335"/>
                  <a:ext cx="36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87D68946-1C55-7F45-9782-5F5F2CD0160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8640" y="14433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684" name="Ink 683">
                    <a:extLst>
                      <a:ext uri="{FF2B5EF4-FFF2-40B4-BE49-F238E27FC236}">
                        <a16:creationId xmlns:a16="http://schemas.microsoft.com/office/drawing/2014/main" id="{AC689D7E-921D-5F49-8027-D9FD6EC30989}"/>
                      </a:ext>
                    </a:extLst>
                  </p14:cNvPr>
                  <p14:cNvContentPartPr/>
                  <p14:nvPr/>
                </p14:nvContentPartPr>
                <p14:xfrm>
                  <a:off x="2679560" y="1503815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F5517D70-C3A4-9455-4EA2-59A75235436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70560" y="14948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685" name="Ink 684">
                    <a:extLst>
                      <a:ext uri="{FF2B5EF4-FFF2-40B4-BE49-F238E27FC236}">
                        <a16:creationId xmlns:a16="http://schemas.microsoft.com/office/drawing/2014/main" id="{A7937607-FDC3-5E45-B682-125D7056BBEB}"/>
                      </a:ext>
                    </a:extLst>
                  </p14:cNvPr>
                  <p14:cNvContentPartPr/>
                  <p14:nvPr/>
                </p14:nvContentPartPr>
                <p14:xfrm>
                  <a:off x="2747600" y="1552415"/>
                  <a:ext cx="360" cy="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514AB39-53A9-6A58-BECA-EEA1A7E1EE1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8960" y="154341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5" name="Group 664">
              <a:extLst>
                <a:ext uri="{FF2B5EF4-FFF2-40B4-BE49-F238E27FC236}">
                  <a16:creationId xmlns:a16="http://schemas.microsoft.com/office/drawing/2014/main" id="{026F729C-F381-1D41-AA6D-764C3A58A302}"/>
                </a:ext>
              </a:extLst>
            </p:cNvPr>
            <p:cNvGrpSpPr/>
            <p:nvPr/>
          </p:nvGrpSpPr>
          <p:grpSpPr>
            <a:xfrm>
              <a:off x="2393120" y="5202982"/>
              <a:ext cx="444600" cy="143280"/>
              <a:chOff x="2301200" y="1954895"/>
              <a:chExt cx="444600" cy="14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671" name="Ink 670">
                    <a:extLst>
                      <a:ext uri="{FF2B5EF4-FFF2-40B4-BE49-F238E27FC236}">
                        <a16:creationId xmlns:a16="http://schemas.microsoft.com/office/drawing/2014/main" id="{A0CDBA9B-332E-614F-80F0-ED78F12F4F34}"/>
                      </a:ext>
                    </a:extLst>
                  </p14:cNvPr>
                  <p14:cNvContentPartPr/>
                  <p14:nvPr/>
                </p14:nvContentPartPr>
                <p14:xfrm>
                  <a:off x="2301200" y="2097815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0693B8A-F5B4-C1E7-554C-E35220148D6E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92560" y="20891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672" name="Ink 671">
                    <a:extLst>
                      <a:ext uri="{FF2B5EF4-FFF2-40B4-BE49-F238E27FC236}">
                        <a16:creationId xmlns:a16="http://schemas.microsoft.com/office/drawing/2014/main" id="{E78AE78D-7E13-784B-9663-43B945EFDD07}"/>
                      </a:ext>
                    </a:extLst>
                  </p14:cNvPr>
                  <p14:cNvContentPartPr/>
                  <p14:nvPr/>
                </p14:nvContentPartPr>
                <p14:xfrm>
                  <a:off x="2371040" y="2095295"/>
                  <a:ext cx="360" cy="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902683AC-25BF-7528-BA96-1FDD7DCAF6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362040" y="20862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673" name="Ink 672">
                    <a:extLst>
                      <a:ext uri="{FF2B5EF4-FFF2-40B4-BE49-F238E27FC236}">
                        <a16:creationId xmlns:a16="http://schemas.microsoft.com/office/drawing/2014/main" id="{5E3A6F4B-DC9F-054E-A939-5FB1A9B6A266}"/>
                      </a:ext>
                    </a:extLst>
                  </p14:cNvPr>
                  <p14:cNvContentPartPr/>
                  <p14:nvPr/>
                </p14:nvContentPartPr>
                <p14:xfrm>
                  <a:off x="2456000" y="2093135"/>
                  <a:ext cx="360" cy="3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6340F91-9799-975C-CD8B-EA0CAA24CB6D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447360" y="208449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674" name="Ink 673">
                    <a:extLst>
                      <a:ext uri="{FF2B5EF4-FFF2-40B4-BE49-F238E27FC236}">
                        <a16:creationId xmlns:a16="http://schemas.microsoft.com/office/drawing/2014/main" id="{74D0BDDA-339A-4F43-80D4-DF32CB34E247}"/>
                      </a:ext>
                    </a:extLst>
                  </p14:cNvPr>
                  <p14:cNvContentPartPr/>
                  <p14:nvPr/>
                </p14:nvContentPartPr>
                <p14:xfrm>
                  <a:off x="2517920" y="2071535"/>
                  <a:ext cx="360" cy="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05E74EE9-1DE1-1E51-A71C-B62B2E18CDE9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08920" y="206253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675" name="Ink 674">
                    <a:extLst>
                      <a:ext uri="{FF2B5EF4-FFF2-40B4-BE49-F238E27FC236}">
                        <a16:creationId xmlns:a16="http://schemas.microsoft.com/office/drawing/2014/main" id="{898D9A99-C495-5643-9643-7D170012C801}"/>
                      </a:ext>
                    </a:extLst>
                  </p14:cNvPr>
                  <p14:cNvContentPartPr/>
                  <p14:nvPr/>
                </p14:nvContentPartPr>
                <p14:xfrm>
                  <a:off x="2569040" y="2029775"/>
                  <a:ext cx="360" cy="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22D1F84-554A-2F86-65B6-FC55E50C5FD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560040" y="20207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676" name="Ink 675">
                    <a:extLst>
                      <a:ext uri="{FF2B5EF4-FFF2-40B4-BE49-F238E27FC236}">
                        <a16:creationId xmlns:a16="http://schemas.microsoft.com/office/drawing/2014/main" id="{ABDF1A48-BCFB-E246-B89B-A72C7F17DCBB}"/>
                      </a:ext>
                    </a:extLst>
                  </p14:cNvPr>
                  <p14:cNvContentPartPr/>
                  <p14:nvPr/>
                </p14:nvContentPartPr>
                <p14:xfrm>
                  <a:off x="2611880" y="1988015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46006DE-59C2-F1FC-8EA2-9D0B4204FBDF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03240" y="197937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677" name="Ink 676">
                    <a:extLst>
                      <a:ext uri="{FF2B5EF4-FFF2-40B4-BE49-F238E27FC236}">
                        <a16:creationId xmlns:a16="http://schemas.microsoft.com/office/drawing/2014/main" id="{87179939-88D2-F648-A33A-12824C5A2E66}"/>
                      </a:ext>
                    </a:extLst>
                  </p14:cNvPr>
                  <p14:cNvContentPartPr/>
                  <p14:nvPr/>
                </p14:nvContentPartPr>
                <p14:xfrm>
                  <a:off x="2670200" y="1958495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2C04FA41-8748-C860-B918-D1FBA7FBAE7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661200" y="19498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678" name="Ink 677">
                    <a:extLst>
                      <a:ext uri="{FF2B5EF4-FFF2-40B4-BE49-F238E27FC236}">
                        <a16:creationId xmlns:a16="http://schemas.microsoft.com/office/drawing/2014/main" id="{BF51D1C3-0BC6-9941-B63A-5083D81DE841}"/>
                      </a:ext>
                    </a:extLst>
                  </p14:cNvPr>
                  <p14:cNvContentPartPr/>
                  <p14:nvPr/>
                </p14:nvContentPartPr>
                <p14:xfrm>
                  <a:off x="2745440" y="1954895"/>
                  <a:ext cx="3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63DAA5F-217B-375B-4E07-5CC9656EF48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36800" y="194625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666" name="Freeform 665">
              <a:extLst>
                <a:ext uri="{FF2B5EF4-FFF2-40B4-BE49-F238E27FC236}">
                  <a16:creationId xmlns:a16="http://schemas.microsoft.com/office/drawing/2014/main" id="{FC8196FB-E01E-CC4C-B194-A96D86C1F16A}"/>
                </a:ext>
              </a:extLst>
            </p:cNvPr>
            <p:cNvSpPr/>
            <p:nvPr/>
          </p:nvSpPr>
          <p:spPr>
            <a:xfrm>
              <a:off x="2426260" y="4481809"/>
              <a:ext cx="424759" cy="139974"/>
            </a:xfrm>
            <a:custGeom>
              <a:avLst/>
              <a:gdLst>
                <a:gd name="connsiteX0" fmla="*/ 0 w 424759"/>
                <a:gd name="connsiteY0" fmla="*/ 139974 h 139974"/>
                <a:gd name="connsiteX1" fmla="*/ 88900 w 424759"/>
                <a:gd name="connsiteY1" fmla="*/ 25674 h 139974"/>
                <a:gd name="connsiteX2" fmla="*/ 203200 w 424759"/>
                <a:gd name="connsiteY2" fmla="*/ 6624 h 139974"/>
                <a:gd name="connsiteX3" fmla="*/ 393700 w 424759"/>
                <a:gd name="connsiteY3" fmla="*/ 114574 h 139974"/>
                <a:gd name="connsiteX4" fmla="*/ 422275 w 424759"/>
                <a:gd name="connsiteY4" fmla="*/ 139974 h 13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759" h="139974">
                  <a:moveTo>
                    <a:pt x="0" y="139974"/>
                  </a:moveTo>
                  <a:cubicBezTo>
                    <a:pt x="27516" y="93936"/>
                    <a:pt x="55033" y="47899"/>
                    <a:pt x="88900" y="25674"/>
                  </a:cubicBezTo>
                  <a:cubicBezTo>
                    <a:pt x="122767" y="3449"/>
                    <a:pt x="152400" y="-8193"/>
                    <a:pt x="203200" y="6624"/>
                  </a:cubicBezTo>
                  <a:cubicBezTo>
                    <a:pt x="254000" y="21441"/>
                    <a:pt x="357188" y="92349"/>
                    <a:pt x="393700" y="114574"/>
                  </a:cubicBezTo>
                  <a:cubicBezTo>
                    <a:pt x="430212" y="136799"/>
                    <a:pt x="426243" y="138386"/>
                    <a:pt x="422275" y="139974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7" name="Freeform 666">
              <a:extLst>
                <a:ext uri="{FF2B5EF4-FFF2-40B4-BE49-F238E27FC236}">
                  <a16:creationId xmlns:a16="http://schemas.microsoft.com/office/drawing/2014/main" id="{1D1B55A9-890A-B640-AC4F-B5A518E50811}"/>
                </a:ext>
              </a:extLst>
            </p:cNvPr>
            <p:cNvSpPr/>
            <p:nvPr/>
          </p:nvSpPr>
          <p:spPr>
            <a:xfrm>
              <a:off x="2413560" y="4735471"/>
              <a:ext cx="457200" cy="232387"/>
            </a:xfrm>
            <a:custGeom>
              <a:avLst/>
              <a:gdLst>
                <a:gd name="connsiteX0" fmla="*/ 0 w 457200"/>
                <a:gd name="connsiteY0" fmla="*/ 232387 h 232387"/>
                <a:gd name="connsiteX1" fmla="*/ 161925 w 457200"/>
                <a:gd name="connsiteY1" fmla="*/ 51412 h 232387"/>
                <a:gd name="connsiteX2" fmla="*/ 282575 w 457200"/>
                <a:gd name="connsiteY2" fmla="*/ 3787 h 232387"/>
                <a:gd name="connsiteX3" fmla="*/ 400050 w 457200"/>
                <a:gd name="connsiteY3" fmla="*/ 130787 h 232387"/>
                <a:gd name="connsiteX4" fmla="*/ 457200 w 457200"/>
                <a:gd name="connsiteY4" fmla="*/ 222862 h 232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232387">
                  <a:moveTo>
                    <a:pt x="0" y="232387"/>
                  </a:moveTo>
                  <a:cubicBezTo>
                    <a:pt x="57414" y="160949"/>
                    <a:pt x="114829" y="89512"/>
                    <a:pt x="161925" y="51412"/>
                  </a:cubicBezTo>
                  <a:cubicBezTo>
                    <a:pt x="209021" y="13312"/>
                    <a:pt x="242888" y="-9442"/>
                    <a:pt x="282575" y="3787"/>
                  </a:cubicBezTo>
                  <a:cubicBezTo>
                    <a:pt x="322262" y="17016"/>
                    <a:pt x="370946" y="94275"/>
                    <a:pt x="400050" y="130787"/>
                  </a:cubicBezTo>
                  <a:cubicBezTo>
                    <a:pt x="429154" y="167299"/>
                    <a:pt x="443177" y="195080"/>
                    <a:pt x="457200" y="222862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8" name="Freeform 667">
              <a:extLst>
                <a:ext uri="{FF2B5EF4-FFF2-40B4-BE49-F238E27FC236}">
                  <a16:creationId xmlns:a16="http://schemas.microsoft.com/office/drawing/2014/main" id="{345DADA0-A87E-9546-ABF5-88745037BB53}"/>
                </a:ext>
              </a:extLst>
            </p:cNvPr>
            <p:cNvSpPr/>
            <p:nvPr/>
          </p:nvSpPr>
          <p:spPr>
            <a:xfrm>
              <a:off x="2416735" y="5270728"/>
              <a:ext cx="441325" cy="25400"/>
            </a:xfrm>
            <a:custGeom>
              <a:avLst/>
              <a:gdLst>
                <a:gd name="connsiteX0" fmla="*/ 0 w 441325"/>
                <a:gd name="connsiteY0" fmla="*/ 25400 h 25400"/>
                <a:gd name="connsiteX1" fmla="*/ 203200 w 441325"/>
                <a:gd name="connsiteY1" fmla="*/ 22225 h 25400"/>
                <a:gd name="connsiteX2" fmla="*/ 311150 w 441325"/>
                <a:gd name="connsiteY2" fmla="*/ 6350 h 25400"/>
                <a:gd name="connsiteX3" fmla="*/ 441325 w 441325"/>
                <a:gd name="connsiteY3" fmla="*/ 0 h 25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325" h="25400">
                  <a:moveTo>
                    <a:pt x="0" y="25400"/>
                  </a:moveTo>
                  <a:cubicBezTo>
                    <a:pt x="75671" y="25400"/>
                    <a:pt x="151342" y="25400"/>
                    <a:pt x="203200" y="22225"/>
                  </a:cubicBezTo>
                  <a:cubicBezTo>
                    <a:pt x="255058" y="19050"/>
                    <a:pt x="271463" y="10054"/>
                    <a:pt x="311150" y="6350"/>
                  </a:cubicBezTo>
                  <a:cubicBezTo>
                    <a:pt x="350837" y="2646"/>
                    <a:pt x="396081" y="1323"/>
                    <a:pt x="441325" y="0"/>
                  </a:cubicBezTo>
                </a:path>
              </a:pathLst>
            </a:cu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9" name="Oval 668">
              <a:extLst>
                <a:ext uri="{FF2B5EF4-FFF2-40B4-BE49-F238E27FC236}">
                  <a16:creationId xmlns:a16="http://schemas.microsoft.com/office/drawing/2014/main" id="{2467A0F0-7BF9-E548-AA92-F4BF9883D3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1960" y="5569321"/>
              <a:ext cx="91440" cy="91440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D7D4C000-221E-A34B-B79A-AE221E6807A6}"/>
                </a:ext>
              </a:extLst>
            </p:cNvPr>
            <p:cNvCxnSpPr/>
            <p:nvPr/>
          </p:nvCxnSpPr>
          <p:spPr>
            <a:xfrm>
              <a:off x="2330546" y="5615233"/>
              <a:ext cx="5365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6" name="Arc 695">
            <a:extLst>
              <a:ext uri="{FF2B5EF4-FFF2-40B4-BE49-F238E27FC236}">
                <a16:creationId xmlns:a16="http://schemas.microsoft.com/office/drawing/2014/main" id="{250E2683-A6E4-0845-A14D-D8141AAC22E1}"/>
              </a:ext>
            </a:extLst>
          </p:cNvPr>
          <p:cNvSpPr/>
          <p:nvPr/>
        </p:nvSpPr>
        <p:spPr>
          <a:xfrm rot="16935466" flipH="1">
            <a:off x="8321393" y="1460526"/>
            <a:ext cx="986964" cy="955455"/>
          </a:xfrm>
          <a:prstGeom prst="arc">
            <a:avLst>
              <a:gd name="adj1" fmla="val 16707706"/>
              <a:gd name="adj2" fmla="val 134435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0F337BEC-593C-B54C-A065-89C6C16044F8}"/>
              </a:ext>
            </a:extLst>
          </p:cNvPr>
          <p:cNvSpPr txBox="1"/>
          <p:nvPr/>
        </p:nvSpPr>
        <p:spPr>
          <a:xfrm rot="3591082">
            <a:off x="7943858" y="2152604"/>
            <a:ext cx="750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perturb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E02794-8E94-8044-97AD-C55148A90449}"/>
              </a:ext>
            </a:extLst>
          </p:cNvPr>
          <p:cNvSpPr/>
          <p:nvPr/>
        </p:nvSpPr>
        <p:spPr>
          <a:xfrm>
            <a:off x="-15175" y="6028051"/>
            <a:ext cx="7767723" cy="829949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8514415F-4B55-BA4C-9D8C-7D73F94040FA}"/>
              </a:ext>
            </a:extLst>
          </p:cNvPr>
          <p:cNvGrpSpPr/>
          <p:nvPr/>
        </p:nvGrpSpPr>
        <p:grpSpPr>
          <a:xfrm>
            <a:off x="3787708" y="6169132"/>
            <a:ext cx="437040" cy="123840"/>
            <a:chOff x="2310920" y="1428935"/>
            <a:chExt cx="437040" cy="12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A2FC6AFF-FEEC-5F48-9AC7-38241AEB4B42}"/>
                    </a:ext>
                  </a:extLst>
                </p14:cNvPr>
                <p14:cNvContentPartPr/>
                <p14:nvPr/>
              </p14:nvContentPartPr>
              <p14:xfrm>
                <a:off x="2310920" y="1540535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9DFB849-D5DC-796C-8560-A7CF8B76935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01920" y="15318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1E75A9A4-8E25-8244-9800-275B886B4BD1}"/>
                    </a:ext>
                  </a:extLst>
                </p14:cNvPr>
                <p14:cNvContentPartPr/>
                <p14:nvPr/>
              </p14:nvContentPartPr>
              <p14:xfrm>
                <a:off x="2386880" y="1502735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D6DE2040-4855-9837-0D71-67A9DBD402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77880" y="149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2508A71-F0F4-4F4E-8A66-14760BE7493A}"/>
                    </a:ext>
                  </a:extLst>
                </p14:cNvPr>
                <p14:cNvContentPartPr/>
                <p14:nvPr/>
              </p14:nvContentPartPr>
              <p14:xfrm>
                <a:off x="2468240" y="1449095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EF09903-38A0-0C21-E84A-87068BFF79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59600" y="14404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66363123-4118-2042-BFA6-CCCC7D3B38C3}"/>
                    </a:ext>
                  </a:extLst>
                </p14:cNvPr>
                <p14:cNvContentPartPr/>
                <p14:nvPr/>
              </p14:nvContentPartPr>
              <p14:xfrm>
                <a:off x="2532680" y="1428935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9BBFF12-03DF-0A24-3962-95F5E001420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24040" y="142029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D3A49AA0-663A-7146-A8F0-EA9983B93629}"/>
                    </a:ext>
                  </a:extLst>
                </p14:cNvPr>
                <p14:cNvContentPartPr/>
                <p14:nvPr/>
              </p14:nvContentPartPr>
              <p14:xfrm>
                <a:off x="2617280" y="1452335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44EE9B-2835-194B-DA0B-53D80336EAD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8640" y="14433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95F0F820-ED5E-B34F-A8E6-F81594DCDC10}"/>
                    </a:ext>
                  </a:extLst>
                </p14:cNvPr>
                <p14:cNvContentPartPr/>
                <p14:nvPr/>
              </p14:nvContentPartPr>
              <p14:xfrm>
                <a:off x="2679560" y="1503815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99B1ADE-7C27-1432-8128-663D376010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70560" y="14948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8936D00F-C53A-CD45-BF8C-9BA3D3545A0E}"/>
                    </a:ext>
                  </a:extLst>
                </p14:cNvPr>
                <p14:cNvContentPartPr/>
                <p14:nvPr/>
              </p14:nvContentPartPr>
              <p14:xfrm>
                <a:off x="2747600" y="1552415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E6C20EF-9278-0960-CF37-893CCD86B7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38960" y="154341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7" name="Freeform 706">
            <a:extLst>
              <a:ext uri="{FF2B5EF4-FFF2-40B4-BE49-F238E27FC236}">
                <a16:creationId xmlns:a16="http://schemas.microsoft.com/office/drawing/2014/main" id="{76E83971-F3CC-C54C-90E7-C8BE0E913B83}"/>
              </a:ext>
            </a:extLst>
          </p:cNvPr>
          <p:cNvSpPr/>
          <p:nvPr/>
        </p:nvSpPr>
        <p:spPr>
          <a:xfrm>
            <a:off x="5748355" y="6109253"/>
            <a:ext cx="454494" cy="205611"/>
          </a:xfrm>
          <a:custGeom>
            <a:avLst/>
            <a:gdLst>
              <a:gd name="connsiteX0" fmla="*/ 0 w 454494"/>
              <a:gd name="connsiteY0" fmla="*/ 205611 h 205611"/>
              <a:gd name="connsiteX1" fmla="*/ 232658 w 454494"/>
              <a:gd name="connsiteY1" fmla="*/ 6 h 205611"/>
              <a:gd name="connsiteX2" fmla="*/ 454494 w 454494"/>
              <a:gd name="connsiteY2" fmla="*/ 200200 h 20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4494" h="205611">
                <a:moveTo>
                  <a:pt x="0" y="205611"/>
                </a:moveTo>
                <a:cubicBezTo>
                  <a:pt x="78454" y="103259"/>
                  <a:pt x="156909" y="908"/>
                  <a:pt x="232658" y="6"/>
                </a:cubicBezTo>
                <a:cubicBezTo>
                  <a:pt x="308407" y="-896"/>
                  <a:pt x="381450" y="99652"/>
                  <a:pt x="454494" y="200200"/>
                </a:cubicBezTo>
              </a:path>
            </a:pathLst>
          </a:custGeom>
          <a:noFill/>
          <a:ln w="25400">
            <a:solidFill>
              <a:srgbClr val="D7837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TextBox 707">
            <a:extLst>
              <a:ext uri="{FF2B5EF4-FFF2-40B4-BE49-F238E27FC236}">
                <a16:creationId xmlns:a16="http://schemas.microsoft.com/office/drawing/2014/main" id="{7D5A3025-F4D0-E241-8459-66B1552543CD}"/>
              </a:ext>
            </a:extLst>
          </p:cNvPr>
          <p:cNvSpPr txBox="1"/>
          <p:nvPr/>
        </p:nvSpPr>
        <p:spPr>
          <a:xfrm>
            <a:off x="4315830" y="6096573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epidemic data</a:t>
            </a:r>
          </a:p>
        </p:txBody>
      </p:sp>
      <p:sp>
        <p:nvSpPr>
          <p:cNvPr id="709" name="TextBox 708">
            <a:extLst>
              <a:ext uri="{FF2B5EF4-FFF2-40B4-BE49-F238E27FC236}">
                <a16:creationId xmlns:a16="http://schemas.microsoft.com/office/drawing/2014/main" id="{A6CF8507-07C9-5A48-9E84-39D1E79084BE}"/>
              </a:ext>
            </a:extLst>
          </p:cNvPr>
          <p:cNvSpPr txBox="1"/>
          <p:nvPr/>
        </p:nvSpPr>
        <p:spPr>
          <a:xfrm>
            <a:off x="6235248" y="6134898"/>
            <a:ext cx="1321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epidemic 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2D299AC2-2432-2F47-8499-16211E10E0E7}"/>
                  </a:ext>
                </a:extLst>
              </p:cNvPr>
              <p:cNvSpPr txBox="1"/>
              <p:nvPr/>
            </p:nvSpPr>
            <p:spPr>
              <a:xfrm>
                <a:off x="1787835" y="6495132"/>
                <a:ext cx="3362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en-U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2D299AC2-2432-2F47-8499-16211E10E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35" y="6495132"/>
                <a:ext cx="336246" cy="307777"/>
              </a:xfrm>
              <a:prstGeom prst="rect">
                <a:avLst/>
              </a:prstGeom>
              <a:blipFill>
                <a:blip r:embed="rId3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1" name="TextBox 710">
            <a:extLst>
              <a:ext uri="{FF2B5EF4-FFF2-40B4-BE49-F238E27FC236}">
                <a16:creationId xmlns:a16="http://schemas.microsoft.com/office/drawing/2014/main" id="{8542E364-EFA7-4440-A334-80E3E3BF7E4C}"/>
              </a:ext>
            </a:extLst>
          </p:cNvPr>
          <p:cNvSpPr txBox="1"/>
          <p:nvPr/>
        </p:nvSpPr>
        <p:spPr>
          <a:xfrm>
            <a:off x="2112463" y="6510533"/>
            <a:ext cx="2082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likelihood of data given model </a:t>
            </a:r>
          </a:p>
        </p:txBody>
      </p:sp>
      <p:sp>
        <p:nvSpPr>
          <p:cNvPr id="712" name="TextBox 711">
            <a:extLst>
              <a:ext uri="{FF2B5EF4-FFF2-40B4-BE49-F238E27FC236}">
                <a16:creationId xmlns:a16="http://schemas.microsoft.com/office/drawing/2014/main" id="{A3EA8224-F209-A547-9857-93ED56F092BF}"/>
              </a:ext>
            </a:extLst>
          </p:cNvPr>
          <p:cNvSpPr txBox="1"/>
          <p:nvPr/>
        </p:nvSpPr>
        <p:spPr>
          <a:xfrm>
            <a:off x="2116693" y="6119670"/>
            <a:ext cx="1289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parameter values</a:t>
            </a:r>
          </a:p>
        </p:txBody>
      </p:sp>
      <p:sp>
        <p:nvSpPr>
          <p:cNvPr id="713" name="Rectangle 712">
            <a:extLst>
              <a:ext uri="{FF2B5EF4-FFF2-40B4-BE49-F238E27FC236}">
                <a16:creationId xmlns:a16="http://schemas.microsoft.com/office/drawing/2014/main" id="{F9CDD559-DBFA-A34E-9890-2ED8FB9D896D}"/>
              </a:ext>
            </a:extLst>
          </p:cNvPr>
          <p:cNvSpPr>
            <a:spLocks noChangeAspect="1"/>
          </p:cNvSpPr>
          <p:nvPr/>
        </p:nvSpPr>
        <p:spPr>
          <a:xfrm flipH="1">
            <a:off x="1889409" y="6158226"/>
            <a:ext cx="223054" cy="223054"/>
          </a:xfrm>
          <a:prstGeom prst="rect">
            <a:avLst/>
          </a:prstGeom>
          <a:solidFill>
            <a:srgbClr val="D7837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TextBox 713">
            <a:extLst>
              <a:ext uri="{FF2B5EF4-FFF2-40B4-BE49-F238E27FC236}">
                <a16:creationId xmlns:a16="http://schemas.microsoft.com/office/drawing/2014/main" id="{9A68172F-37BC-6A4A-A69C-C8B125DB23C4}"/>
              </a:ext>
            </a:extLst>
          </p:cNvPr>
          <p:cNvSpPr txBox="1"/>
          <p:nvPr/>
        </p:nvSpPr>
        <p:spPr>
          <a:xfrm>
            <a:off x="224123" y="6158226"/>
            <a:ext cx="1418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one subpopulation:</a:t>
            </a:r>
          </a:p>
        </p:txBody>
      </p:sp>
      <p:sp>
        <p:nvSpPr>
          <p:cNvPr id="715" name="TextBox 714">
            <a:extLst>
              <a:ext uri="{FF2B5EF4-FFF2-40B4-BE49-F238E27FC236}">
                <a16:creationId xmlns:a16="http://schemas.microsoft.com/office/drawing/2014/main" id="{26577B0A-9889-A046-A297-80AFE3D2DFB9}"/>
              </a:ext>
            </a:extLst>
          </p:cNvPr>
          <p:cNvSpPr txBox="1"/>
          <p:nvPr/>
        </p:nvSpPr>
        <p:spPr>
          <a:xfrm>
            <a:off x="224123" y="6454467"/>
            <a:ext cx="12121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total population:</a:t>
            </a:r>
          </a:p>
        </p:txBody>
      </p:sp>
    </p:spTree>
    <p:extLst>
      <p:ext uri="{BB962C8B-B14F-4D97-AF65-F5344CB8AC3E}">
        <p14:creationId xmlns:p14="http://schemas.microsoft.com/office/powerpoint/2010/main" val="1911817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>
          <a:solidFill>
            <a:schemeClr val="tx1">
              <a:alpha val="50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8344</TotalTime>
  <Words>127</Words>
  <Application>Microsoft Macintosh PowerPoint</Application>
  <PresentationFormat>Widescreen</PresentationFormat>
  <Paragraphs>110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Hill</dc:creator>
  <cp:lastModifiedBy>Alison Hill</cp:lastModifiedBy>
  <cp:revision>14</cp:revision>
  <dcterms:created xsi:type="dcterms:W3CDTF">2023-02-07T22:01:56Z</dcterms:created>
  <dcterms:modified xsi:type="dcterms:W3CDTF">2023-02-13T17:25:00Z</dcterms:modified>
</cp:coreProperties>
</file>