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25"/>
    <a:srgbClr val="FFFF55"/>
    <a:srgbClr val="A868B0"/>
    <a:srgbClr val="6ABC67"/>
    <a:srgbClr val="5B95C5"/>
    <a:srgbClr val="E94849"/>
    <a:srgbClr val="0000FF"/>
    <a:srgbClr val="FE9929"/>
    <a:srgbClr val="9ED9B2"/>
    <a:srgbClr val="FED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4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784" y="16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FD82-7E60-4ED4-96C5-6948674C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EFF4-F7FE-4783-AC3C-2844E8A5C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9161-C448-4241-9F6F-C94AA32B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36C9-089C-43D8-9D4E-B0F4E85F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4335-D0FF-4513-BA5F-EA0ECAC1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00DE-5937-40A9-B165-C4AFB2F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DF6C8-6E51-4D91-B014-406CEE69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A7F6-6BF0-47E2-B1CF-05C15EF5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3C49-10C6-446B-A155-5AC32DB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1D6EE-8709-47D9-8C56-2AA21081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20447-610B-4575-AB03-7F4C7CBC2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BBF97-D65B-46C2-8798-2286E3C78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325C-EA54-4978-A80A-D6C8E624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E5A0-E68B-4E15-84A5-45488113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7B36-3E7B-4AFF-BF4F-274AB07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AAA1-4E47-42E8-B11E-352BFE96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829C-0BCD-41F5-9087-F4C75A1A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5E90-9A6B-475D-968E-07674386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D0FC-266A-485A-9892-644349E5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608A-01AD-4D04-815E-51DBC548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9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790B-479E-4C94-8520-1FE19561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EC31B-65D6-45D8-AF82-D3FAD860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A84D-63FD-434C-BD09-205D5A3C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C41F-FD08-4618-8BF6-8B67AA7D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3ACA-4723-41B7-8AF7-2AFB11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D3C1-D3FF-42A6-A98C-F10DEE0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005F-720C-4F51-BDF9-2A09B06F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D8CC-C1A3-49FC-8E55-F9BAEA35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DD6BC-47FE-4EFC-A2FD-E07473E3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A707C-1601-46B3-A306-F38CC96F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148E0-B49A-45DF-8142-36C78E5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4484-9FB6-4549-A952-B6742566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5421-7CC5-4281-B7C7-EF62B67E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F1DC-E458-4BF7-A433-D63CC0149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E4A04-BC46-4E33-B81B-EC4DEC849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BE0B4-6A8D-4236-80AE-27C590CFB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97A7E-CA79-43E5-A0C8-E79F596F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3D42A-EC7B-47E7-A9DD-5B4F3B4E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988EA-B2DC-4D77-AF2D-EDFFB596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18FF-4A0E-4954-B73A-72A0796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E5843-2A59-4A8D-BE7C-3BEE76E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CCBD6-D28C-4D1E-A534-C0D744B8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F1F1-E105-4AAD-8D76-B8B3D809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20F0F-64E6-4A3A-9AF8-81DCDDC8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1EAB6-9535-43B4-B2D4-8D78A6C1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9337F-82CD-4ADA-8E3A-CD894E43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3E13-3374-481C-9603-251308DE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2B18-6C66-4971-9C2F-EB8F1675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632A3-BF4D-41FE-8141-67C55F18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BC151-01AB-49E8-B45F-A6E5DCFA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1C0DA-E703-4977-A724-BB0A8497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206E-A723-48C4-A255-67A8027E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80C0-481C-492E-A797-9FD67F49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1DE9C-9B94-48BC-A0F6-5BC932FAA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0AC1E-3E75-494D-8465-54FC4D48E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9A6E-C03A-4257-B59E-21A7F492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7813-7E65-4119-8004-7FC0782B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C26FE-2B01-4FC6-B6B3-616C0413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0EFE6-46FE-4EA9-8901-0848E8EC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690E4-0E49-4EB5-A02E-5A67F1A1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EB1C-603A-475A-B866-05C0FE4A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7CDB-C8C4-463F-890E-D4BA32CA8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07B8-2C2D-407D-9D4C-DB328E6CA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2B80050-C3E1-4F9E-BE75-39A45EDBCFF2}"/>
              </a:ext>
            </a:extLst>
          </p:cNvPr>
          <p:cNvGrpSpPr/>
          <p:nvPr/>
        </p:nvGrpSpPr>
        <p:grpSpPr>
          <a:xfrm>
            <a:off x="2271005" y="392889"/>
            <a:ext cx="3824995" cy="3194452"/>
            <a:chOff x="1223682" y="282388"/>
            <a:chExt cx="3824995" cy="319445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1620D0-9E0F-4674-A034-90A1D19762E8}"/>
                </a:ext>
              </a:extLst>
            </p:cNvPr>
            <p:cNvSpPr/>
            <p:nvPr/>
          </p:nvSpPr>
          <p:spPr>
            <a:xfrm>
              <a:off x="1223682" y="282388"/>
              <a:ext cx="3824995" cy="314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574BFD5-38A1-4BE6-9D69-057A41D760E9}"/>
                </a:ext>
              </a:extLst>
            </p:cNvPr>
            <p:cNvGrpSpPr/>
            <p:nvPr/>
          </p:nvGrpSpPr>
          <p:grpSpPr>
            <a:xfrm>
              <a:off x="1562759" y="420370"/>
              <a:ext cx="2003875" cy="3008630"/>
              <a:chOff x="0" y="0"/>
              <a:chExt cx="1317008" cy="2120265"/>
            </a:xfrm>
          </p:grpSpPr>
          <p:pic>
            <p:nvPicPr>
              <p:cNvPr id="16" name="Picture 15" descr="figures_final/FIG1.pdf">
                <a:extLst>
                  <a:ext uri="{FF2B5EF4-FFF2-40B4-BE49-F238E27FC236}">
                    <a16:creationId xmlns:a16="http://schemas.microsoft.com/office/drawing/2014/main" id="{9BDA7403-113D-42CE-93F8-9CAE0F792F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02" t="49379" r="69165"/>
              <a:stretch/>
            </p:blipFill>
            <p:spPr bwMode="auto">
              <a:xfrm>
                <a:off x="341194" y="0"/>
                <a:ext cx="795655" cy="212026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FCD3DD-9D0D-4AAD-98D8-70449A3BEA04}"/>
                  </a:ext>
                </a:extLst>
              </p:cNvPr>
              <p:cNvSpPr/>
              <p:nvPr/>
            </p:nvSpPr>
            <p:spPr>
              <a:xfrm rot="938094">
                <a:off x="887103" y="1269242"/>
                <a:ext cx="429905" cy="66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18B0466-202B-4A76-960A-35431D818821}"/>
                  </a:ext>
                </a:extLst>
              </p:cNvPr>
              <p:cNvSpPr/>
              <p:nvPr/>
            </p:nvSpPr>
            <p:spPr>
              <a:xfrm rot="938094">
                <a:off x="0" y="552734"/>
                <a:ext cx="429905" cy="66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E32D67B-1AC1-4560-87A6-33A5409652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0787" y="1388075"/>
              <a:ext cx="36344" cy="154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B8EA17-7D62-4572-AFB7-65F6640339FD}"/>
                </a:ext>
              </a:extLst>
            </p:cNvPr>
            <p:cNvCxnSpPr/>
            <p:nvPr/>
          </p:nvCxnSpPr>
          <p:spPr>
            <a:xfrm flipV="1">
              <a:off x="1876712" y="1636563"/>
              <a:ext cx="730419" cy="418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10CC8A-A1FB-415F-8F5F-3E01709A172E}"/>
                </a:ext>
              </a:extLst>
            </p:cNvPr>
            <p:cNvCxnSpPr>
              <a:cxnSpLocks/>
            </p:cNvCxnSpPr>
            <p:nvPr/>
          </p:nvCxnSpPr>
          <p:spPr>
            <a:xfrm>
              <a:off x="1798488" y="2450145"/>
              <a:ext cx="333100" cy="2320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A52836-D67D-4BD6-866C-FEC0C3EE11A7}"/>
                </a:ext>
              </a:extLst>
            </p:cNvPr>
            <p:cNvCxnSpPr/>
            <p:nvPr/>
          </p:nvCxnSpPr>
          <p:spPr>
            <a:xfrm flipH="1" flipV="1">
              <a:off x="2803250" y="2532321"/>
              <a:ext cx="237605" cy="2427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1AF5C7-EDAE-443D-AA69-A15D10D95202}"/>
                </a:ext>
              </a:extLst>
            </p:cNvPr>
            <p:cNvCxnSpPr/>
            <p:nvPr/>
          </p:nvCxnSpPr>
          <p:spPr>
            <a:xfrm flipV="1">
              <a:off x="1937970" y="2721669"/>
              <a:ext cx="246407" cy="300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EB6EAA-CA97-4CC9-ACC0-F61F69AC47D9}"/>
                </a:ext>
              </a:extLst>
            </p:cNvPr>
            <p:cNvCxnSpPr/>
            <p:nvPr/>
          </p:nvCxnSpPr>
          <p:spPr>
            <a:xfrm flipV="1">
              <a:off x="2895139" y="2321126"/>
              <a:ext cx="439242" cy="209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760783-F3A1-479B-843E-6C0166CFF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7477" y="605492"/>
              <a:ext cx="758764" cy="758952"/>
            </a:xfrm>
            <a:prstGeom prst="ellipse">
              <a:avLst/>
            </a:prstGeom>
            <a:solidFill>
              <a:srgbClr val="E94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00BB80-80B2-41EA-BE17-F38594A75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042" y="2135377"/>
              <a:ext cx="512064" cy="512064"/>
            </a:xfrm>
            <a:prstGeom prst="ellipse">
              <a:avLst/>
            </a:prstGeom>
            <a:solidFill>
              <a:srgbClr val="6A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71C8BA-A2A5-4A10-AF39-B1603DC3F8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759" y="2787213"/>
              <a:ext cx="511937" cy="512064"/>
            </a:xfrm>
            <a:prstGeom prst="ellipse">
              <a:avLst/>
            </a:prstGeom>
            <a:solidFill>
              <a:srgbClr val="A868B0"/>
            </a:solidFill>
            <a:ln>
              <a:solidFill>
                <a:srgbClr val="A868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C3308-83F8-45DE-B27A-ADDF7914C3C4}"/>
                </a:ext>
              </a:extLst>
            </p:cNvPr>
            <p:cNvSpPr/>
            <p:nvPr/>
          </p:nvSpPr>
          <p:spPr>
            <a:xfrm>
              <a:off x="1600594" y="1360409"/>
              <a:ext cx="576072" cy="576072"/>
            </a:xfrm>
            <a:prstGeom prst="ellipse">
              <a:avLst/>
            </a:prstGeom>
            <a:solidFill>
              <a:srgbClr val="5B9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169049-9E7F-443C-9CCD-8468C9048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7201" y="2109931"/>
              <a:ext cx="448056" cy="448166"/>
            </a:xfrm>
            <a:prstGeom prst="ellipse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6405D7-C033-47DE-8FA0-2112156A65E7}"/>
                </a:ext>
              </a:extLst>
            </p:cNvPr>
            <p:cNvSpPr/>
            <p:nvPr/>
          </p:nvSpPr>
          <p:spPr>
            <a:xfrm>
              <a:off x="2849195" y="2597864"/>
              <a:ext cx="512064" cy="512065"/>
            </a:xfrm>
            <a:prstGeom prst="ellipse">
              <a:avLst/>
            </a:prstGeom>
            <a:solidFill>
              <a:srgbClr val="FFFF55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C69677-20DF-4C95-9E7E-53891B93A9EF}"/>
                </a:ext>
              </a:extLst>
            </p:cNvPr>
            <p:cNvSpPr/>
            <p:nvPr/>
          </p:nvSpPr>
          <p:spPr>
            <a:xfrm>
              <a:off x="4100930" y="1388075"/>
              <a:ext cx="777240" cy="777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4000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FBBD15-2D14-438B-A971-84CD8C000BAC}"/>
                </a:ext>
              </a:extLst>
            </p:cNvPr>
            <p:cNvGrpSpPr/>
            <p:nvPr/>
          </p:nvGrpSpPr>
          <p:grpSpPr>
            <a:xfrm>
              <a:off x="4240630" y="2806665"/>
              <a:ext cx="616585" cy="393065"/>
              <a:chOff x="0" y="0"/>
              <a:chExt cx="616689" cy="39319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24F98CC-1DDD-4387-8BA5-578067E0F07D}"/>
                  </a:ext>
                </a:extLst>
              </p:cNvPr>
              <p:cNvSpPr/>
              <p:nvPr/>
            </p:nvSpPr>
            <p:spPr>
              <a:xfrm>
                <a:off x="42530" y="0"/>
                <a:ext cx="393192" cy="393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11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 Box 36">
                <a:extLst>
                  <a:ext uri="{FF2B5EF4-FFF2-40B4-BE49-F238E27FC236}">
                    <a16:creationId xmlns:a16="http://schemas.microsoft.com/office/drawing/2014/main" id="{3E056874-18C3-4FEE-B2A0-0874D70084E9}"/>
                  </a:ext>
                </a:extLst>
              </p:cNvPr>
              <p:cNvSpPr txBox="1"/>
              <p:nvPr/>
            </p:nvSpPr>
            <p:spPr>
              <a:xfrm>
                <a:off x="0" y="31897"/>
                <a:ext cx="616689" cy="3466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1000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F5AED9C-B5CF-40D5-B8B8-0E8AC78C182E}"/>
                </a:ext>
              </a:extLst>
            </p:cNvPr>
            <p:cNvGrpSpPr/>
            <p:nvPr/>
          </p:nvGrpSpPr>
          <p:grpSpPr>
            <a:xfrm>
              <a:off x="4219675" y="2195795"/>
              <a:ext cx="637540" cy="548640"/>
              <a:chOff x="21265" y="11807"/>
              <a:chExt cx="637954" cy="54864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EE475E-5C17-48B4-A498-5398B121BA0C}"/>
                  </a:ext>
                </a:extLst>
              </p:cNvPr>
              <p:cNvSpPr/>
              <p:nvPr/>
            </p:nvSpPr>
            <p:spPr>
              <a:xfrm>
                <a:off x="21265" y="11807"/>
                <a:ext cx="548640" cy="5486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</a:p>
            </p:txBody>
          </p:sp>
          <p:sp>
            <p:nvSpPr>
              <p:cNvPr id="25" name="Text Box 37">
                <a:extLst>
                  <a:ext uri="{FF2B5EF4-FFF2-40B4-BE49-F238E27FC236}">
                    <a16:creationId xmlns:a16="http://schemas.microsoft.com/office/drawing/2014/main" id="{F7E002D3-A71E-4968-9294-DD9CF7C70F79}"/>
                  </a:ext>
                </a:extLst>
              </p:cNvPr>
              <p:cNvSpPr txBox="1"/>
              <p:nvPr/>
            </p:nvSpPr>
            <p:spPr>
              <a:xfrm>
                <a:off x="42530" y="125118"/>
                <a:ext cx="616689" cy="3466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2000</a:t>
                </a:r>
              </a:p>
            </p:txBody>
          </p:sp>
        </p:grpSp>
        <p:sp>
          <p:nvSpPr>
            <p:cNvPr id="29" name="Text Box 45">
              <a:extLst>
                <a:ext uri="{FF2B5EF4-FFF2-40B4-BE49-F238E27FC236}">
                  <a16:creationId xmlns:a16="http://schemas.microsoft.com/office/drawing/2014/main" id="{486BFA0F-E2F9-4B51-9D56-FE70441462E8}"/>
                </a:ext>
              </a:extLst>
            </p:cNvPr>
            <p:cNvSpPr txBox="1"/>
            <p:nvPr/>
          </p:nvSpPr>
          <p:spPr>
            <a:xfrm>
              <a:off x="2796801" y="603536"/>
              <a:ext cx="1097280" cy="3460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i="1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Mahajanga I</a:t>
              </a:r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80A4A47A-4410-47A4-A78B-77FB2F451B74}"/>
                </a:ext>
              </a:extLst>
            </p:cNvPr>
            <p:cNvSpPr txBox="1"/>
            <p:nvPr/>
          </p:nvSpPr>
          <p:spPr>
            <a:xfrm>
              <a:off x="1430665" y="1110861"/>
              <a:ext cx="1097280" cy="3460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Maravoay</a:t>
              </a:r>
            </a:p>
          </p:txBody>
        </p:sp>
        <p:sp>
          <p:nvSpPr>
            <p:cNvPr id="31" name="Text Box 47">
              <a:extLst>
                <a:ext uri="{FF2B5EF4-FFF2-40B4-BE49-F238E27FC236}">
                  <a16:creationId xmlns:a16="http://schemas.microsoft.com/office/drawing/2014/main" id="{2E7E256A-3096-4D46-A262-5B0EFC1EF6AD}"/>
                </a:ext>
              </a:extLst>
            </p:cNvPr>
            <p:cNvSpPr txBox="1"/>
            <p:nvPr/>
          </p:nvSpPr>
          <p:spPr>
            <a:xfrm>
              <a:off x="1430665" y="1932412"/>
              <a:ext cx="704117" cy="3460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i="1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Tulear I</a:t>
              </a:r>
            </a:p>
          </p:txBody>
        </p:sp>
        <p:sp>
          <p:nvSpPr>
            <p:cNvPr id="32" name="Text Box 48">
              <a:extLst>
                <a:ext uri="{FF2B5EF4-FFF2-40B4-BE49-F238E27FC236}">
                  <a16:creationId xmlns:a16="http://schemas.microsoft.com/office/drawing/2014/main" id="{404597B8-0A28-487D-82E2-28A2A5ABB4AD}"/>
                </a:ext>
              </a:extLst>
            </p:cNvPr>
            <p:cNvSpPr txBox="1"/>
            <p:nvPr/>
          </p:nvSpPr>
          <p:spPr>
            <a:xfrm>
              <a:off x="1864208" y="3013925"/>
              <a:ext cx="1019969" cy="462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Tulear II</a:t>
              </a:r>
            </a:p>
          </p:txBody>
        </p:sp>
        <p:sp>
          <p:nvSpPr>
            <p:cNvPr id="33" name="Text Box 49">
              <a:extLst>
                <a:ext uri="{FF2B5EF4-FFF2-40B4-BE49-F238E27FC236}">
                  <a16:creationId xmlns:a16="http://schemas.microsoft.com/office/drawing/2014/main" id="{CA70E59C-C7CD-4265-89BE-BC31CCF47F6A}"/>
                </a:ext>
              </a:extLst>
            </p:cNvPr>
            <p:cNvSpPr txBox="1"/>
            <p:nvPr/>
          </p:nvSpPr>
          <p:spPr>
            <a:xfrm>
              <a:off x="3026121" y="1884060"/>
              <a:ext cx="925275" cy="462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i="1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Manakara</a:t>
              </a:r>
            </a:p>
          </p:txBody>
        </p:sp>
        <p:sp>
          <p:nvSpPr>
            <p:cNvPr id="34" name="Text Box 50">
              <a:extLst>
                <a:ext uri="{FF2B5EF4-FFF2-40B4-BE49-F238E27FC236}">
                  <a16:creationId xmlns:a16="http://schemas.microsoft.com/office/drawing/2014/main" id="{9482790F-1D43-461A-91FB-493DFEA6C8F2}"/>
                </a:ext>
              </a:extLst>
            </p:cNvPr>
            <p:cNvSpPr txBox="1"/>
            <p:nvPr/>
          </p:nvSpPr>
          <p:spPr>
            <a:xfrm>
              <a:off x="3190389" y="2748603"/>
              <a:ext cx="1038082" cy="462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Vohipeno</a:t>
              </a:r>
            </a:p>
          </p:txBody>
        </p:sp>
        <p:sp>
          <p:nvSpPr>
            <p:cNvPr id="45" name="Text Box 46">
              <a:extLst>
                <a:ext uri="{FF2B5EF4-FFF2-40B4-BE49-F238E27FC236}">
                  <a16:creationId xmlns:a16="http://schemas.microsoft.com/office/drawing/2014/main" id="{30359EC1-5B8A-4136-959D-273C21E50D01}"/>
                </a:ext>
              </a:extLst>
            </p:cNvPr>
            <p:cNvSpPr txBox="1"/>
            <p:nvPr/>
          </p:nvSpPr>
          <p:spPr>
            <a:xfrm>
              <a:off x="3951396" y="776747"/>
              <a:ext cx="1097281" cy="58084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Number of Vaccination Cards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63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5C5A1E4F-9F77-4650-A796-9F8C37C9B40C}"/>
              </a:ext>
            </a:extLst>
          </p:cNvPr>
          <p:cNvSpPr/>
          <p:nvPr/>
        </p:nvSpPr>
        <p:spPr>
          <a:xfrm>
            <a:off x="123224" y="2262535"/>
            <a:ext cx="11745106" cy="85485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baseline="30000" dirty="0">
                <a:solidFill>
                  <a:schemeClr val="tx1"/>
                </a:solidFill>
              </a:rPr>
              <a:t>st</a:t>
            </a:r>
            <a:r>
              <a:rPr lang="en-US" sz="2400" dirty="0">
                <a:solidFill>
                  <a:schemeClr val="tx1"/>
                </a:solidFill>
              </a:rPr>
              <a:t> Dose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6787BC7-9B4D-4336-88E2-2AB418144B28}"/>
              </a:ext>
            </a:extLst>
          </p:cNvPr>
          <p:cNvSpPr/>
          <p:nvPr/>
        </p:nvSpPr>
        <p:spPr>
          <a:xfrm>
            <a:off x="1198263" y="3320519"/>
            <a:ext cx="10670067" cy="85485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Dose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DDD3F29-9D3C-402F-9BBA-438F3CC0851A}"/>
              </a:ext>
            </a:extLst>
          </p:cNvPr>
          <p:cNvSpPr/>
          <p:nvPr/>
        </p:nvSpPr>
        <p:spPr>
          <a:xfrm>
            <a:off x="2382460" y="4378503"/>
            <a:ext cx="9485870" cy="84922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3</a:t>
            </a:r>
            <a:r>
              <a:rPr lang="en-US" sz="2400" baseline="30000" dirty="0">
                <a:solidFill>
                  <a:schemeClr val="tx1"/>
                </a:solidFill>
              </a:rPr>
              <a:t>rd</a:t>
            </a:r>
            <a:r>
              <a:rPr lang="en-US" sz="2400" dirty="0">
                <a:solidFill>
                  <a:schemeClr val="tx1"/>
                </a:solidFill>
              </a:rPr>
              <a:t> Dose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321C1FD-06BB-4D93-8222-F16A25B87D1E}"/>
              </a:ext>
            </a:extLst>
          </p:cNvPr>
          <p:cNvSpPr/>
          <p:nvPr/>
        </p:nvSpPr>
        <p:spPr>
          <a:xfrm>
            <a:off x="1482468" y="2485505"/>
            <a:ext cx="3412524" cy="419404"/>
          </a:xfrm>
          <a:prstGeom prst="rightArrow">
            <a:avLst>
              <a:gd name="adj1" fmla="val 50000"/>
              <a:gd name="adj2" fmla="val 10303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&lt;6 weeks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68C01EA-6995-4FC5-8171-080429F35C94}"/>
              </a:ext>
            </a:extLst>
          </p:cNvPr>
          <p:cNvSpPr/>
          <p:nvPr/>
        </p:nvSpPr>
        <p:spPr>
          <a:xfrm>
            <a:off x="4894992" y="2497793"/>
            <a:ext cx="2335427" cy="419404"/>
          </a:xfrm>
          <a:prstGeom prst="rightArrow">
            <a:avLst>
              <a:gd name="adj1" fmla="val 50000"/>
              <a:gd name="adj2" fmla="val 103033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– 10 weeks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C46540-4279-4C84-B3A4-8E7B09B182F9}"/>
              </a:ext>
            </a:extLst>
          </p:cNvPr>
          <p:cNvSpPr/>
          <p:nvPr/>
        </p:nvSpPr>
        <p:spPr>
          <a:xfrm>
            <a:off x="7269561" y="2505558"/>
            <a:ext cx="4598769" cy="419404"/>
          </a:xfrm>
          <a:prstGeom prst="rightArrow">
            <a:avLst>
              <a:gd name="adj1" fmla="val 50000"/>
              <a:gd name="adj2" fmla="val 10303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&gt;10 weeks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6AED1B-DCC9-4952-8E6B-75F8DEA97F1B}"/>
              </a:ext>
            </a:extLst>
          </p:cNvPr>
          <p:cNvGrpSpPr/>
          <p:nvPr/>
        </p:nvGrpSpPr>
        <p:grpSpPr>
          <a:xfrm>
            <a:off x="2616712" y="3527153"/>
            <a:ext cx="9251618" cy="439457"/>
            <a:chOff x="838200" y="4385478"/>
            <a:chExt cx="9251618" cy="43945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C8970E9-0D43-466D-B1F4-52888C46D82D}"/>
                </a:ext>
              </a:extLst>
            </p:cNvPr>
            <p:cNvSpPr/>
            <p:nvPr/>
          </p:nvSpPr>
          <p:spPr>
            <a:xfrm>
              <a:off x="838200" y="4385478"/>
              <a:ext cx="2375565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&lt;4 weeks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804C220-7CA4-4356-8A84-FBB52287C5AE}"/>
                </a:ext>
              </a:extLst>
            </p:cNvPr>
            <p:cNvSpPr/>
            <p:nvPr/>
          </p:nvSpPr>
          <p:spPr>
            <a:xfrm>
              <a:off x="3213766" y="4391622"/>
              <a:ext cx="2335427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– 8 weeks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CC739474-07EC-473A-8506-4CF9400AAE0B}"/>
                </a:ext>
              </a:extLst>
            </p:cNvPr>
            <p:cNvSpPr/>
            <p:nvPr/>
          </p:nvSpPr>
          <p:spPr>
            <a:xfrm>
              <a:off x="5588335" y="4405531"/>
              <a:ext cx="4501483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&gt;8 weeks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CBC352-071E-4662-93DE-8E8C908AB51B}"/>
              </a:ext>
            </a:extLst>
          </p:cNvPr>
          <p:cNvGrpSpPr/>
          <p:nvPr/>
        </p:nvGrpSpPr>
        <p:grpSpPr>
          <a:xfrm>
            <a:off x="3667808" y="4593412"/>
            <a:ext cx="8200522" cy="439457"/>
            <a:chOff x="838200" y="4385478"/>
            <a:chExt cx="8067420" cy="439457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A60E436-5151-4D80-8F1D-47EB084BFF6C}"/>
                </a:ext>
              </a:extLst>
            </p:cNvPr>
            <p:cNvSpPr/>
            <p:nvPr/>
          </p:nvSpPr>
          <p:spPr>
            <a:xfrm>
              <a:off x="838200" y="4385478"/>
              <a:ext cx="2375565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&lt;4 weeks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338061B-FD67-489F-8CFD-831B63D52AA4}"/>
                </a:ext>
              </a:extLst>
            </p:cNvPr>
            <p:cNvSpPr/>
            <p:nvPr/>
          </p:nvSpPr>
          <p:spPr>
            <a:xfrm>
              <a:off x="3213766" y="4391622"/>
              <a:ext cx="2335427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– 8 weeks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C61D459-E413-474A-A1F2-28EAB92EAC82}"/>
                </a:ext>
              </a:extLst>
            </p:cNvPr>
            <p:cNvSpPr/>
            <p:nvPr/>
          </p:nvSpPr>
          <p:spPr>
            <a:xfrm>
              <a:off x="5588335" y="4405531"/>
              <a:ext cx="3317285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&gt;8 weeks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C456E56-16C3-4395-A681-DAE19443B806}"/>
              </a:ext>
            </a:extLst>
          </p:cNvPr>
          <p:cNvSpPr txBox="1"/>
          <p:nvPr/>
        </p:nvSpPr>
        <p:spPr>
          <a:xfrm>
            <a:off x="1073752" y="1550540"/>
            <a:ext cx="77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Birth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DF57590-4585-48E5-BB02-7B1B0BC96694}"/>
              </a:ext>
            </a:extLst>
          </p:cNvPr>
          <p:cNvSpPr/>
          <p:nvPr/>
        </p:nvSpPr>
        <p:spPr>
          <a:xfrm>
            <a:off x="2437022" y="2945706"/>
            <a:ext cx="359379" cy="6463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5E205-3FF0-4271-B56A-122C7721E005}"/>
              </a:ext>
            </a:extLst>
          </p:cNvPr>
          <p:cNvSpPr/>
          <p:nvPr/>
        </p:nvSpPr>
        <p:spPr>
          <a:xfrm>
            <a:off x="2796401" y="1638852"/>
            <a:ext cx="252786" cy="272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99A8B-4889-43D2-9222-AC5B035CEA27}"/>
              </a:ext>
            </a:extLst>
          </p:cNvPr>
          <p:cNvSpPr txBox="1"/>
          <p:nvPr/>
        </p:nvSpPr>
        <p:spPr>
          <a:xfrm>
            <a:off x="3138775" y="1591832"/>
            <a:ext cx="77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Early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06D513-AA32-4D3F-B06A-8D5B9CFAA5FE}"/>
              </a:ext>
            </a:extLst>
          </p:cNvPr>
          <p:cNvSpPr/>
          <p:nvPr/>
        </p:nvSpPr>
        <p:spPr>
          <a:xfrm>
            <a:off x="4786584" y="1630516"/>
            <a:ext cx="252786" cy="27256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8A665-E124-47FC-8C7C-E98C54AAC71E}"/>
              </a:ext>
            </a:extLst>
          </p:cNvPr>
          <p:cNvSpPr txBox="1"/>
          <p:nvPr/>
        </p:nvSpPr>
        <p:spPr>
          <a:xfrm>
            <a:off x="5128958" y="1571880"/>
            <a:ext cx="105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 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BED22C-FA54-40F0-B48F-6A8FEFE3F0C6}"/>
              </a:ext>
            </a:extLst>
          </p:cNvPr>
          <p:cNvSpPr/>
          <p:nvPr/>
        </p:nvSpPr>
        <p:spPr>
          <a:xfrm>
            <a:off x="7180395" y="1629324"/>
            <a:ext cx="252786" cy="27256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3D1D55-607F-4B72-A616-20C72669EAEF}"/>
              </a:ext>
            </a:extLst>
          </p:cNvPr>
          <p:cNvSpPr txBox="1"/>
          <p:nvPr/>
        </p:nvSpPr>
        <p:spPr>
          <a:xfrm>
            <a:off x="7497564" y="1591173"/>
            <a:ext cx="77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Late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19D8363-E37B-417D-BC97-A1E44A3FBCCD}"/>
              </a:ext>
            </a:extLst>
          </p:cNvPr>
          <p:cNvSpPr/>
          <p:nvPr/>
        </p:nvSpPr>
        <p:spPr>
          <a:xfrm>
            <a:off x="3494150" y="4067114"/>
            <a:ext cx="359379" cy="6463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E12F284-48B8-4F38-9F03-DA436C254CCD}"/>
              </a:ext>
            </a:extLst>
          </p:cNvPr>
          <p:cNvSpPr/>
          <p:nvPr/>
        </p:nvSpPr>
        <p:spPr>
          <a:xfrm>
            <a:off x="1302778" y="1939367"/>
            <a:ext cx="359379" cy="6463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E5C3ED-BA12-4C2A-ABC8-92DF1AF621EC}"/>
              </a:ext>
            </a:extLst>
          </p:cNvPr>
          <p:cNvCxnSpPr>
            <a:cxnSpLocks/>
          </p:cNvCxnSpPr>
          <p:nvPr/>
        </p:nvCxnSpPr>
        <p:spPr>
          <a:xfrm>
            <a:off x="11868330" y="2171700"/>
            <a:ext cx="0" cy="2861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F913C6-6359-4047-9CB1-540F11E8BD03}"/>
              </a:ext>
            </a:extLst>
          </p:cNvPr>
          <p:cNvSpPr txBox="1"/>
          <p:nvPr/>
        </p:nvSpPr>
        <p:spPr>
          <a:xfrm>
            <a:off x="11242246" y="1509232"/>
            <a:ext cx="1228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1-year old</a:t>
            </a:r>
          </a:p>
        </p:txBody>
      </p:sp>
    </p:spTree>
    <p:extLst>
      <p:ext uri="{BB962C8B-B14F-4D97-AF65-F5344CB8AC3E}">
        <p14:creationId xmlns:p14="http://schemas.microsoft.com/office/powerpoint/2010/main" val="322508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5C5A1E4F-9F77-4650-A796-9F8C37C9B40C}"/>
              </a:ext>
            </a:extLst>
          </p:cNvPr>
          <p:cNvSpPr/>
          <p:nvPr/>
        </p:nvSpPr>
        <p:spPr>
          <a:xfrm>
            <a:off x="123224" y="2262535"/>
            <a:ext cx="11745106" cy="85485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6787BC7-9B4D-4336-88E2-2AB418144B28}"/>
              </a:ext>
            </a:extLst>
          </p:cNvPr>
          <p:cNvSpPr/>
          <p:nvPr/>
        </p:nvSpPr>
        <p:spPr>
          <a:xfrm>
            <a:off x="1198263" y="3320519"/>
            <a:ext cx="10670067" cy="85485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DDD3F29-9D3C-402F-9BBA-438F3CC0851A}"/>
              </a:ext>
            </a:extLst>
          </p:cNvPr>
          <p:cNvSpPr/>
          <p:nvPr/>
        </p:nvSpPr>
        <p:spPr>
          <a:xfrm>
            <a:off x="2382460" y="4378503"/>
            <a:ext cx="9485870" cy="84922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321C1FD-06BB-4D93-8222-F16A25B87D1E}"/>
              </a:ext>
            </a:extLst>
          </p:cNvPr>
          <p:cNvSpPr/>
          <p:nvPr/>
        </p:nvSpPr>
        <p:spPr>
          <a:xfrm>
            <a:off x="1482468" y="2485505"/>
            <a:ext cx="3412524" cy="419404"/>
          </a:xfrm>
          <a:prstGeom prst="rightArrow">
            <a:avLst>
              <a:gd name="adj1" fmla="val 50000"/>
              <a:gd name="adj2" fmla="val 1030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68C01EA-6995-4FC5-8171-080429F35C94}"/>
              </a:ext>
            </a:extLst>
          </p:cNvPr>
          <p:cNvSpPr/>
          <p:nvPr/>
        </p:nvSpPr>
        <p:spPr>
          <a:xfrm>
            <a:off x="4894992" y="2497793"/>
            <a:ext cx="2335427" cy="419404"/>
          </a:xfrm>
          <a:prstGeom prst="rightArrow">
            <a:avLst>
              <a:gd name="adj1" fmla="val 50000"/>
              <a:gd name="adj2" fmla="val 1030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C46540-4279-4C84-B3A4-8E7B09B182F9}"/>
              </a:ext>
            </a:extLst>
          </p:cNvPr>
          <p:cNvSpPr/>
          <p:nvPr/>
        </p:nvSpPr>
        <p:spPr>
          <a:xfrm>
            <a:off x="7269561" y="2505558"/>
            <a:ext cx="4598769" cy="419404"/>
          </a:xfrm>
          <a:prstGeom prst="rightArrow">
            <a:avLst>
              <a:gd name="adj1" fmla="val 50000"/>
              <a:gd name="adj2" fmla="val 10303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6AED1B-DCC9-4952-8E6B-75F8DEA97F1B}"/>
              </a:ext>
            </a:extLst>
          </p:cNvPr>
          <p:cNvGrpSpPr/>
          <p:nvPr/>
        </p:nvGrpSpPr>
        <p:grpSpPr>
          <a:xfrm>
            <a:off x="2616712" y="3527153"/>
            <a:ext cx="9251618" cy="439457"/>
            <a:chOff x="838200" y="4385478"/>
            <a:chExt cx="9251618" cy="43945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C8970E9-0D43-466D-B1F4-52888C46D82D}"/>
                </a:ext>
              </a:extLst>
            </p:cNvPr>
            <p:cNvSpPr/>
            <p:nvPr/>
          </p:nvSpPr>
          <p:spPr>
            <a:xfrm>
              <a:off x="838200" y="4385478"/>
              <a:ext cx="2375565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804C220-7CA4-4356-8A84-FBB52287C5AE}"/>
                </a:ext>
              </a:extLst>
            </p:cNvPr>
            <p:cNvSpPr/>
            <p:nvPr/>
          </p:nvSpPr>
          <p:spPr>
            <a:xfrm>
              <a:off x="3213766" y="4391622"/>
              <a:ext cx="2335427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CC739474-07EC-473A-8506-4CF9400AAE0B}"/>
                </a:ext>
              </a:extLst>
            </p:cNvPr>
            <p:cNvSpPr/>
            <p:nvPr/>
          </p:nvSpPr>
          <p:spPr>
            <a:xfrm>
              <a:off x="5588335" y="4405531"/>
              <a:ext cx="4501483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CBC352-071E-4662-93DE-8E8C908AB51B}"/>
              </a:ext>
            </a:extLst>
          </p:cNvPr>
          <p:cNvGrpSpPr/>
          <p:nvPr/>
        </p:nvGrpSpPr>
        <p:grpSpPr>
          <a:xfrm>
            <a:off x="3667808" y="4593412"/>
            <a:ext cx="8200522" cy="439457"/>
            <a:chOff x="838200" y="4385478"/>
            <a:chExt cx="8067420" cy="439457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A60E436-5151-4D80-8F1D-47EB084BFF6C}"/>
                </a:ext>
              </a:extLst>
            </p:cNvPr>
            <p:cNvSpPr/>
            <p:nvPr/>
          </p:nvSpPr>
          <p:spPr>
            <a:xfrm>
              <a:off x="838200" y="4385478"/>
              <a:ext cx="2375565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338061B-FD67-489F-8CFD-831B63D52AA4}"/>
                </a:ext>
              </a:extLst>
            </p:cNvPr>
            <p:cNvSpPr/>
            <p:nvPr/>
          </p:nvSpPr>
          <p:spPr>
            <a:xfrm>
              <a:off x="3213766" y="4391622"/>
              <a:ext cx="2335427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C61D459-E413-474A-A1F2-28EAB92EAC82}"/>
                </a:ext>
              </a:extLst>
            </p:cNvPr>
            <p:cNvSpPr/>
            <p:nvPr/>
          </p:nvSpPr>
          <p:spPr>
            <a:xfrm>
              <a:off x="5588335" y="4405531"/>
              <a:ext cx="3317285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DF57590-4585-48E5-BB02-7B1B0BC96694}"/>
              </a:ext>
            </a:extLst>
          </p:cNvPr>
          <p:cNvSpPr/>
          <p:nvPr/>
        </p:nvSpPr>
        <p:spPr>
          <a:xfrm>
            <a:off x="2437022" y="2945706"/>
            <a:ext cx="359379" cy="6463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19D8363-E37B-417D-BC97-A1E44A3FBCCD}"/>
              </a:ext>
            </a:extLst>
          </p:cNvPr>
          <p:cNvSpPr/>
          <p:nvPr/>
        </p:nvSpPr>
        <p:spPr>
          <a:xfrm>
            <a:off x="3494150" y="4067114"/>
            <a:ext cx="359379" cy="6463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E12F284-48B8-4F38-9F03-DA436C254CCD}"/>
              </a:ext>
            </a:extLst>
          </p:cNvPr>
          <p:cNvSpPr/>
          <p:nvPr/>
        </p:nvSpPr>
        <p:spPr>
          <a:xfrm>
            <a:off x="1302778" y="1939367"/>
            <a:ext cx="359379" cy="6463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E5C3ED-BA12-4C2A-ABC8-92DF1AF621EC}"/>
              </a:ext>
            </a:extLst>
          </p:cNvPr>
          <p:cNvCxnSpPr>
            <a:cxnSpLocks/>
          </p:cNvCxnSpPr>
          <p:nvPr/>
        </p:nvCxnSpPr>
        <p:spPr>
          <a:xfrm>
            <a:off x="11868330" y="2171700"/>
            <a:ext cx="0" cy="2861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2CA94BB-C50C-8245-8D1E-8B60198AE16C}"/>
              </a:ext>
            </a:extLst>
          </p:cNvPr>
          <p:cNvGrpSpPr/>
          <p:nvPr/>
        </p:nvGrpSpPr>
        <p:grpSpPr>
          <a:xfrm>
            <a:off x="674737" y="305687"/>
            <a:ext cx="3824995" cy="3194452"/>
            <a:chOff x="1223682" y="282388"/>
            <a:chExt cx="3824995" cy="319445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1173FD-15FE-6C40-8353-2457DA217B2C}"/>
                </a:ext>
              </a:extLst>
            </p:cNvPr>
            <p:cNvSpPr/>
            <p:nvPr/>
          </p:nvSpPr>
          <p:spPr>
            <a:xfrm>
              <a:off x="1223682" y="282388"/>
              <a:ext cx="3824995" cy="314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05C001C-7890-0A47-9D52-70FD970F6C94}"/>
                </a:ext>
              </a:extLst>
            </p:cNvPr>
            <p:cNvGrpSpPr/>
            <p:nvPr/>
          </p:nvGrpSpPr>
          <p:grpSpPr>
            <a:xfrm>
              <a:off x="1562759" y="420370"/>
              <a:ext cx="2003875" cy="3008630"/>
              <a:chOff x="0" y="0"/>
              <a:chExt cx="1317008" cy="2120265"/>
            </a:xfrm>
          </p:grpSpPr>
          <p:pic>
            <p:nvPicPr>
              <p:cNvPr id="79" name="Picture 78" descr="figures_final/FIG1.pdf">
                <a:extLst>
                  <a:ext uri="{FF2B5EF4-FFF2-40B4-BE49-F238E27FC236}">
                    <a16:creationId xmlns:a16="http://schemas.microsoft.com/office/drawing/2014/main" id="{57B2A19C-CCDA-2142-8FD0-2D91529056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02" t="49379" r="69165"/>
              <a:stretch/>
            </p:blipFill>
            <p:spPr bwMode="auto">
              <a:xfrm>
                <a:off x="341194" y="0"/>
                <a:ext cx="795655" cy="212026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2E8793-222F-284B-8E3A-15F7DF68ED9F}"/>
                  </a:ext>
                </a:extLst>
              </p:cNvPr>
              <p:cNvSpPr/>
              <p:nvPr/>
            </p:nvSpPr>
            <p:spPr>
              <a:xfrm rot="938094">
                <a:off x="887103" y="1269242"/>
                <a:ext cx="429905" cy="66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09512B4-DA8B-B749-9D9F-85C41F33EB8F}"/>
                  </a:ext>
                </a:extLst>
              </p:cNvPr>
              <p:cNvSpPr/>
              <p:nvPr/>
            </p:nvSpPr>
            <p:spPr>
              <a:xfrm rot="938094">
                <a:off x="0" y="552734"/>
                <a:ext cx="429905" cy="66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926472-0100-6D4E-AEB6-B125640DA99A}"/>
                </a:ext>
              </a:extLst>
            </p:cNvPr>
            <p:cNvCxnSpPr>
              <a:cxnSpLocks/>
            </p:cNvCxnSpPr>
            <p:nvPr/>
          </p:nvCxnSpPr>
          <p:spPr>
            <a:xfrm>
              <a:off x="2570787" y="1388075"/>
              <a:ext cx="36344" cy="154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BA23706-ABFB-9841-9C4B-8B5DADEED564}"/>
                </a:ext>
              </a:extLst>
            </p:cNvPr>
            <p:cNvCxnSpPr/>
            <p:nvPr/>
          </p:nvCxnSpPr>
          <p:spPr>
            <a:xfrm flipV="1">
              <a:off x="1876712" y="1636563"/>
              <a:ext cx="730419" cy="418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DF723A-14A1-3A47-BECF-688B1C03D412}"/>
                </a:ext>
              </a:extLst>
            </p:cNvPr>
            <p:cNvCxnSpPr>
              <a:cxnSpLocks/>
            </p:cNvCxnSpPr>
            <p:nvPr/>
          </p:nvCxnSpPr>
          <p:spPr>
            <a:xfrm>
              <a:off x="1798488" y="2450145"/>
              <a:ext cx="333100" cy="2320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FA2FC8-B4B0-FC4D-8A96-EC938F9212BB}"/>
                </a:ext>
              </a:extLst>
            </p:cNvPr>
            <p:cNvCxnSpPr/>
            <p:nvPr/>
          </p:nvCxnSpPr>
          <p:spPr>
            <a:xfrm flipH="1" flipV="1">
              <a:off x="2803250" y="2532321"/>
              <a:ext cx="237605" cy="2427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D9DB1A-6F22-F542-BF08-9D7B4D31DB3E}"/>
                </a:ext>
              </a:extLst>
            </p:cNvPr>
            <p:cNvCxnSpPr/>
            <p:nvPr/>
          </p:nvCxnSpPr>
          <p:spPr>
            <a:xfrm flipV="1">
              <a:off x="1937970" y="2721669"/>
              <a:ext cx="246407" cy="300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8811E7-5D9D-3246-B799-78E719FD5C00}"/>
                </a:ext>
              </a:extLst>
            </p:cNvPr>
            <p:cNvCxnSpPr/>
            <p:nvPr/>
          </p:nvCxnSpPr>
          <p:spPr>
            <a:xfrm flipV="1">
              <a:off x="2895139" y="2321126"/>
              <a:ext cx="439242" cy="209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F3B51BA-DF32-6E4B-A711-752F067AC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7477" y="605492"/>
              <a:ext cx="758764" cy="758952"/>
            </a:xfrm>
            <a:prstGeom prst="ellipse">
              <a:avLst/>
            </a:prstGeom>
            <a:solidFill>
              <a:srgbClr val="E94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CA4B00D-80A4-B244-A70A-8912023E6E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042" y="2135377"/>
              <a:ext cx="512064" cy="512064"/>
            </a:xfrm>
            <a:prstGeom prst="ellipse">
              <a:avLst/>
            </a:prstGeom>
            <a:solidFill>
              <a:srgbClr val="6A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8CE8FD6-8949-FA40-90CB-D1275E0A7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759" y="2787213"/>
              <a:ext cx="511937" cy="512064"/>
            </a:xfrm>
            <a:prstGeom prst="ellipse">
              <a:avLst/>
            </a:prstGeom>
            <a:solidFill>
              <a:srgbClr val="A868B0"/>
            </a:solidFill>
            <a:ln>
              <a:solidFill>
                <a:srgbClr val="A868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A3DF9B-D73C-EE40-94D2-D75830BCD6A4}"/>
                </a:ext>
              </a:extLst>
            </p:cNvPr>
            <p:cNvSpPr/>
            <p:nvPr/>
          </p:nvSpPr>
          <p:spPr>
            <a:xfrm>
              <a:off x="1600594" y="1360409"/>
              <a:ext cx="576072" cy="576072"/>
            </a:xfrm>
            <a:prstGeom prst="ellipse">
              <a:avLst/>
            </a:prstGeom>
            <a:solidFill>
              <a:srgbClr val="5B9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7FCE6DA-C32D-DA43-BF98-7394DC785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7201" y="2109931"/>
              <a:ext cx="448056" cy="448166"/>
            </a:xfrm>
            <a:prstGeom prst="ellipse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1601E62-3D51-F94D-8840-6A7A9CCF3478}"/>
                </a:ext>
              </a:extLst>
            </p:cNvPr>
            <p:cNvSpPr/>
            <p:nvPr/>
          </p:nvSpPr>
          <p:spPr>
            <a:xfrm>
              <a:off x="2849195" y="2597864"/>
              <a:ext cx="512064" cy="512065"/>
            </a:xfrm>
            <a:prstGeom prst="ellipse">
              <a:avLst/>
            </a:prstGeom>
            <a:solidFill>
              <a:srgbClr val="FFFF55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E03E1F3-4704-3E46-8FC3-3C60F8190D49}"/>
                </a:ext>
              </a:extLst>
            </p:cNvPr>
            <p:cNvSpPr/>
            <p:nvPr/>
          </p:nvSpPr>
          <p:spPr>
            <a:xfrm>
              <a:off x="4100930" y="1388075"/>
              <a:ext cx="777240" cy="777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4000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7561173-96CA-544A-B39C-64930CD66CE7}"/>
                </a:ext>
              </a:extLst>
            </p:cNvPr>
            <p:cNvGrpSpPr/>
            <p:nvPr/>
          </p:nvGrpSpPr>
          <p:grpSpPr>
            <a:xfrm>
              <a:off x="4240630" y="2806665"/>
              <a:ext cx="616585" cy="393065"/>
              <a:chOff x="0" y="0"/>
              <a:chExt cx="616689" cy="39319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99CA18A-9A4C-CA48-96F9-30B743B2BD86}"/>
                  </a:ext>
                </a:extLst>
              </p:cNvPr>
              <p:cNvSpPr/>
              <p:nvPr/>
            </p:nvSpPr>
            <p:spPr>
              <a:xfrm>
                <a:off x="42530" y="0"/>
                <a:ext cx="393192" cy="393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11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 Box 36">
                <a:extLst>
                  <a:ext uri="{FF2B5EF4-FFF2-40B4-BE49-F238E27FC236}">
                    <a16:creationId xmlns:a16="http://schemas.microsoft.com/office/drawing/2014/main" id="{B61CE7F2-9FCD-B04F-A505-F828F7E70ADB}"/>
                  </a:ext>
                </a:extLst>
              </p:cNvPr>
              <p:cNvSpPr txBox="1"/>
              <p:nvPr/>
            </p:nvSpPr>
            <p:spPr>
              <a:xfrm>
                <a:off x="0" y="31897"/>
                <a:ext cx="616689" cy="3466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1000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2984C21-C86A-3E4D-83D4-4A3A4EA83E37}"/>
                </a:ext>
              </a:extLst>
            </p:cNvPr>
            <p:cNvGrpSpPr/>
            <p:nvPr/>
          </p:nvGrpSpPr>
          <p:grpSpPr>
            <a:xfrm>
              <a:off x="4219675" y="2195795"/>
              <a:ext cx="637540" cy="548640"/>
              <a:chOff x="21265" y="11807"/>
              <a:chExt cx="637954" cy="54864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F69D24B-93B8-D447-AA64-5CCF564FC9C7}"/>
                  </a:ext>
                </a:extLst>
              </p:cNvPr>
              <p:cNvSpPr/>
              <p:nvPr/>
            </p:nvSpPr>
            <p:spPr>
              <a:xfrm>
                <a:off x="21265" y="11807"/>
                <a:ext cx="548640" cy="5486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B7098EFC-4DB5-4247-B5FF-099C247F251C}"/>
                  </a:ext>
                </a:extLst>
              </p:cNvPr>
              <p:cNvSpPr txBox="1"/>
              <p:nvPr/>
            </p:nvSpPr>
            <p:spPr>
              <a:xfrm>
                <a:off x="42530" y="125118"/>
                <a:ext cx="616689" cy="3466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2000</a:t>
                </a:r>
              </a:p>
            </p:txBody>
          </p:sp>
        </p:grpSp>
        <p:sp>
          <p:nvSpPr>
            <p:cNvPr id="68" name="Text Box 45">
              <a:extLst>
                <a:ext uri="{FF2B5EF4-FFF2-40B4-BE49-F238E27FC236}">
                  <a16:creationId xmlns:a16="http://schemas.microsoft.com/office/drawing/2014/main" id="{FE8030DE-CF74-524B-92E4-4FD741E0778B}"/>
                </a:ext>
              </a:extLst>
            </p:cNvPr>
            <p:cNvSpPr txBox="1"/>
            <p:nvPr/>
          </p:nvSpPr>
          <p:spPr>
            <a:xfrm>
              <a:off x="2796801" y="603536"/>
              <a:ext cx="1097280" cy="3460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i="1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Mahajanga I</a:t>
              </a:r>
            </a:p>
          </p:txBody>
        </p:sp>
        <p:sp>
          <p:nvSpPr>
            <p:cNvPr id="69" name="Text Box 46">
              <a:extLst>
                <a:ext uri="{FF2B5EF4-FFF2-40B4-BE49-F238E27FC236}">
                  <a16:creationId xmlns:a16="http://schemas.microsoft.com/office/drawing/2014/main" id="{FB283484-38D1-0E48-AAA4-D78CD9EA6D57}"/>
                </a:ext>
              </a:extLst>
            </p:cNvPr>
            <p:cNvSpPr txBox="1"/>
            <p:nvPr/>
          </p:nvSpPr>
          <p:spPr>
            <a:xfrm>
              <a:off x="1430665" y="1110861"/>
              <a:ext cx="1097280" cy="3460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Maravoay</a:t>
              </a:r>
            </a:p>
          </p:txBody>
        </p:sp>
        <p:sp>
          <p:nvSpPr>
            <p:cNvPr id="70" name="Text Box 47">
              <a:extLst>
                <a:ext uri="{FF2B5EF4-FFF2-40B4-BE49-F238E27FC236}">
                  <a16:creationId xmlns:a16="http://schemas.microsoft.com/office/drawing/2014/main" id="{F34B7046-90E5-D94D-972E-FC2A4F0F490B}"/>
                </a:ext>
              </a:extLst>
            </p:cNvPr>
            <p:cNvSpPr txBox="1"/>
            <p:nvPr/>
          </p:nvSpPr>
          <p:spPr>
            <a:xfrm>
              <a:off x="1430665" y="1932412"/>
              <a:ext cx="704117" cy="3460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i="1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Tulear I</a:t>
              </a:r>
            </a:p>
          </p:txBody>
        </p:sp>
        <p:sp>
          <p:nvSpPr>
            <p:cNvPr id="71" name="Text Box 48">
              <a:extLst>
                <a:ext uri="{FF2B5EF4-FFF2-40B4-BE49-F238E27FC236}">
                  <a16:creationId xmlns:a16="http://schemas.microsoft.com/office/drawing/2014/main" id="{1CD0625E-9A5B-5143-BA26-8CBF8541E961}"/>
                </a:ext>
              </a:extLst>
            </p:cNvPr>
            <p:cNvSpPr txBox="1"/>
            <p:nvPr/>
          </p:nvSpPr>
          <p:spPr>
            <a:xfrm>
              <a:off x="1864208" y="3013925"/>
              <a:ext cx="1019969" cy="462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Tulear II</a:t>
              </a:r>
            </a:p>
          </p:txBody>
        </p:sp>
        <p:sp>
          <p:nvSpPr>
            <p:cNvPr id="72" name="Text Box 49">
              <a:extLst>
                <a:ext uri="{FF2B5EF4-FFF2-40B4-BE49-F238E27FC236}">
                  <a16:creationId xmlns:a16="http://schemas.microsoft.com/office/drawing/2014/main" id="{C2276545-413E-734F-98F6-503A8A926CA4}"/>
                </a:ext>
              </a:extLst>
            </p:cNvPr>
            <p:cNvSpPr txBox="1"/>
            <p:nvPr/>
          </p:nvSpPr>
          <p:spPr>
            <a:xfrm>
              <a:off x="3026121" y="1884060"/>
              <a:ext cx="925275" cy="462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i="1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Manakara</a:t>
              </a:r>
            </a:p>
          </p:txBody>
        </p:sp>
        <p:sp>
          <p:nvSpPr>
            <p:cNvPr id="73" name="Text Box 50">
              <a:extLst>
                <a:ext uri="{FF2B5EF4-FFF2-40B4-BE49-F238E27FC236}">
                  <a16:creationId xmlns:a16="http://schemas.microsoft.com/office/drawing/2014/main" id="{BDE665F1-6E5F-6A41-AD57-54BB04C9C40E}"/>
                </a:ext>
              </a:extLst>
            </p:cNvPr>
            <p:cNvSpPr txBox="1"/>
            <p:nvPr/>
          </p:nvSpPr>
          <p:spPr>
            <a:xfrm>
              <a:off x="3190389" y="2748603"/>
              <a:ext cx="1038082" cy="462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Vohipeno</a:t>
              </a:r>
            </a:p>
          </p:txBody>
        </p:sp>
        <p:sp>
          <p:nvSpPr>
            <p:cNvPr id="74" name="Text Box 46">
              <a:extLst>
                <a:ext uri="{FF2B5EF4-FFF2-40B4-BE49-F238E27FC236}">
                  <a16:creationId xmlns:a16="http://schemas.microsoft.com/office/drawing/2014/main" id="{2BB345AA-C901-7548-9A61-A7F64778E50E}"/>
                </a:ext>
              </a:extLst>
            </p:cNvPr>
            <p:cNvSpPr txBox="1"/>
            <p:nvPr/>
          </p:nvSpPr>
          <p:spPr>
            <a:xfrm>
              <a:off x="3951396" y="776747"/>
              <a:ext cx="1097281" cy="58084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Number of Vaccination Cards</a:t>
              </a:r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7FEF172-5FD7-E449-808C-FA9C0A83E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92" y="473252"/>
            <a:ext cx="5669281" cy="3017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063D-AFF0-4E67-94B7-07170785D4B1}"/>
              </a:ext>
            </a:extLst>
          </p:cNvPr>
          <p:cNvSpPr txBox="1"/>
          <p:nvPr/>
        </p:nvSpPr>
        <p:spPr>
          <a:xfrm>
            <a:off x="325496" y="27851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852FC-B47F-43CC-9F21-D713C4D8E6B3}"/>
              </a:ext>
            </a:extLst>
          </p:cNvPr>
          <p:cNvSpPr txBox="1"/>
          <p:nvPr/>
        </p:nvSpPr>
        <p:spPr>
          <a:xfrm>
            <a:off x="325496" y="341743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EF808-D6CE-4C67-AFFB-8185EA6CC530}"/>
              </a:ext>
            </a:extLst>
          </p:cNvPr>
          <p:cNvSpPr txBox="1"/>
          <p:nvPr/>
        </p:nvSpPr>
        <p:spPr>
          <a:xfrm>
            <a:off x="4572931" y="24242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6AFDC-902E-4DC6-A54F-402C34A4B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14" y="3565610"/>
            <a:ext cx="9877574" cy="30060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00A874-5A7B-4C25-8AE8-57C84826D5DC}"/>
              </a:ext>
            </a:extLst>
          </p:cNvPr>
          <p:cNvSpPr/>
          <p:nvPr/>
        </p:nvSpPr>
        <p:spPr>
          <a:xfrm>
            <a:off x="9598025" y="2559806"/>
            <a:ext cx="219051" cy="1161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35F1EB-4A87-4398-8297-740C1715BAA7}"/>
              </a:ext>
            </a:extLst>
          </p:cNvPr>
          <p:cNvSpPr/>
          <p:nvPr/>
        </p:nvSpPr>
        <p:spPr>
          <a:xfrm>
            <a:off x="9580398" y="2578611"/>
            <a:ext cx="219051" cy="1161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9DC8B3-436E-47B0-A01E-6AD08BADA2AA}"/>
              </a:ext>
            </a:extLst>
          </p:cNvPr>
          <p:cNvSpPr/>
          <p:nvPr/>
        </p:nvSpPr>
        <p:spPr>
          <a:xfrm>
            <a:off x="9562772" y="2597150"/>
            <a:ext cx="219051" cy="1161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5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12329</TotalTime>
  <Words>84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Jones</dc:creator>
  <cp:lastModifiedBy>Forrest Jones</cp:lastModifiedBy>
  <cp:revision>77</cp:revision>
  <dcterms:created xsi:type="dcterms:W3CDTF">2019-05-27T01:32:49Z</dcterms:created>
  <dcterms:modified xsi:type="dcterms:W3CDTF">2021-04-01T17:22:15Z</dcterms:modified>
</cp:coreProperties>
</file>