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25"/>
    <a:srgbClr val="FFFF55"/>
    <a:srgbClr val="A868B0"/>
    <a:srgbClr val="6ABC67"/>
    <a:srgbClr val="5B95C5"/>
    <a:srgbClr val="E94849"/>
    <a:srgbClr val="0000FF"/>
    <a:srgbClr val="FE9929"/>
    <a:srgbClr val="9ED9B2"/>
    <a:srgbClr val="FED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784" y="168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FD82-7E60-4ED4-96C5-6948674C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AEFF4-F7FE-4783-AC3C-2844E8A5C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29161-C448-4241-9F6F-C94AA32B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236C9-089C-43D8-9D4E-B0F4E85F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4335-D0FF-4513-BA5F-EA0ECAC1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00DE-5937-40A9-B165-C4AFB2F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DF6C8-6E51-4D91-B014-406CEE69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A7F6-6BF0-47E2-B1CF-05C15EF5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3C49-10C6-446B-A155-5AC32DBB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1D6EE-8709-47D9-8C56-2AA21081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20447-610B-4575-AB03-7F4C7CBC2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BBF97-D65B-46C2-8798-2286E3C78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325C-EA54-4978-A80A-D6C8E624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E5A0-E68B-4E15-84A5-45488113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7B36-3E7B-4AFF-BF4F-274AB07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6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AAA1-4E47-42E8-B11E-352BFE96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829C-0BCD-41F5-9087-F4C75A1A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5E90-9A6B-475D-968E-07674386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D0FC-266A-485A-9892-644349E5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608A-01AD-4D04-815E-51DBC548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9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790B-479E-4C94-8520-1FE19561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EC31B-65D6-45D8-AF82-D3FAD8607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A84D-63FD-434C-BD09-205D5A3C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C41F-FD08-4618-8BF6-8B67AA7D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3ACA-4723-41B7-8AF7-2AFB11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D3C1-D3FF-42A6-A98C-F10DEE0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005F-720C-4F51-BDF9-2A09B06F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D8CC-C1A3-49FC-8E55-F9BAEA35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DD6BC-47FE-4EFC-A2FD-E07473E3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A707C-1601-46B3-A306-F38CC96F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148E0-B49A-45DF-8142-36C78E5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4484-9FB6-4549-A952-B6742566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5421-7CC5-4281-B7C7-EF62B67E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6F1DC-E458-4BF7-A433-D63CC0149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E4A04-BC46-4E33-B81B-EC4DEC849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BE0B4-6A8D-4236-80AE-27C590CFB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97A7E-CA79-43E5-A0C8-E79F596F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3D42A-EC7B-47E7-A9DD-5B4F3B4E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988EA-B2DC-4D77-AF2D-EDFFB596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18FF-4A0E-4954-B73A-72A0796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E5843-2A59-4A8D-BE7C-3BEE76E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CCBD6-D28C-4D1E-A534-C0D744B8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F1F1-E105-4AAD-8D76-B8B3D809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20F0F-64E6-4A3A-9AF8-81DCDDC8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1EAB6-9535-43B4-B2D4-8D78A6C1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9337F-82CD-4ADA-8E3A-CD894E43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3E13-3374-481C-9603-251308DE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2B18-6C66-4971-9C2F-EB8F1675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632A3-BF4D-41FE-8141-67C55F18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BC151-01AB-49E8-B45F-A6E5DCFA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1C0DA-E703-4977-A724-BB0A8497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206E-A723-48C4-A255-67A8027E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80C0-481C-492E-A797-9FD67F49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1DE9C-9B94-48BC-A0F6-5BC932FAA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0AC1E-3E75-494D-8465-54FC4D48E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29A6E-C03A-4257-B59E-21A7F492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7813-7E65-4119-8004-7FC0782B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C26FE-2B01-4FC6-B6B3-616C0413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0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0EFE6-46FE-4EA9-8901-0848E8EC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690E4-0E49-4EB5-A02E-5A67F1A1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EB1C-603A-475A-B866-05C0FE4A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7CDB-C8C4-463F-890E-D4BA32CA8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07B8-2C2D-407D-9D4C-DB328E6CA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4760783-F3A1-479B-843E-6C0166CFFCB7}"/>
              </a:ext>
            </a:extLst>
          </p:cNvPr>
          <p:cNvSpPr>
            <a:spLocks noChangeAspect="1"/>
          </p:cNvSpPr>
          <p:nvPr/>
        </p:nvSpPr>
        <p:spPr>
          <a:xfrm>
            <a:off x="3204800" y="715993"/>
            <a:ext cx="758764" cy="758952"/>
          </a:xfrm>
          <a:prstGeom prst="ellipse">
            <a:avLst/>
          </a:prstGeom>
          <a:solidFill>
            <a:srgbClr val="E9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00BB80-80B2-41EA-BE17-F38594A75A68}"/>
              </a:ext>
            </a:extLst>
          </p:cNvPr>
          <p:cNvSpPr>
            <a:spLocks noChangeAspect="1"/>
          </p:cNvSpPr>
          <p:nvPr/>
        </p:nvSpPr>
        <p:spPr>
          <a:xfrm>
            <a:off x="2488365" y="2245878"/>
            <a:ext cx="512064" cy="512064"/>
          </a:xfrm>
          <a:prstGeom prst="ellipse">
            <a:avLst/>
          </a:prstGeom>
          <a:solidFill>
            <a:srgbClr val="6ABC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71C8BA-A2A5-4A10-AF39-B1603DC3F8D9}"/>
              </a:ext>
            </a:extLst>
          </p:cNvPr>
          <p:cNvSpPr>
            <a:spLocks noChangeAspect="1"/>
          </p:cNvSpPr>
          <p:nvPr/>
        </p:nvSpPr>
        <p:spPr>
          <a:xfrm>
            <a:off x="2610082" y="2897714"/>
            <a:ext cx="511937" cy="512064"/>
          </a:xfrm>
          <a:prstGeom prst="ellipse">
            <a:avLst/>
          </a:prstGeom>
          <a:solidFill>
            <a:srgbClr val="A868B0"/>
          </a:solidFill>
          <a:ln>
            <a:solidFill>
              <a:srgbClr val="A86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0C3308-83F8-45DE-B27A-ADDF7914C3C4}"/>
              </a:ext>
            </a:extLst>
          </p:cNvPr>
          <p:cNvSpPr/>
          <p:nvPr/>
        </p:nvSpPr>
        <p:spPr>
          <a:xfrm>
            <a:off x="2647917" y="1470910"/>
            <a:ext cx="576072" cy="576072"/>
          </a:xfrm>
          <a:prstGeom prst="ellipse">
            <a:avLst/>
          </a:prstGeom>
          <a:solidFill>
            <a:srgbClr val="5B9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169049-9E7F-443C-9CCD-8468C90482A1}"/>
              </a:ext>
            </a:extLst>
          </p:cNvPr>
          <p:cNvSpPr>
            <a:spLocks noChangeAspect="1"/>
          </p:cNvSpPr>
          <p:nvPr/>
        </p:nvSpPr>
        <p:spPr>
          <a:xfrm>
            <a:off x="4164524" y="2220432"/>
            <a:ext cx="448056" cy="448166"/>
          </a:xfrm>
          <a:prstGeom prst="ellipse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6405D7-C033-47DE-8FA0-2112156A65E7}"/>
              </a:ext>
            </a:extLst>
          </p:cNvPr>
          <p:cNvSpPr/>
          <p:nvPr/>
        </p:nvSpPr>
        <p:spPr>
          <a:xfrm>
            <a:off x="3896518" y="2708365"/>
            <a:ext cx="512064" cy="512065"/>
          </a:xfrm>
          <a:prstGeom prst="ellipse">
            <a:avLst/>
          </a:prstGeom>
          <a:solidFill>
            <a:srgbClr val="FFFF5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C69677-20DF-4C95-9E7E-53891B93A9EF}"/>
              </a:ext>
            </a:extLst>
          </p:cNvPr>
          <p:cNvSpPr/>
          <p:nvPr/>
        </p:nvSpPr>
        <p:spPr>
          <a:xfrm>
            <a:off x="5148253" y="1498576"/>
            <a:ext cx="777240" cy="7772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1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4F98CC-1DDD-4387-8BA5-578067E0F07D}"/>
              </a:ext>
            </a:extLst>
          </p:cNvPr>
          <p:cNvSpPr/>
          <p:nvPr/>
        </p:nvSpPr>
        <p:spPr>
          <a:xfrm>
            <a:off x="5330476" y="2917166"/>
            <a:ext cx="393126" cy="3930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100" b="1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EE475E-5C17-48B4-A498-5398B121BA0C}"/>
              </a:ext>
            </a:extLst>
          </p:cNvPr>
          <p:cNvSpPr/>
          <p:nvPr/>
        </p:nvSpPr>
        <p:spPr>
          <a:xfrm>
            <a:off x="5266998" y="2306296"/>
            <a:ext cx="548284" cy="5486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1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1063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12331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 Jones</dc:creator>
  <cp:lastModifiedBy>Forrest Jones</cp:lastModifiedBy>
  <cp:revision>78</cp:revision>
  <dcterms:created xsi:type="dcterms:W3CDTF">2019-05-27T01:32:49Z</dcterms:created>
  <dcterms:modified xsi:type="dcterms:W3CDTF">2021-04-01T20:51:32Z</dcterms:modified>
</cp:coreProperties>
</file>