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5"/>
    <a:srgbClr val="FFFF55"/>
    <a:srgbClr val="A868B0"/>
    <a:srgbClr val="6ABC67"/>
    <a:srgbClr val="5B95C5"/>
    <a:srgbClr val="E94849"/>
    <a:srgbClr val="0000FF"/>
    <a:srgbClr val="FE9929"/>
    <a:srgbClr val="9ED9B2"/>
    <a:srgbClr val="FED9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54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784" y="16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FD82-7E60-4ED4-96C5-6948674C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EFF4-F7FE-4783-AC3C-2844E8A5C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29161-C448-4241-9F6F-C94AA32B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236C9-089C-43D8-9D4E-B0F4E85FC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4335-D0FF-4513-BA5F-EA0ECAC1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00DE-5937-40A9-B165-C4AFB2F3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DF6C8-6E51-4D91-B014-406CEE695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A7F6-6BF0-47E2-B1CF-05C15EF5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C49-10C6-446B-A155-5AC32DBB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D6EE-8709-47D9-8C56-2AA21081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8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20447-610B-4575-AB03-7F4C7CBC2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BF97-D65B-46C2-8798-2286E3C78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7325C-EA54-4978-A80A-D6C8E624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E5A0-E68B-4E15-84A5-45488113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77B36-3E7B-4AFF-BF4F-274AB07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6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FAAA1-4E47-42E8-B11E-352BFE9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829C-0BCD-41F5-9087-F4C75A1A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B5E90-9A6B-475D-968E-0767438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4D0FC-266A-485A-9892-644349E5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608A-01AD-4D04-815E-51DBC548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790B-479E-4C94-8520-1FE19561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C31B-65D6-45D8-AF82-D3FAD8607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A84D-63FD-434C-BD09-205D5A3C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C41F-FD08-4618-8BF6-8B67AA7D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3ACA-4723-41B7-8AF7-2AFB11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D3C1-D3FF-42A6-A98C-F10DEE00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005F-720C-4F51-BDF9-2A09B06F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D8CC-C1A3-49FC-8E55-F9BAEA35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DD6BC-47FE-4EFC-A2FD-E07473E3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A707C-1601-46B3-A306-F38CC96F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48E0-B49A-45DF-8142-36C78E5A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4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484-9FB6-4549-A952-B6742566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E5421-7CC5-4281-B7C7-EF62B67E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F1DC-E458-4BF7-A433-D63CC0149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E4A04-BC46-4E33-B81B-EC4DEC849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BE0B4-6A8D-4236-80AE-27C590CFB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97A7E-CA79-43E5-A0C8-E79F596F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3D42A-EC7B-47E7-A9DD-5B4F3B4E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1988EA-B2DC-4D77-AF2D-EDFFB596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18FF-4A0E-4954-B73A-72A0796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E5843-2A59-4A8D-BE7C-3BEE76E0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CCBD6-D28C-4D1E-A534-C0D744B8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F1F1-E105-4AAD-8D76-B8B3D809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20F0F-64E6-4A3A-9AF8-81DCDDC8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1EAB6-9535-43B4-B2D4-8D78A6C1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337F-82CD-4ADA-8E3A-CD894E43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3E13-3374-481C-9603-251308DE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2B18-6C66-4971-9C2F-EB8F1675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32A3-BF4D-41FE-8141-67C55F18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BC151-01AB-49E8-B45F-A6E5DCFA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C0DA-E703-4977-A724-BB0A8497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206E-A723-48C4-A255-67A8027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80C0-481C-492E-A797-9FD67F49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1DE9C-9B94-48BC-A0F6-5BC932FAA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0AC1E-3E75-494D-8465-54FC4D48E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29A6E-C03A-4257-B59E-21A7F492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7813-7E65-4119-8004-7FC0782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C26FE-2B01-4FC6-B6B3-616C0413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0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EFE6-46FE-4EA9-8901-0848E8EC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690E4-0E49-4EB5-A02E-5A67F1A1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EB1C-603A-475A-B866-05C0FE4A9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A49C5-0B3D-47E5-BBDA-CAB9E7A835E5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7CDB-C8C4-463F-890E-D4BA32CA8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07B8-2C2D-407D-9D4C-DB328E6CA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6F689-F701-4988-9A9B-8DAE1AE6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7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C5A1E4F-9F77-4650-A796-9F8C37C9B40C}"/>
              </a:ext>
            </a:extLst>
          </p:cNvPr>
          <p:cNvSpPr/>
          <p:nvPr/>
        </p:nvSpPr>
        <p:spPr>
          <a:xfrm>
            <a:off x="123224" y="2262535"/>
            <a:ext cx="11745106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6787BC7-9B4D-4336-88E2-2AB418144B28}"/>
              </a:ext>
            </a:extLst>
          </p:cNvPr>
          <p:cNvSpPr/>
          <p:nvPr/>
        </p:nvSpPr>
        <p:spPr>
          <a:xfrm>
            <a:off x="1198263" y="3320519"/>
            <a:ext cx="10670067" cy="85485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8DDD3F29-9D3C-402F-9BBA-438F3CC0851A}"/>
              </a:ext>
            </a:extLst>
          </p:cNvPr>
          <p:cNvSpPr/>
          <p:nvPr/>
        </p:nvSpPr>
        <p:spPr>
          <a:xfrm>
            <a:off x="2382460" y="4378503"/>
            <a:ext cx="9485870" cy="849221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321C1FD-06BB-4D93-8222-F16A25B87D1E}"/>
              </a:ext>
            </a:extLst>
          </p:cNvPr>
          <p:cNvSpPr/>
          <p:nvPr/>
        </p:nvSpPr>
        <p:spPr>
          <a:xfrm>
            <a:off x="1482468" y="2485505"/>
            <a:ext cx="3412524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68C01EA-6995-4FC5-8171-080429F35C94}"/>
              </a:ext>
            </a:extLst>
          </p:cNvPr>
          <p:cNvSpPr/>
          <p:nvPr/>
        </p:nvSpPr>
        <p:spPr>
          <a:xfrm>
            <a:off x="4894992" y="2497793"/>
            <a:ext cx="2335427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C46540-4279-4C84-B3A4-8E7B09B182F9}"/>
              </a:ext>
            </a:extLst>
          </p:cNvPr>
          <p:cNvSpPr/>
          <p:nvPr/>
        </p:nvSpPr>
        <p:spPr>
          <a:xfrm>
            <a:off x="7269561" y="2505558"/>
            <a:ext cx="4598769" cy="419404"/>
          </a:xfrm>
          <a:prstGeom prst="rightArrow">
            <a:avLst>
              <a:gd name="adj1" fmla="val 50000"/>
              <a:gd name="adj2" fmla="val 1030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6AED1B-DCC9-4952-8E6B-75F8DEA97F1B}"/>
              </a:ext>
            </a:extLst>
          </p:cNvPr>
          <p:cNvGrpSpPr/>
          <p:nvPr/>
        </p:nvGrpSpPr>
        <p:grpSpPr>
          <a:xfrm>
            <a:off x="2616712" y="3527153"/>
            <a:ext cx="9251618" cy="439457"/>
            <a:chOff x="838200" y="4385478"/>
            <a:chExt cx="9251618" cy="43945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C8970E9-0D43-466D-B1F4-52888C46D82D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3804C220-7CA4-4356-8A84-FBB52287C5AE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CC739474-07EC-473A-8506-4CF9400AAE0B}"/>
                </a:ext>
              </a:extLst>
            </p:cNvPr>
            <p:cNvSpPr/>
            <p:nvPr/>
          </p:nvSpPr>
          <p:spPr>
            <a:xfrm>
              <a:off x="5588335" y="4405531"/>
              <a:ext cx="4501483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BC352-071E-4662-93DE-8E8C908AB51B}"/>
              </a:ext>
            </a:extLst>
          </p:cNvPr>
          <p:cNvGrpSpPr/>
          <p:nvPr/>
        </p:nvGrpSpPr>
        <p:grpSpPr>
          <a:xfrm>
            <a:off x="3667808" y="4593412"/>
            <a:ext cx="8200522" cy="439457"/>
            <a:chOff x="838200" y="4385478"/>
            <a:chExt cx="8067420" cy="439457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A60E436-5151-4D80-8F1D-47EB084BFF6C}"/>
                </a:ext>
              </a:extLst>
            </p:cNvPr>
            <p:cNvSpPr/>
            <p:nvPr/>
          </p:nvSpPr>
          <p:spPr>
            <a:xfrm>
              <a:off x="838200" y="4385478"/>
              <a:ext cx="237556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338061B-FD67-489F-8CFD-831B63D52AA4}"/>
                </a:ext>
              </a:extLst>
            </p:cNvPr>
            <p:cNvSpPr/>
            <p:nvPr/>
          </p:nvSpPr>
          <p:spPr>
            <a:xfrm>
              <a:off x="3213766" y="4391622"/>
              <a:ext cx="2335427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DC61D459-E413-474A-A1F2-28EAB92EAC82}"/>
                </a:ext>
              </a:extLst>
            </p:cNvPr>
            <p:cNvSpPr/>
            <p:nvPr/>
          </p:nvSpPr>
          <p:spPr>
            <a:xfrm>
              <a:off x="5588335" y="4405531"/>
              <a:ext cx="3317285" cy="419404"/>
            </a:xfrm>
            <a:prstGeom prst="rightArrow">
              <a:avLst>
                <a:gd name="adj1" fmla="val 50000"/>
                <a:gd name="adj2" fmla="val 10303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DF57590-4585-48E5-BB02-7B1B0BC96694}"/>
              </a:ext>
            </a:extLst>
          </p:cNvPr>
          <p:cNvSpPr/>
          <p:nvPr/>
        </p:nvSpPr>
        <p:spPr>
          <a:xfrm>
            <a:off x="2437022" y="2945706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19D8363-E37B-417D-BC97-A1E44A3FBCCD}"/>
              </a:ext>
            </a:extLst>
          </p:cNvPr>
          <p:cNvSpPr/>
          <p:nvPr/>
        </p:nvSpPr>
        <p:spPr>
          <a:xfrm>
            <a:off x="3494150" y="4067114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7E12F284-48B8-4F38-9F03-DA436C254CCD}"/>
              </a:ext>
            </a:extLst>
          </p:cNvPr>
          <p:cNvSpPr/>
          <p:nvPr/>
        </p:nvSpPr>
        <p:spPr>
          <a:xfrm>
            <a:off x="1302778" y="1939367"/>
            <a:ext cx="359379" cy="64633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E5C3ED-BA12-4C2A-ABC8-92DF1AF621EC}"/>
              </a:ext>
            </a:extLst>
          </p:cNvPr>
          <p:cNvCxnSpPr>
            <a:cxnSpLocks/>
          </p:cNvCxnSpPr>
          <p:nvPr/>
        </p:nvCxnSpPr>
        <p:spPr>
          <a:xfrm>
            <a:off x="11868330" y="2171700"/>
            <a:ext cx="0" cy="28611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4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Forrest Jones</dc:creator>
  <cp:lastModifiedBy>Forrest Jones</cp:lastModifiedBy>
  <cp:revision>78</cp:revision>
  <dcterms:created xsi:type="dcterms:W3CDTF">2019-05-27T01:32:49Z</dcterms:created>
  <dcterms:modified xsi:type="dcterms:W3CDTF">2021-04-01T17:22:32Z</dcterms:modified>
</cp:coreProperties>
</file>