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5"/>
  </p:notesMasterIdLst>
  <p:sldIdLst>
    <p:sldId id="256" r:id="rId2"/>
    <p:sldId id="2011251961" r:id="rId3"/>
    <p:sldId id="2011251952" r:id="rId4"/>
    <p:sldId id="263" r:id="rId5"/>
    <p:sldId id="258" r:id="rId6"/>
    <p:sldId id="336" r:id="rId7"/>
    <p:sldId id="2011251964" r:id="rId8"/>
    <p:sldId id="2011251965" r:id="rId9"/>
    <p:sldId id="2011251966" r:id="rId10"/>
    <p:sldId id="344" r:id="rId11"/>
    <p:sldId id="2011251944" r:id="rId12"/>
    <p:sldId id="260" r:id="rId13"/>
    <p:sldId id="261" r:id="rId14"/>
    <p:sldId id="262" r:id="rId15"/>
    <p:sldId id="2011251953" r:id="rId16"/>
    <p:sldId id="2011251954" r:id="rId17"/>
    <p:sldId id="2011251955" r:id="rId18"/>
    <p:sldId id="2011251956" r:id="rId19"/>
    <p:sldId id="2011251959" r:id="rId20"/>
    <p:sldId id="2011251960" r:id="rId21"/>
    <p:sldId id="2011251943" r:id="rId22"/>
    <p:sldId id="304" r:id="rId23"/>
    <p:sldId id="2011251957" r:id="rId24"/>
    <p:sldId id="302" r:id="rId25"/>
    <p:sldId id="2011251945" r:id="rId26"/>
    <p:sldId id="303" r:id="rId27"/>
    <p:sldId id="2011251946" r:id="rId28"/>
    <p:sldId id="2011251962" r:id="rId29"/>
    <p:sldId id="2011251950" r:id="rId30"/>
    <p:sldId id="2011251947" r:id="rId31"/>
    <p:sldId id="2011251958" r:id="rId32"/>
    <p:sldId id="2011251967" r:id="rId33"/>
    <p:sldId id="201125194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D9077D-9D53-B74C-824A-292B0E6ECB96}" v="95" dt="2025-05-19T16:27:34.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0"/>
    <p:restoredTop sz="84509"/>
  </p:normalViewPr>
  <p:slideViewPr>
    <p:cSldViewPr snapToGrid="0">
      <p:cViewPr>
        <p:scale>
          <a:sx n="100" d="100"/>
          <a:sy n="100" d="100"/>
        </p:scale>
        <p:origin x="200" y="-5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ia Tara Hegde" userId="d93a2558-a889-4521-bcb4-6ed3fce9e012" providerId="ADAL" clId="{B7D9077D-9D53-B74C-824A-292B0E6ECB96}"/>
    <pc:docChg chg="undo custSel addSld delSld modSld">
      <pc:chgData name="Sonia Tara Hegde" userId="d93a2558-a889-4521-bcb4-6ed3fce9e012" providerId="ADAL" clId="{B7D9077D-9D53-B74C-824A-292B0E6ECB96}" dt="2025-05-19T16:27:34.153" v="1559"/>
      <pc:docMkLst>
        <pc:docMk/>
      </pc:docMkLst>
      <pc:sldChg chg="modSp mod">
        <pc:chgData name="Sonia Tara Hegde" userId="d93a2558-a889-4521-bcb4-6ed3fce9e012" providerId="ADAL" clId="{B7D9077D-9D53-B74C-824A-292B0E6ECB96}" dt="2025-05-19T15:26:43.287" v="9" actId="1036"/>
        <pc:sldMkLst>
          <pc:docMk/>
          <pc:sldMk cId="3931425858" sldId="258"/>
        </pc:sldMkLst>
        <pc:spChg chg="mod">
          <ac:chgData name="Sonia Tara Hegde" userId="d93a2558-a889-4521-bcb4-6ed3fce9e012" providerId="ADAL" clId="{B7D9077D-9D53-B74C-824A-292B0E6ECB96}" dt="2025-05-19T15:26:43.287" v="9" actId="1036"/>
          <ac:spMkLst>
            <pc:docMk/>
            <pc:sldMk cId="3931425858" sldId="258"/>
            <ac:spMk id="3" creationId="{8521668F-07BD-566B-FB61-1BE78813E1A0}"/>
          </ac:spMkLst>
        </pc:spChg>
      </pc:sldChg>
      <pc:sldChg chg="modSp mod">
        <pc:chgData name="Sonia Tara Hegde" userId="d93a2558-a889-4521-bcb4-6ed3fce9e012" providerId="ADAL" clId="{B7D9077D-9D53-B74C-824A-292B0E6ECB96}" dt="2025-05-19T16:25:46.099" v="1554" actId="692"/>
        <pc:sldMkLst>
          <pc:docMk/>
          <pc:sldMk cId="2184469665" sldId="260"/>
        </pc:sldMkLst>
        <pc:spChg chg="mod">
          <ac:chgData name="Sonia Tara Hegde" userId="d93a2558-a889-4521-bcb4-6ed3fce9e012" providerId="ADAL" clId="{B7D9077D-9D53-B74C-824A-292B0E6ECB96}" dt="2025-05-19T16:25:46.099" v="1554" actId="692"/>
          <ac:spMkLst>
            <pc:docMk/>
            <pc:sldMk cId="2184469665" sldId="260"/>
            <ac:spMk id="4" creationId="{209F4E2B-CB1F-1779-9135-6D8B47D45AEC}"/>
          </ac:spMkLst>
        </pc:spChg>
      </pc:sldChg>
      <pc:sldChg chg="modSp mod">
        <pc:chgData name="Sonia Tara Hegde" userId="d93a2558-a889-4521-bcb4-6ed3fce9e012" providerId="ADAL" clId="{B7D9077D-9D53-B74C-824A-292B0E6ECB96}" dt="2025-05-19T15:37:55.682" v="158" actId="255"/>
        <pc:sldMkLst>
          <pc:docMk/>
          <pc:sldMk cId="2119195748" sldId="261"/>
        </pc:sldMkLst>
        <pc:spChg chg="mod">
          <ac:chgData name="Sonia Tara Hegde" userId="d93a2558-a889-4521-bcb4-6ed3fce9e012" providerId="ADAL" clId="{B7D9077D-9D53-B74C-824A-292B0E6ECB96}" dt="2025-05-19T15:37:55.682" v="158" actId="255"/>
          <ac:spMkLst>
            <pc:docMk/>
            <pc:sldMk cId="2119195748" sldId="261"/>
            <ac:spMk id="3" creationId="{56FBF99C-B1D7-A857-93BC-38C643885695}"/>
          </ac:spMkLst>
        </pc:spChg>
      </pc:sldChg>
      <pc:sldChg chg="modSp mod">
        <pc:chgData name="Sonia Tara Hegde" userId="d93a2558-a889-4521-bcb4-6ed3fce9e012" providerId="ADAL" clId="{B7D9077D-9D53-B74C-824A-292B0E6ECB96}" dt="2025-05-19T15:41:38.129" v="161" actId="255"/>
        <pc:sldMkLst>
          <pc:docMk/>
          <pc:sldMk cId="4014776787" sldId="262"/>
        </pc:sldMkLst>
        <pc:spChg chg="mod">
          <ac:chgData name="Sonia Tara Hegde" userId="d93a2558-a889-4521-bcb4-6ed3fce9e012" providerId="ADAL" clId="{B7D9077D-9D53-B74C-824A-292B0E6ECB96}" dt="2025-05-19T15:41:38.129" v="161" actId="255"/>
          <ac:spMkLst>
            <pc:docMk/>
            <pc:sldMk cId="4014776787" sldId="262"/>
            <ac:spMk id="2" creationId="{2C948260-B9E6-FDF4-2AAC-07EEFDF028D7}"/>
          </ac:spMkLst>
        </pc:spChg>
        <pc:spChg chg="mod">
          <ac:chgData name="Sonia Tara Hegde" userId="d93a2558-a889-4521-bcb4-6ed3fce9e012" providerId="ADAL" clId="{B7D9077D-9D53-B74C-824A-292B0E6ECB96}" dt="2025-05-19T15:37:52.142" v="156" actId="255"/>
          <ac:spMkLst>
            <pc:docMk/>
            <pc:sldMk cId="4014776787" sldId="262"/>
            <ac:spMk id="5" creationId="{70AB1C1C-A003-BB46-C2B8-ECD7E3866C95}"/>
          </ac:spMkLst>
        </pc:spChg>
      </pc:sldChg>
      <pc:sldChg chg="modSp mod">
        <pc:chgData name="Sonia Tara Hegde" userId="d93a2558-a889-4521-bcb4-6ed3fce9e012" providerId="ADAL" clId="{B7D9077D-9D53-B74C-824A-292B0E6ECB96}" dt="2025-05-19T15:26:11.238" v="0" actId="20577"/>
        <pc:sldMkLst>
          <pc:docMk/>
          <pc:sldMk cId="2795626251" sldId="263"/>
        </pc:sldMkLst>
        <pc:spChg chg="mod">
          <ac:chgData name="Sonia Tara Hegde" userId="d93a2558-a889-4521-bcb4-6ed3fce9e012" providerId="ADAL" clId="{B7D9077D-9D53-B74C-824A-292B0E6ECB96}" dt="2025-05-19T15:26:11.238" v="0" actId="20577"/>
          <ac:spMkLst>
            <pc:docMk/>
            <pc:sldMk cId="2795626251" sldId="263"/>
            <ac:spMk id="4" creationId="{746DD048-A0A0-4141-7FC9-9E02DE76DF70}"/>
          </ac:spMkLst>
        </pc:spChg>
      </pc:sldChg>
      <pc:sldChg chg="addSp delSp modSp add mod modAnim">
        <pc:chgData name="Sonia Tara Hegde" userId="d93a2558-a889-4521-bcb4-6ed3fce9e012" providerId="ADAL" clId="{B7D9077D-9D53-B74C-824A-292B0E6ECB96}" dt="2025-05-19T15:52:34.779" v="349"/>
        <pc:sldMkLst>
          <pc:docMk/>
          <pc:sldMk cId="551754256" sldId="336"/>
        </pc:sldMkLst>
        <pc:spChg chg="mod">
          <ac:chgData name="Sonia Tara Hegde" userId="d93a2558-a889-4521-bcb4-6ed3fce9e012" providerId="ADAL" clId="{B7D9077D-9D53-B74C-824A-292B0E6ECB96}" dt="2025-05-19T15:39:47.119" v="159" actId="255"/>
          <ac:spMkLst>
            <pc:docMk/>
            <pc:sldMk cId="551754256" sldId="336"/>
            <ac:spMk id="2" creationId="{52272CA8-A769-B34C-B9EB-F66BF225583A}"/>
          </ac:spMkLst>
        </pc:spChg>
        <pc:spChg chg="add mod">
          <ac:chgData name="Sonia Tara Hegde" userId="d93a2558-a889-4521-bcb4-6ed3fce9e012" providerId="ADAL" clId="{B7D9077D-9D53-B74C-824A-292B0E6ECB96}" dt="2025-05-19T15:32:26.137" v="63" actId="207"/>
          <ac:spMkLst>
            <pc:docMk/>
            <pc:sldMk cId="551754256" sldId="336"/>
            <ac:spMk id="3" creationId="{7098ED4D-3C60-54CF-3F07-F03CE442A5CE}"/>
          </ac:spMkLst>
        </pc:spChg>
        <pc:spChg chg="del">
          <ac:chgData name="Sonia Tara Hegde" userId="d93a2558-a889-4521-bcb4-6ed3fce9e012" providerId="ADAL" clId="{B7D9077D-9D53-B74C-824A-292B0E6ECB96}" dt="2025-05-19T15:33:31.348" v="127" actId="478"/>
          <ac:spMkLst>
            <pc:docMk/>
            <pc:sldMk cId="551754256" sldId="336"/>
            <ac:spMk id="5" creationId="{A7CE4B68-B376-DA40-1CBD-652486A7F0DA}"/>
          </ac:spMkLst>
        </pc:spChg>
        <pc:spChg chg="add mod">
          <ac:chgData name="Sonia Tara Hegde" userId="d93a2558-a889-4521-bcb4-6ed3fce9e012" providerId="ADAL" clId="{B7D9077D-9D53-B74C-824A-292B0E6ECB96}" dt="2025-05-19T15:32:38.349" v="79" actId="20577"/>
          <ac:spMkLst>
            <pc:docMk/>
            <pc:sldMk cId="551754256" sldId="336"/>
            <ac:spMk id="6" creationId="{843DB92D-69B9-0B52-016B-5BE5D97C15FD}"/>
          </ac:spMkLst>
        </pc:spChg>
        <pc:spChg chg="add mod">
          <ac:chgData name="Sonia Tara Hegde" userId="d93a2558-a889-4521-bcb4-6ed3fce9e012" providerId="ADAL" clId="{B7D9077D-9D53-B74C-824A-292B0E6ECB96}" dt="2025-05-19T15:32:56.721" v="93" actId="1038"/>
          <ac:spMkLst>
            <pc:docMk/>
            <pc:sldMk cId="551754256" sldId="336"/>
            <ac:spMk id="7" creationId="{447C0F12-507B-C36D-86CE-240C67F91A45}"/>
          </ac:spMkLst>
        </pc:spChg>
        <pc:spChg chg="add mod">
          <ac:chgData name="Sonia Tara Hegde" userId="d93a2558-a889-4521-bcb4-6ed3fce9e012" providerId="ADAL" clId="{B7D9077D-9D53-B74C-824A-292B0E6ECB96}" dt="2025-05-19T15:33:11.978" v="120" actId="20577"/>
          <ac:spMkLst>
            <pc:docMk/>
            <pc:sldMk cId="551754256" sldId="336"/>
            <ac:spMk id="8" creationId="{1F390E9E-FBD5-1F9C-C474-943D6CB8D414}"/>
          </ac:spMkLst>
        </pc:spChg>
        <pc:spChg chg="add mod">
          <ac:chgData name="Sonia Tara Hegde" userId="d93a2558-a889-4521-bcb4-6ed3fce9e012" providerId="ADAL" clId="{B7D9077D-9D53-B74C-824A-292B0E6ECB96}" dt="2025-05-19T15:34:16.054" v="131" actId="14100"/>
          <ac:spMkLst>
            <pc:docMk/>
            <pc:sldMk cId="551754256" sldId="336"/>
            <ac:spMk id="9" creationId="{2866B510-44B6-1F7A-3B73-CF092DFCC916}"/>
          </ac:spMkLst>
        </pc:spChg>
        <pc:spChg chg="del">
          <ac:chgData name="Sonia Tara Hegde" userId="d93a2558-a889-4521-bcb4-6ed3fce9e012" providerId="ADAL" clId="{B7D9077D-9D53-B74C-824A-292B0E6ECB96}" dt="2025-05-19T15:33:22.878" v="122" actId="478"/>
          <ac:spMkLst>
            <pc:docMk/>
            <pc:sldMk cId="551754256" sldId="336"/>
            <ac:spMk id="10" creationId="{9ADBC004-E0C6-E573-F97D-087FCF56A4CC}"/>
          </ac:spMkLst>
        </pc:spChg>
        <pc:spChg chg="add mod">
          <ac:chgData name="Sonia Tara Hegde" userId="d93a2558-a889-4521-bcb4-6ed3fce9e012" providerId="ADAL" clId="{B7D9077D-9D53-B74C-824A-292B0E6ECB96}" dt="2025-05-19T15:34:21.980" v="133" actId="1076"/>
          <ac:spMkLst>
            <pc:docMk/>
            <pc:sldMk cId="551754256" sldId="336"/>
            <ac:spMk id="11" creationId="{ACC9CE89-D9AD-5A28-A932-4D4D99D72C65}"/>
          </ac:spMkLst>
        </pc:spChg>
        <pc:spChg chg="add mod">
          <ac:chgData name="Sonia Tara Hegde" userId="d93a2558-a889-4521-bcb4-6ed3fce9e012" providerId="ADAL" clId="{B7D9077D-9D53-B74C-824A-292B0E6ECB96}" dt="2025-05-19T15:34:26.412" v="135" actId="1076"/>
          <ac:spMkLst>
            <pc:docMk/>
            <pc:sldMk cId="551754256" sldId="336"/>
            <ac:spMk id="12" creationId="{072D1E13-2317-AAE3-BBA0-D07686D02963}"/>
          </ac:spMkLst>
        </pc:spChg>
        <pc:spChg chg="del">
          <ac:chgData name="Sonia Tara Hegde" userId="d93a2558-a889-4521-bcb4-6ed3fce9e012" providerId="ADAL" clId="{B7D9077D-9D53-B74C-824A-292B0E6ECB96}" dt="2025-05-19T15:33:31.348" v="127" actId="478"/>
          <ac:spMkLst>
            <pc:docMk/>
            <pc:sldMk cId="551754256" sldId="336"/>
            <ac:spMk id="15" creationId="{B6EB8E99-300E-D37F-6A0C-649C984C633A}"/>
          </ac:spMkLst>
        </pc:spChg>
        <pc:grpChg chg="del">
          <ac:chgData name="Sonia Tara Hegde" userId="d93a2558-a889-4521-bcb4-6ed3fce9e012" providerId="ADAL" clId="{B7D9077D-9D53-B74C-824A-292B0E6ECB96}" dt="2025-05-19T15:33:21.561" v="121" actId="478"/>
          <ac:grpSpMkLst>
            <pc:docMk/>
            <pc:sldMk cId="551754256" sldId="336"/>
            <ac:grpSpMk id="16" creationId="{75C91BAE-2DF4-1AD5-E2E3-ECF9039E9F58}"/>
          </ac:grpSpMkLst>
        </pc:grpChg>
        <pc:picChg chg="add del">
          <ac:chgData name="Sonia Tara Hegde" userId="d93a2558-a889-4521-bcb4-6ed3fce9e012" providerId="ADAL" clId="{B7D9077D-9D53-B74C-824A-292B0E6ECB96}" dt="2025-05-19T15:33:27.147" v="125" actId="478"/>
          <ac:picMkLst>
            <pc:docMk/>
            <pc:sldMk cId="551754256" sldId="336"/>
            <ac:picMk id="4" creationId="{0664BE09-2F97-9924-E484-460EF26B85F3}"/>
          </ac:picMkLst>
        </pc:picChg>
        <pc:picChg chg="del">
          <ac:chgData name="Sonia Tara Hegde" userId="d93a2558-a889-4521-bcb4-6ed3fce9e012" providerId="ADAL" clId="{B7D9077D-9D53-B74C-824A-292B0E6ECB96}" dt="2025-05-19T15:33:29.069" v="126" actId="478"/>
          <ac:picMkLst>
            <pc:docMk/>
            <pc:sldMk cId="551754256" sldId="336"/>
            <ac:picMk id="3074" creationId="{F3CDB7A9-4F66-0460-D6E8-E2920281EA55}"/>
          </ac:picMkLst>
        </pc:picChg>
        <pc:picChg chg="del">
          <ac:chgData name="Sonia Tara Hegde" userId="d93a2558-a889-4521-bcb4-6ed3fce9e012" providerId="ADAL" clId="{B7D9077D-9D53-B74C-824A-292B0E6ECB96}" dt="2025-05-19T15:33:24.512" v="123" actId="478"/>
          <ac:picMkLst>
            <pc:docMk/>
            <pc:sldMk cId="551754256" sldId="336"/>
            <ac:picMk id="3076" creationId="{B99F3956-0340-4865-48B7-2D667AC62D30}"/>
          </ac:picMkLst>
        </pc:picChg>
      </pc:sldChg>
      <pc:sldChg chg="modSp mod">
        <pc:chgData name="Sonia Tara Hegde" userId="d93a2558-a889-4521-bcb4-6ed3fce9e012" providerId="ADAL" clId="{B7D9077D-9D53-B74C-824A-292B0E6ECB96}" dt="2025-05-19T15:46:21.687" v="229" actId="1038"/>
        <pc:sldMkLst>
          <pc:docMk/>
          <pc:sldMk cId="2965051394" sldId="2011251943"/>
        </pc:sldMkLst>
        <pc:spChg chg="mod">
          <ac:chgData name="Sonia Tara Hegde" userId="d93a2558-a889-4521-bcb4-6ed3fce9e012" providerId="ADAL" clId="{B7D9077D-9D53-B74C-824A-292B0E6ECB96}" dt="2025-05-19T15:46:21.687" v="229" actId="1038"/>
          <ac:spMkLst>
            <pc:docMk/>
            <pc:sldMk cId="2965051394" sldId="2011251943"/>
            <ac:spMk id="2" creationId="{9C7350B9-6B8B-C586-E4CF-22CBE51A110F}"/>
          </ac:spMkLst>
        </pc:spChg>
        <pc:spChg chg="mod">
          <ac:chgData name="Sonia Tara Hegde" userId="d93a2558-a889-4521-bcb4-6ed3fce9e012" providerId="ADAL" clId="{B7D9077D-9D53-B74C-824A-292B0E6ECB96}" dt="2025-05-19T15:46:11.716" v="217" actId="20577"/>
          <ac:spMkLst>
            <pc:docMk/>
            <pc:sldMk cId="2965051394" sldId="2011251943"/>
            <ac:spMk id="3" creationId="{C3FA05EE-A3FE-C835-E28B-494217566681}"/>
          </ac:spMkLst>
        </pc:spChg>
      </pc:sldChg>
      <pc:sldChg chg="modSp mod">
        <pc:chgData name="Sonia Tara Hegde" userId="d93a2558-a889-4521-bcb4-6ed3fce9e012" providerId="ADAL" clId="{B7D9077D-9D53-B74C-824A-292B0E6ECB96}" dt="2025-05-19T15:46:43.743" v="237" actId="1035"/>
        <pc:sldMkLst>
          <pc:docMk/>
          <pc:sldMk cId="2442236597" sldId="2011251946"/>
        </pc:sldMkLst>
        <pc:spChg chg="mod">
          <ac:chgData name="Sonia Tara Hegde" userId="d93a2558-a889-4521-bcb4-6ed3fce9e012" providerId="ADAL" clId="{B7D9077D-9D53-B74C-824A-292B0E6ECB96}" dt="2025-05-19T15:46:38.807" v="231" actId="1076"/>
          <ac:spMkLst>
            <pc:docMk/>
            <pc:sldMk cId="2442236597" sldId="2011251946"/>
            <ac:spMk id="2" creationId="{6ABF8632-27D8-3152-67A3-D1D013161F5D}"/>
          </ac:spMkLst>
        </pc:spChg>
        <pc:spChg chg="mod">
          <ac:chgData name="Sonia Tara Hegde" userId="d93a2558-a889-4521-bcb4-6ed3fce9e012" providerId="ADAL" clId="{B7D9077D-9D53-B74C-824A-292B0E6ECB96}" dt="2025-05-19T15:46:43.743" v="237" actId="1035"/>
          <ac:spMkLst>
            <pc:docMk/>
            <pc:sldMk cId="2442236597" sldId="2011251946"/>
            <ac:spMk id="10" creationId="{0C16845E-A8CB-0FDC-3D04-08A4E5EA0671}"/>
          </ac:spMkLst>
        </pc:spChg>
      </pc:sldChg>
      <pc:sldChg chg="del">
        <pc:chgData name="Sonia Tara Hegde" userId="d93a2558-a889-4521-bcb4-6ed3fce9e012" providerId="ADAL" clId="{B7D9077D-9D53-B74C-824A-292B0E6ECB96}" dt="2025-05-19T15:47:08.452" v="239" actId="2696"/>
        <pc:sldMkLst>
          <pc:docMk/>
          <pc:sldMk cId="2441024130" sldId="2011251949"/>
        </pc:sldMkLst>
      </pc:sldChg>
      <pc:sldChg chg="modSp mod">
        <pc:chgData name="Sonia Tara Hegde" userId="d93a2558-a889-4521-bcb4-6ed3fce9e012" providerId="ADAL" clId="{B7D9077D-9D53-B74C-824A-292B0E6ECB96}" dt="2025-05-19T15:50:09.683" v="345" actId="1076"/>
        <pc:sldMkLst>
          <pc:docMk/>
          <pc:sldMk cId="2679516165" sldId="2011251950"/>
        </pc:sldMkLst>
        <pc:spChg chg="mod">
          <ac:chgData name="Sonia Tara Hegde" userId="d93a2558-a889-4521-bcb4-6ed3fce9e012" providerId="ADAL" clId="{B7D9077D-9D53-B74C-824A-292B0E6ECB96}" dt="2025-05-19T15:49:37.363" v="328" actId="20577"/>
          <ac:spMkLst>
            <pc:docMk/>
            <pc:sldMk cId="2679516165" sldId="2011251950"/>
            <ac:spMk id="2" creationId="{3C188029-3AD5-6CC7-7609-04AA90309477}"/>
          </ac:spMkLst>
        </pc:spChg>
        <pc:spChg chg="mod">
          <ac:chgData name="Sonia Tara Hegde" userId="d93a2558-a889-4521-bcb4-6ed3fce9e012" providerId="ADAL" clId="{B7D9077D-9D53-B74C-824A-292B0E6ECB96}" dt="2025-05-19T15:49:32.543" v="326" actId="20577"/>
          <ac:spMkLst>
            <pc:docMk/>
            <pc:sldMk cId="2679516165" sldId="2011251950"/>
            <ac:spMk id="3" creationId="{3EA7EE84-5255-17A0-F2CB-BC00E0D28B58}"/>
          </ac:spMkLst>
        </pc:spChg>
        <pc:spChg chg="mod">
          <ac:chgData name="Sonia Tara Hegde" userId="d93a2558-a889-4521-bcb4-6ed3fce9e012" providerId="ADAL" clId="{B7D9077D-9D53-B74C-824A-292B0E6ECB96}" dt="2025-05-19T15:50:09.683" v="345" actId="1076"/>
          <ac:spMkLst>
            <pc:docMk/>
            <pc:sldMk cId="2679516165" sldId="2011251950"/>
            <ac:spMk id="5" creationId="{9DDEE187-5EE9-671D-3E49-1100E3A02A8C}"/>
          </ac:spMkLst>
        </pc:spChg>
        <pc:spChg chg="mod">
          <ac:chgData name="Sonia Tara Hegde" userId="d93a2558-a889-4521-bcb4-6ed3fce9e012" providerId="ADAL" clId="{B7D9077D-9D53-B74C-824A-292B0E6ECB96}" dt="2025-05-19T15:49:53.602" v="344" actId="1038"/>
          <ac:spMkLst>
            <pc:docMk/>
            <pc:sldMk cId="2679516165" sldId="2011251950"/>
            <ac:spMk id="10" creationId="{188783AF-09EE-D5CF-3444-47702D979FBD}"/>
          </ac:spMkLst>
        </pc:spChg>
        <pc:spChg chg="mod">
          <ac:chgData name="Sonia Tara Hegde" userId="d93a2558-a889-4521-bcb4-6ed3fce9e012" providerId="ADAL" clId="{B7D9077D-9D53-B74C-824A-292B0E6ECB96}" dt="2025-05-19T15:49:53.602" v="344" actId="1038"/>
          <ac:spMkLst>
            <pc:docMk/>
            <pc:sldMk cId="2679516165" sldId="2011251950"/>
            <ac:spMk id="11" creationId="{BCC79975-20AC-2B4D-B1EA-2D63092CE79A}"/>
          </ac:spMkLst>
        </pc:spChg>
        <pc:spChg chg="mod">
          <ac:chgData name="Sonia Tara Hegde" userId="d93a2558-a889-4521-bcb4-6ed3fce9e012" providerId="ADAL" clId="{B7D9077D-9D53-B74C-824A-292B0E6ECB96}" dt="2025-05-19T15:49:53.602" v="344" actId="1038"/>
          <ac:spMkLst>
            <pc:docMk/>
            <pc:sldMk cId="2679516165" sldId="2011251950"/>
            <ac:spMk id="12" creationId="{CA6739BB-1DF9-5890-DAE4-6A4C0E78DD87}"/>
          </ac:spMkLst>
        </pc:spChg>
        <pc:picChg chg="mod">
          <ac:chgData name="Sonia Tara Hegde" userId="d93a2558-a889-4521-bcb4-6ed3fce9e012" providerId="ADAL" clId="{B7D9077D-9D53-B74C-824A-292B0E6ECB96}" dt="2025-05-19T15:49:53.602" v="344" actId="1038"/>
          <ac:picMkLst>
            <pc:docMk/>
            <pc:sldMk cId="2679516165" sldId="2011251950"/>
            <ac:picMk id="9" creationId="{6BFC8EB1-1E95-549E-0D74-7C7C9A95A0EF}"/>
          </ac:picMkLst>
        </pc:picChg>
      </pc:sldChg>
      <pc:sldChg chg="modSp mod">
        <pc:chgData name="Sonia Tara Hegde" userId="d93a2558-a889-4521-bcb4-6ed3fce9e012" providerId="ADAL" clId="{B7D9077D-9D53-B74C-824A-292B0E6ECB96}" dt="2025-05-19T15:41:47.846" v="163" actId="113"/>
        <pc:sldMkLst>
          <pc:docMk/>
          <pc:sldMk cId="356574022" sldId="2011251953"/>
        </pc:sldMkLst>
        <pc:spChg chg="mod">
          <ac:chgData name="Sonia Tara Hegde" userId="d93a2558-a889-4521-bcb4-6ed3fce9e012" providerId="ADAL" clId="{B7D9077D-9D53-B74C-824A-292B0E6ECB96}" dt="2025-05-19T15:41:47.846" v="163" actId="113"/>
          <ac:spMkLst>
            <pc:docMk/>
            <pc:sldMk cId="356574022" sldId="2011251953"/>
            <ac:spMk id="2" creationId="{0D8CD265-2DB1-896A-401F-A1D8B3228320}"/>
          </ac:spMkLst>
        </pc:spChg>
      </pc:sldChg>
      <pc:sldChg chg="modSp mod">
        <pc:chgData name="Sonia Tara Hegde" userId="d93a2558-a889-4521-bcb4-6ed3fce9e012" providerId="ADAL" clId="{B7D9077D-9D53-B74C-824A-292B0E6ECB96}" dt="2025-05-19T15:42:01.939" v="165" actId="255"/>
        <pc:sldMkLst>
          <pc:docMk/>
          <pc:sldMk cId="2679581500" sldId="2011251954"/>
        </pc:sldMkLst>
        <pc:spChg chg="mod">
          <ac:chgData name="Sonia Tara Hegde" userId="d93a2558-a889-4521-bcb4-6ed3fce9e012" providerId="ADAL" clId="{B7D9077D-9D53-B74C-824A-292B0E6ECB96}" dt="2025-05-19T15:42:01.939" v="165" actId="255"/>
          <ac:spMkLst>
            <pc:docMk/>
            <pc:sldMk cId="2679581500" sldId="2011251954"/>
            <ac:spMk id="2" creationId="{41C974F5-B51D-919A-4E85-2431BD16F358}"/>
          </ac:spMkLst>
        </pc:spChg>
      </pc:sldChg>
      <pc:sldChg chg="modSp mod">
        <pc:chgData name="Sonia Tara Hegde" userId="d93a2558-a889-4521-bcb4-6ed3fce9e012" providerId="ADAL" clId="{B7D9077D-9D53-B74C-824A-292B0E6ECB96}" dt="2025-05-19T15:42:54.528" v="173" actId="20577"/>
        <pc:sldMkLst>
          <pc:docMk/>
          <pc:sldMk cId="114260918" sldId="2011251955"/>
        </pc:sldMkLst>
        <pc:spChg chg="mod">
          <ac:chgData name="Sonia Tara Hegde" userId="d93a2558-a889-4521-bcb4-6ed3fce9e012" providerId="ADAL" clId="{B7D9077D-9D53-B74C-824A-292B0E6ECB96}" dt="2025-05-19T15:42:12.917" v="167" actId="255"/>
          <ac:spMkLst>
            <pc:docMk/>
            <pc:sldMk cId="114260918" sldId="2011251955"/>
            <ac:spMk id="2" creationId="{40F03C77-F3AB-EB90-CFCE-349B1315DCAE}"/>
          </ac:spMkLst>
        </pc:spChg>
        <pc:spChg chg="mod">
          <ac:chgData name="Sonia Tara Hegde" userId="d93a2558-a889-4521-bcb4-6ed3fce9e012" providerId="ADAL" clId="{B7D9077D-9D53-B74C-824A-292B0E6ECB96}" dt="2025-05-19T15:42:54.528" v="173" actId="20577"/>
          <ac:spMkLst>
            <pc:docMk/>
            <pc:sldMk cId="114260918" sldId="2011251955"/>
            <ac:spMk id="3" creationId="{4C3AC95B-83B9-9992-EBA3-5E74DCBA73D8}"/>
          </ac:spMkLst>
        </pc:spChg>
        <pc:spChg chg="mod">
          <ac:chgData name="Sonia Tara Hegde" userId="d93a2558-a889-4521-bcb4-6ed3fce9e012" providerId="ADAL" clId="{B7D9077D-9D53-B74C-824A-292B0E6ECB96}" dt="2025-05-19T15:42:23.805" v="172" actId="1036"/>
          <ac:spMkLst>
            <pc:docMk/>
            <pc:sldMk cId="114260918" sldId="2011251955"/>
            <ac:spMk id="5" creationId="{62A24C1B-7B78-65A7-65E0-EA05034F2F66}"/>
          </ac:spMkLst>
        </pc:spChg>
        <pc:spChg chg="mod">
          <ac:chgData name="Sonia Tara Hegde" userId="d93a2558-a889-4521-bcb4-6ed3fce9e012" providerId="ADAL" clId="{B7D9077D-9D53-B74C-824A-292B0E6ECB96}" dt="2025-05-19T15:42:23.805" v="172" actId="1036"/>
          <ac:spMkLst>
            <pc:docMk/>
            <pc:sldMk cId="114260918" sldId="2011251955"/>
            <ac:spMk id="9" creationId="{9657A065-C438-EC4B-AD3E-00E59E7D25E1}"/>
          </ac:spMkLst>
        </pc:spChg>
        <pc:picChg chg="mod">
          <ac:chgData name="Sonia Tara Hegde" userId="d93a2558-a889-4521-bcb4-6ed3fce9e012" providerId="ADAL" clId="{B7D9077D-9D53-B74C-824A-292B0E6ECB96}" dt="2025-05-19T15:42:23.805" v="172" actId="1036"/>
          <ac:picMkLst>
            <pc:docMk/>
            <pc:sldMk cId="114260918" sldId="2011251955"/>
            <ac:picMk id="6" creationId="{0EEB28F9-A906-DFFE-DCFB-0157FDD932F2}"/>
          </ac:picMkLst>
        </pc:picChg>
      </pc:sldChg>
      <pc:sldChg chg="modSp mod">
        <pc:chgData name="Sonia Tara Hegde" userId="d93a2558-a889-4521-bcb4-6ed3fce9e012" providerId="ADAL" clId="{B7D9077D-9D53-B74C-824A-292B0E6ECB96}" dt="2025-05-19T15:43:11.709" v="175" actId="113"/>
        <pc:sldMkLst>
          <pc:docMk/>
          <pc:sldMk cId="3158420642" sldId="2011251956"/>
        </pc:sldMkLst>
        <pc:spChg chg="mod">
          <ac:chgData name="Sonia Tara Hegde" userId="d93a2558-a889-4521-bcb4-6ed3fce9e012" providerId="ADAL" clId="{B7D9077D-9D53-B74C-824A-292B0E6ECB96}" dt="2025-05-19T15:43:11.709" v="175" actId="113"/>
          <ac:spMkLst>
            <pc:docMk/>
            <pc:sldMk cId="3158420642" sldId="2011251956"/>
            <ac:spMk id="2" creationId="{FE7ADEA5-74CE-37DE-EF3E-D62B077A98E4}"/>
          </ac:spMkLst>
        </pc:spChg>
      </pc:sldChg>
      <pc:sldChg chg="modSp mod">
        <pc:chgData name="Sonia Tara Hegde" userId="d93a2558-a889-4521-bcb4-6ed3fce9e012" providerId="ADAL" clId="{B7D9077D-9D53-B74C-824A-292B0E6ECB96}" dt="2025-05-19T16:26:18.116" v="1556" actId="207"/>
        <pc:sldMkLst>
          <pc:docMk/>
          <pc:sldMk cId="925604605" sldId="2011251957"/>
        </pc:sldMkLst>
        <pc:spChg chg="mod">
          <ac:chgData name="Sonia Tara Hegde" userId="d93a2558-a889-4521-bcb4-6ed3fce9e012" providerId="ADAL" clId="{B7D9077D-9D53-B74C-824A-292B0E6ECB96}" dt="2025-05-19T16:26:18.116" v="1556" actId="207"/>
          <ac:spMkLst>
            <pc:docMk/>
            <pc:sldMk cId="925604605" sldId="2011251957"/>
            <ac:spMk id="25" creationId="{B589477D-37CA-BF10-03CF-FB0F2CD9FC09}"/>
          </ac:spMkLst>
        </pc:spChg>
      </pc:sldChg>
      <pc:sldChg chg="addSp delSp modSp mod">
        <pc:chgData name="Sonia Tara Hegde" userId="d93a2558-a889-4521-bcb4-6ed3fce9e012" providerId="ADAL" clId="{B7D9077D-9D53-B74C-824A-292B0E6ECB96}" dt="2025-05-19T16:22:33.439" v="1470" actId="478"/>
        <pc:sldMkLst>
          <pc:docMk/>
          <pc:sldMk cId="324925659" sldId="2011251958"/>
        </pc:sldMkLst>
        <pc:spChg chg="del">
          <ac:chgData name="Sonia Tara Hegde" userId="d93a2558-a889-4521-bcb4-6ed3fce9e012" providerId="ADAL" clId="{B7D9077D-9D53-B74C-824A-292B0E6ECB96}" dt="2025-05-19T15:54:44.015" v="365" actId="478"/>
          <ac:spMkLst>
            <pc:docMk/>
            <pc:sldMk cId="324925659" sldId="2011251958"/>
            <ac:spMk id="3" creationId="{005689E3-06E0-20B0-5FFB-888F95324837}"/>
          </ac:spMkLst>
        </pc:spChg>
        <pc:spChg chg="add mod">
          <ac:chgData name="Sonia Tara Hegde" userId="d93a2558-a889-4521-bcb4-6ed3fce9e012" providerId="ADAL" clId="{B7D9077D-9D53-B74C-824A-292B0E6ECB96}" dt="2025-05-19T16:22:11.147" v="1468" actId="1037"/>
          <ac:spMkLst>
            <pc:docMk/>
            <pc:sldMk cId="324925659" sldId="2011251958"/>
            <ac:spMk id="9" creationId="{A5D07A83-7B82-69DD-01AC-122556CA7AD8}"/>
          </ac:spMkLst>
        </pc:spChg>
        <pc:spChg chg="add mod">
          <ac:chgData name="Sonia Tara Hegde" userId="d93a2558-a889-4521-bcb4-6ed3fce9e012" providerId="ADAL" clId="{B7D9077D-9D53-B74C-824A-292B0E6ECB96}" dt="2025-05-19T16:22:11.147" v="1468" actId="1037"/>
          <ac:spMkLst>
            <pc:docMk/>
            <pc:sldMk cId="324925659" sldId="2011251958"/>
            <ac:spMk id="12" creationId="{9B418B2D-B760-B186-5694-F4F239BAD70D}"/>
          </ac:spMkLst>
        </pc:spChg>
        <pc:spChg chg="add mod">
          <ac:chgData name="Sonia Tara Hegde" userId="d93a2558-a889-4521-bcb4-6ed3fce9e012" providerId="ADAL" clId="{B7D9077D-9D53-B74C-824A-292B0E6ECB96}" dt="2025-05-19T16:22:11.147" v="1468" actId="1037"/>
          <ac:spMkLst>
            <pc:docMk/>
            <pc:sldMk cId="324925659" sldId="2011251958"/>
            <ac:spMk id="21" creationId="{A65BDEBB-07B4-0BD3-0E66-E29E1AD5A01D}"/>
          </ac:spMkLst>
        </pc:spChg>
        <pc:spChg chg="add del mod">
          <ac:chgData name="Sonia Tara Hegde" userId="d93a2558-a889-4521-bcb4-6ed3fce9e012" providerId="ADAL" clId="{B7D9077D-9D53-B74C-824A-292B0E6ECB96}" dt="2025-05-19T16:22:33.439" v="1470" actId="478"/>
          <ac:spMkLst>
            <pc:docMk/>
            <pc:sldMk cId="324925659" sldId="2011251958"/>
            <ac:spMk id="23" creationId="{48F01943-B30B-0C7A-828F-322E00378DCF}"/>
          </ac:spMkLst>
        </pc:spChg>
        <pc:grpChg chg="add mod">
          <ac:chgData name="Sonia Tara Hegde" userId="d93a2558-a889-4521-bcb4-6ed3fce9e012" providerId="ADAL" clId="{B7D9077D-9D53-B74C-824A-292B0E6ECB96}" dt="2025-05-19T16:16:09.633" v="1138" actId="1076"/>
          <ac:grpSpMkLst>
            <pc:docMk/>
            <pc:sldMk cId="324925659" sldId="2011251958"/>
            <ac:grpSpMk id="18" creationId="{C6D73F84-4024-06E7-DE91-72D166756694}"/>
          </ac:grpSpMkLst>
        </pc:grpChg>
        <pc:grpChg chg="add del">
          <ac:chgData name="Sonia Tara Hegde" userId="d93a2558-a889-4521-bcb4-6ed3fce9e012" providerId="ADAL" clId="{B7D9077D-9D53-B74C-824A-292B0E6ECB96}" dt="2025-05-19T16:16:40.456" v="1145" actId="478"/>
          <ac:grpSpMkLst>
            <pc:docMk/>
            <pc:sldMk cId="324925659" sldId="2011251958"/>
            <ac:grpSpMk id="19" creationId="{B03C0CB3-558A-C27D-4EDE-D759C9CA95CC}"/>
          </ac:grpSpMkLst>
        </pc:grpChg>
        <pc:graphicFrameChg chg="add mod modGraphic">
          <ac:chgData name="Sonia Tara Hegde" userId="d93a2558-a889-4521-bcb4-6ed3fce9e012" providerId="ADAL" clId="{B7D9077D-9D53-B74C-824A-292B0E6ECB96}" dt="2025-05-19T16:22:11.147" v="1468" actId="1037"/>
          <ac:graphicFrameMkLst>
            <pc:docMk/>
            <pc:sldMk cId="324925659" sldId="2011251958"/>
            <ac:graphicFrameMk id="10" creationId="{D3EF1B4C-13E8-D528-BBB5-C243669D06F8}"/>
          </ac:graphicFrameMkLst>
        </pc:graphicFrameChg>
        <pc:graphicFrameChg chg="add del mod">
          <ac:chgData name="Sonia Tara Hegde" userId="d93a2558-a889-4521-bcb4-6ed3fce9e012" providerId="ADAL" clId="{B7D9077D-9D53-B74C-824A-292B0E6ECB96}" dt="2025-05-19T16:11:24.920" v="922" actId="478"/>
          <ac:graphicFrameMkLst>
            <pc:docMk/>
            <pc:sldMk cId="324925659" sldId="2011251958"/>
            <ac:graphicFrameMk id="13" creationId="{8EBE9658-AF82-36AD-D48D-FF8ADC898244}"/>
          </ac:graphicFrameMkLst>
        </pc:graphicFrameChg>
        <pc:graphicFrameChg chg="add mod modGraphic">
          <ac:chgData name="Sonia Tara Hegde" userId="d93a2558-a889-4521-bcb4-6ed3fce9e012" providerId="ADAL" clId="{B7D9077D-9D53-B74C-824A-292B0E6ECB96}" dt="2025-05-19T16:22:11.147" v="1468" actId="1037"/>
          <ac:graphicFrameMkLst>
            <pc:docMk/>
            <pc:sldMk cId="324925659" sldId="2011251958"/>
            <ac:graphicFrameMk id="24" creationId="{183EA4F8-81DB-52C2-C735-8E8C7992C788}"/>
          </ac:graphicFrameMkLst>
        </pc:graphicFrameChg>
        <pc:picChg chg="mod">
          <ac:chgData name="Sonia Tara Hegde" userId="d93a2558-a889-4521-bcb4-6ed3fce9e012" providerId="ADAL" clId="{B7D9077D-9D53-B74C-824A-292B0E6ECB96}" dt="2025-05-19T16:22:11.147" v="1468" actId="1037"/>
          <ac:picMkLst>
            <pc:docMk/>
            <pc:sldMk cId="324925659" sldId="2011251958"/>
            <ac:picMk id="5" creationId="{AD400A0D-815F-3969-4C36-371FCDBBED29}"/>
          </ac:picMkLst>
        </pc:picChg>
        <pc:picChg chg="add mod">
          <ac:chgData name="Sonia Tara Hegde" userId="d93a2558-a889-4521-bcb4-6ed3fce9e012" providerId="ADAL" clId="{B7D9077D-9D53-B74C-824A-292B0E6ECB96}" dt="2025-05-19T16:22:11.147" v="1468" actId="1037"/>
          <ac:picMkLst>
            <pc:docMk/>
            <pc:sldMk cId="324925659" sldId="2011251958"/>
            <ac:picMk id="7" creationId="{FB20A2BF-8206-1488-4418-1B01DCB9723E}"/>
          </ac:picMkLst>
        </pc:picChg>
        <pc:picChg chg="add mod">
          <ac:chgData name="Sonia Tara Hegde" userId="d93a2558-a889-4521-bcb4-6ed3fce9e012" providerId="ADAL" clId="{B7D9077D-9D53-B74C-824A-292B0E6ECB96}" dt="2025-05-19T16:22:11.147" v="1468" actId="1037"/>
          <ac:picMkLst>
            <pc:docMk/>
            <pc:sldMk cId="324925659" sldId="2011251958"/>
            <ac:picMk id="8" creationId="{D77BCEAF-B9FE-73C7-69CB-73CBD5615387}"/>
          </ac:picMkLst>
        </pc:picChg>
        <pc:picChg chg="add mod">
          <ac:chgData name="Sonia Tara Hegde" userId="d93a2558-a889-4521-bcb4-6ed3fce9e012" providerId="ADAL" clId="{B7D9077D-9D53-B74C-824A-292B0E6ECB96}" dt="2025-05-19T16:16:09.633" v="1138" actId="1076"/>
          <ac:picMkLst>
            <pc:docMk/>
            <pc:sldMk cId="324925659" sldId="2011251958"/>
            <ac:picMk id="14" creationId="{46AB5407-A998-B643-7BB8-219EC70302EA}"/>
          </ac:picMkLst>
        </pc:picChg>
        <pc:picChg chg="add mod">
          <ac:chgData name="Sonia Tara Hegde" userId="d93a2558-a889-4521-bcb4-6ed3fce9e012" providerId="ADAL" clId="{B7D9077D-9D53-B74C-824A-292B0E6ECB96}" dt="2025-05-19T16:16:09.633" v="1138" actId="1076"/>
          <ac:picMkLst>
            <pc:docMk/>
            <pc:sldMk cId="324925659" sldId="2011251958"/>
            <ac:picMk id="16" creationId="{5A70EEF2-9E65-1EE2-C299-D1E2A6D910AC}"/>
          </ac:picMkLst>
        </pc:picChg>
        <pc:picChg chg="add mod">
          <ac:chgData name="Sonia Tara Hegde" userId="d93a2558-a889-4521-bcb4-6ed3fce9e012" providerId="ADAL" clId="{B7D9077D-9D53-B74C-824A-292B0E6ECB96}" dt="2025-05-19T16:16:24.211" v="1141" actId="1076"/>
          <ac:picMkLst>
            <pc:docMk/>
            <pc:sldMk cId="324925659" sldId="2011251958"/>
            <ac:picMk id="17" creationId="{EDE6FA00-0A8B-1F1D-1D5B-480399367F5C}"/>
          </ac:picMkLst>
        </pc:picChg>
        <pc:picChg chg="add mod">
          <ac:chgData name="Sonia Tara Hegde" userId="d93a2558-a889-4521-bcb4-6ed3fce9e012" providerId="ADAL" clId="{B7D9077D-9D53-B74C-824A-292B0E6ECB96}" dt="2025-05-19T16:22:11.147" v="1468" actId="1037"/>
          <ac:picMkLst>
            <pc:docMk/>
            <pc:sldMk cId="324925659" sldId="2011251958"/>
            <ac:picMk id="20" creationId="{9D43DF3E-1AE6-7CBD-7831-A739A07AD5D9}"/>
          </ac:picMkLst>
        </pc:picChg>
        <pc:cxnChg chg="add mod">
          <ac:chgData name="Sonia Tara Hegde" userId="d93a2558-a889-4521-bcb4-6ed3fce9e012" providerId="ADAL" clId="{B7D9077D-9D53-B74C-824A-292B0E6ECB96}" dt="2025-05-19T16:18:14.020" v="1202" actId="1038"/>
          <ac:cxnSpMkLst>
            <pc:docMk/>
            <pc:sldMk cId="324925659" sldId="2011251958"/>
            <ac:cxnSpMk id="6" creationId="{FEBB2747-5430-AF23-D231-BADCDCE13132}"/>
          </ac:cxnSpMkLst>
        </pc:cxnChg>
        <pc:cxnChg chg="add mod">
          <ac:chgData name="Sonia Tara Hegde" userId="d93a2558-a889-4521-bcb4-6ed3fce9e012" providerId="ADAL" clId="{B7D9077D-9D53-B74C-824A-292B0E6ECB96}" dt="2025-05-19T16:22:11.147" v="1468" actId="1037"/>
          <ac:cxnSpMkLst>
            <pc:docMk/>
            <pc:sldMk cId="324925659" sldId="2011251958"/>
            <ac:cxnSpMk id="11" creationId="{D9D4ACA0-D9B7-7BC8-3A5B-2D4789D06B22}"/>
          </ac:cxnSpMkLst>
        </pc:cxnChg>
        <pc:cxnChg chg="add mod">
          <ac:chgData name="Sonia Tara Hegde" userId="d93a2558-a889-4521-bcb4-6ed3fce9e012" providerId="ADAL" clId="{B7D9077D-9D53-B74C-824A-292B0E6ECB96}" dt="2025-05-19T16:14:05.008" v="1108" actId="1076"/>
          <ac:cxnSpMkLst>
            <pc:docMk/>
            <pc:sldMk cId="324925659" sldId="2011251958"/>
            <ac:cxnSpMk id="15" creationId="{A19B511D-61AB-2A40-3DAB-789B079D37F0}"/>
          </ac:cxnSpMkLst>
        </pc:cxnChg>
      </pc:sldChg>
      <pc:sldChg chg="modSp mod">
        <pc:chgData name="Sonia Tara Hegde" userId="d93a2558-a889-4521-bcb4-6ed3fce9e012" providerId="ADAL" clId="{B7D9077D-9D53-B74C-824A-292B0E6ECB96}" dt="2025-05-19T15:44:21.092" v="181" actId="113"/>
        <pc:sldMkLst>
          <pc:docMk/>
          <pc:sldMk cId="3727649303" sldId="2011251959"/>
        </pc:sldMkLst>
        <pc:spChg chg="mod">
          <ac:chgData name="Sonia Tara Hegde" userId="d93a2558-a889-4521-bcb4-6ed3fce9e012" providerId="ADAL" clId="{B7D9077D-9D53-B74C-824A-292B0E6ECB96}" dt="2025-05-19T15:43:22.823" v="176" actId="255"/>
          <ac:spMkLst>
            <pc:docMk/>
            <pc:sldMk cId="3727649303" sldId="2011251959"/>
            <ac:spMk id="2" creationId="{BDF1C2E8-567D-F98C-1026-35DFDAF815DE}"/>
          </ac:spMkLst>
        </pc:spChg>
        <pc:spChg chg="mod">
          <ac:chgData name="Sonia Tara Hegde" userId="d93a2558-a889-4521-bcb4-6ed3fce9e012" providerId="ADAL" clId="{B7D9077D-9D53-B74C-824A-292B0E6ECB96}" dt="2025-05-19T15:44:21.092" v="181" actId="113"/>
          <ac:spMkLst>
            <pc:docMk/>
            <pc:sldMk cId="3727649303" sldId="2011251959"/>
            <ac:spMk id="3" creationId="{3D01C2E2-D1F9-D657-727E-91627B3C0370}"/>
          </ac:spMkLst>
        </pc:spChg>
      </pc:sldChg>
      <pc:sldChg chg="modSp mod">
        <pc:chgData name="Sonia Tara Hegde" userId="d93a2558-a889-4521-bcb4-6ed3fce9e012" providerId="ADAL" clId="{B7D9077D-9D53-B74C-824A-292B0E6ECB96}" dt="2025-05-19T15:45:53.690" v="209" actId="255"/>
        <pc:sldMkLst>
          <pc:docMk/>
          <pc:sldMk cId="2896503447" sldId="2011251960"/>
        </pc:sldMkLst>
        <pc:spChg chg="mod">
          <ac:chgData name="Sonia Tara Hegde" userId="d93a2558-a889-4521-bcb4-6ed3fce9e012" providerId="ADAL" clId="{B7D9077D-9D53-B74C-824A-292B0E6ECB96}" dt="2025-05-19T15:44:29.361" v="182" actId="255"/>
          <ac:spMkLst>
            <pc:docMk/>
            <pc:sldMk cId="2896503447" sldId="2011251960"/>
            <ac:spMk id="2" creationId="{192A3130-EFF6-6522-C078-8F5A9009C535}"/>
          </ac:spMkLst>
        </pc:spChg>
        <pc:spChg chg="mod">
          <ac:chgData name="Sonia Tara Hegde" userId="d93a2558-a889-4521-bcb4-6ed3fce9e012" providerId="ADAL" clId="{B7D9077D-9D53-B74C-824A-292B0E6ECB96}" dt="2025-05-19T15:45:53.690" v="209" actId="255"/>
          <ac:spMkLst>
            <pc:docMk/>
            <pc:sldMk cId="2896503447" sldId="2011251960"/>
            <ac:spMk id="3" creationId="{98CE0BE6-F924-A541-762F-43068F37CE5D}"/>
          </ac:spMkLst>
        </pc:spChg>
      </pc:sldChg>
      <pc:sldChg chg="new del">
        <pc:chgData name="Sonia Tara Hegde" userId="d93a2558-a889-4521-bcb4-6ed3fce9e012" providerId="ADAL" clId="{B7D9077D-9D53-B74C-824A-292B0E6ECB96}" dt="2025-05-19T15:31:05.008" v="12" actId="2696"/>
        <pc:sldMkLst>
          <pc:docMk/>
          <pc:sldMk cId="841217180" sldId="2011251962"/>
        </pc:sldMkLst>
      </pc:sldChg>
      <pc:sldChg chg="addSp modSp add mod">
        <pc:chgData name="Sonia Tara Hegde" userId="d93a2558-a889-4521-bcb4-6ed3fce9e012" providerId="ADAL" clId="{B7D9077D-9D53-B74C-824A-292B0E6ECB96}" dt="2025-05-19T16:26:27.789" v="1557" actId="692"/>
        <pc:sldMkLst>
          <pc:docMk/>
          <pc:sldMk cId="3693510453" sldId="2011251962"/>
        </pc:sldMkLst>
        <pc:spChg chg="add mod">
          <ac:chgData name="Sonia Tara Hegde" userId="d93a2558-a889-4521-bcb4-6ed3fce9e012" providerId="ADAL" clId="{B7D9077D-9D53-B74C-824A-292B0E6ECB96}" dt="2025-05-19T16:26:27.789" v="1557" actId="692"/>
          <ac:spMkLst>
            <pc:docMk/>
            <pc:sldMk cId="3693510453" sldId="2011251962"/>
            <ac:spMk id="3" creationId="{51576A8E-27D1-072C-FCAC-61EF0F48155F}"/>
          </ac:spMkLst>
        </pc:spChg>
      </pc:sldChg>
      <pc:sldChg chg="addSp delSp modSp add del mod">
        <pc:chgData name="Sonia Tara Hegde" userId="d93a2558-a889-4521-bcb4-6ed3fce9e012" providerId="ADAL" clId="{B7D9077D-9D53-B74C-824A-292B0E6ECB96}" dt="2025-05-19T16:19:05.102" v="1207" actId="2696"/>
        <pc:sldMkLst>
          <pc:docMk/>
          <pc:sldMk cId="3553999775" sldId="2011251963"/>
        </pc:sldMkLst>
        <pc:spChg chg="mod">
          <ac:chgData name="Sonia Tara Hegde" userId="d93a2558-a889-4521-bcb4-6ed3fce9e012" providerId="ADAL" clId="{B7D9077D-9D53-B74C-824A-292B0E6ECB96}" dt="2025-05-19T15:54:15.958" v="361" actId="1076"/>
          <ac:spMkLst>
            <pc:docMk/>
            <pc:sldMk cId="3553999775" sldId="2011251963"/>
            <ac:spMk id="3" creationId="{005689E3-06E0-20B0-5FFB-888F95324837}"/>
          </ac:spMkLst>
        </pc:spChg>
        <pc:spChg chg="add mod">
          <ac:chgData name="Sonia Tara Hegde" userId="d93a2558-a889-4521-bcb4-6ed3fce9e012" providerId="ADAL" clId="{B7D9077D-9D53-B74C-824A-292B0E6ECB96}" dt="2025-05-19T15:56:27.565" v="375" actId="207"/>
          <ac:spMkLst>
            <pc:docMk/>
            <pc:sldMk cId="3553999775" sldId="2011251963"/>
            <ac:spMk id="8" creationId="{DEC46B45-8375-D37C-C7C5-406760EDF03F}"/>
          </ac:spMkLst>
        </pc:spChg>
        <pc:spChg chg="add mod">
          <ac:chgData name="Sonia Tara Hegde" userId="d93a2558-a889-4521-bcb4-6ed3fce9e012" providerId="ADAL" clId="{B7D9077D-9D53-B74C-824A-292B0E6ECB96}" dt="2025-05-19T15:56:41.207" v="381" actId="14100"/>
          <ac:spMkLst>
            <pc:docMk/>
            <pc:sldMk cId="3553999775" sldId="2011251963"/>
            <ac:spMk id="9" creationId="{0E9A9F08-95AE-0EB9-91C4-CDB00A10D19F}"/>
          </ac:spMkLst>
        </pc:spChg>
        <pc:spChg chg="add mod">
          <ac:chgData name="Sonia Tara Hegde" userId="d93a2558-a889-4521-bcb4-6ed3fce9e012" providerId="ADAL" clId="{B7D9077D-9D53-B74C-824A-292B0E6ECB96}" dt="2025-05-19T15:58:47.735" v="427" actId="2085"/>
          <ac:spMkLst>
            <pc:docMk/>
            <pc:sldMk cId="3553999775" sldId="2011251963"/>
            <ac:spMk id="12" creationId="{DB8265CD-9F2A-1A75-0AFF-0C099016DF48}"/>
          </ac:spMkLst>
        </pc:spChg>
        <pc:spChg chg="add mod">
          <ac:chgData name="Sonia Tara Hegde" userId="d93a2558-a889-4521-bcb4-6ed3fce9e012" providerId="ADAL" clId="{B7D9077D-9D53-B74C-824A-292B0E6ECB96}" dt="2025-05-19T15:58:51.379" v="429" actId="1076"/>
          <ac:spMkLst>
            <pc:docMk/>
            <pc:sldMk cId="3553999775" sldId="2011251963"/>
            <ac:spMk id="13" creationId="{5A7D11E1-55E6-FC79-D83B-93CB6BC99E43}"/>
          </ac:spMkLst>
        </pc:spChg>
        <pc:spChg chg="add mod">
          <ac:chgData name="Sonia Tara Hegde" userId="d93a2558-a889-4521-bcb4-6ed3fce9e012" providerId="ADAL" clId="{B7D9077D-9D53-B74C-824A-292B0E6ECB96}" dt="2025-05-19T15:58:56.122" v="431" actId="1076"/>
          <ac:spMkLst>
            <pc:docMk/>
            <pc:sldMk cId="3553999775" sldId="2011251963"/>
            <ac:spMk id="14" creationId="{064B7FC0-72A6-87D1-C289-BDC53016A5F2}"/>
          </ac:spMkLst>
        </pc:spChg>
        <pc:spChg chg="add mod">
          <ac:chgData name="Sonia Tara Hegde" userId="d93a2558-a889-4521-bcb4-6ed3fce9e012" providerId="ADAL" clId="{B7D9077D-9D53-B74C-824A-292B0E6ECB96}" dt="2025-05-19T15:59:06.722" v="442" actId="1038"/>
          <ac:spMkLst>
            <pc:docMk/>
            <pc:sldMk cId="3553999775" sldId="2011251963"/>
            <ac:spMk id="15" creationId="{975128F7-9CC2-6B85-5AC4-860253583E3B}"/>
          </ac:spMkLst>
        </pc:spChg>
        <pc:grpChg chg="add del">
          <ac:chgData name="Sonia Tara Hegde" userId="d93a2558-a889-4521-bcb4-6ed3fce9e012" providerId="ADAL" clId="{B7D9077D-9D53-B74C-824A-292B0E6ECB96}" dt="2025-05-19T15:57:02.355" v="384" actId="478"/>
          <ac:grpSpMkLst>
            <pc:docMk/>
            <pc:sldMk cId="3553999775" sldId="2011251963"/>
            <ac:grpSpMk id="10" creationId="{48B07D2B-4F67-5285-46A7-F3F952EEFBE1}"/>
          </ac:grpSpMkLst>
        </pc:grpChg>
        <pc:grpChg chg="add del">
          <ac:chgData name="Sonia Tara Hegde" userId="d93a2558-a889-4521-bcb4-6ed3fce9e012" providerId="ADAL" clId="{B7D9077D-9D53-B74C-824A-292B0E6ECB96}" dt="2025-05-19T16:00:00.416" v="446" actId="478"/>
          <ac:grpSpMkLst>
            <pc:docMk/>
            <pc:sldMk cId="3553999775" sldId="2011251963"/>
            <ac:grpSpMk id="16" creationId="{540731B4-09A5-9D99-5A2A-5BDC2003F3D3}"/>
          </ac:grpSpMkLst>
        </pc:grpChg>
        <pc:picChg chg="del mod">
          <ac:chgData name="Sonia Tara Hegde" userId="d93a2558-a889-4521-bcb4-6ed3fce9e012" providerId="ADAL" clId="{B7D9077D-9D53-B74C-824A-292B0E6ECB96}" dt="2025-05-19T16:09:14.912" v="832" actId="478"/>
          <ac:picMkLst>
            <pc:docMk/>
            <pc:sldMk cId="3553999775" sldId="2011251963"/>
            <ac:picMk id="4" creationId="{75DC88A5-80D7-E813-5B2C-B5042BD104F4}"/>
          </ac:picMkLst>
        </pc:picChg>
        <pc:picChg chg="mod">
          <ac:chgData name="Sonia Tara Hegde" userId="d93a2558-a889-4521-bcb4-6ed3fce9e012" providerId="ADAL" clId="{B7D9077D-9D53-B74C-824A-292B0E6ECB96}" dt="2025-05-19T15:54:04.023" v="360" actId="1076"/>
          <ac:picMkLst>
            <pc:docMk/>
            <pc:sldMk cId="3553999775" sldId="2011251963"/>
            <ac:picMk id="5" creationId="{AD400A0D-815F-3969-4C36-371FCDBBED29}"/>
          </ac:picMkLst>
        </pc:picChg>
        <pc:picChg chg="mod">
          <ac:chgData name="Sonia Tara Hegde" userId="d93a2558-a889-4521-bcb4-6ed3fce9e012" providerId="ADAL" clId="{B7D9077D-9D53-B74C-824A-292B0E6ECB96}" dt="2025-05-19T15:56:06.555" v="370" actId="1076"/>
          <ac:picMkLst>
            <pc:docMk/>
            <pc:sldMk cId="3553999775" sldId="2011251963"/>
            <ac:picMk id="6" creationId="{EBC1D958-1465-47D1-4F4C-046777AFE976}"/>
          </ac:picMkLst>
        </pc:picChg>
        <pc:picChg chg="mod">
          <ac:chgData name="Sonia Tara Hegde" userId="d93a2558-a889-4521-bcb4-6ed3fce9e012" providerId="ADAL" clId="{B7D9077D-9D53-B74C-824A-292B0E6ECB96}" dt="2025-05-19T15:58:31.520" v="424" actId="1076"/>
          <ac:picMkLst>
            <pc:docMk/>
            <pc:sldMk cId="3553999775" sldId="2011251963"/>
            <ac:picMk id="7" creationId="{992CAD8D-52BF-20C1-0845-886DF2F8CDD4}"/>
          </ac:picMkLst>
        </pc:picChg>
        <pc:picChg chg="add del mod modCrop">
          <ac:chgData name="Sonia Tara Hegde" userId="d93a2558-a889-4521-bcb4-6ed3fce9e012" providerId="ADAL" clId="{B7D9077D-9D53-B74C-824A-292B0E6ECB96}" dt="2025-05-19T15:57:29.207" v="390" actId="21"/>
          <ac:picMkLst>
            <pc:docMk/>
            <pc:sldMk cId="3553999775" sldId="2011251963"/>
            <ac:picMk id="11" creationId="{0888A220-363F-172E-0857-0B2A43697677}"/>
          </ac:picMkLst>
        </pc:picChg>
        <pc:picChg chg="add del mod modCrop">
          <ac:chgData name="Sonia Tara Hegde" userId="d93a2558-a889-4521-bcb4-6ed3fce9e012" providerId="ADAL" clId="{B7D9077D-9D53-B74C-824A-292B0E6ECB96}" dt="2025-05-19T16:00:45.294" v="456" actId="21"/>
          <ac:picMkLst>
            <pc:docMk/>
            <pc:sldMk cId="3553999775" sldId="2011251963"/>
            <ac:picMk id="17" creationId="{56A906E2-6421-E57F-DE90-43C1CC9B3C7E}"/>
          </ac:picMkLst>
        </pc:picChg>
      </pc:sldChg>
      <pc:sldChg chg="delSp add del mod delAnim">
        <pc:chgData name="Sonia Tara Hegde" userId="d93a2558-a889-4521-bcb4-6ed3fce9e012" providerId="ADAL" clId="{B7D9077D-9D53-B74C-824A-292B0E6ECB96}" dt="2025-05-19T15:52:41.887" v="350" actId="2696"/>
        <pc:sldMkLst>
          <pc:docMk/>
          <pc:sldMk cId="2234678510" sldId="2011251964"/>
        </pc:sldMkLst>
        <pc:spChg chg="del">
          <ac:chgData name="Sonia Tara Hegde" userId="d93a2558-a889-4521-bcb4-6ed3fce9e012" providerId="ADAL" clId="{B7D9077D-9D53-B74C-824A-292B0E6ECB96}" dt="2025-05-19T15:52:23.974" v="348" actId="478"/>
          <ac:spMkLst>
            <pc:docMk/>
            <pc:sldMk cId="2234678510" sldId="2011251964"/>
            <ac:spMk id="9" creationId="{7FBC4120-D8AC-1B64-D0A3-F1CCF0236EFB}"/>
          </ac:spMkLst>
        </pc:spChg>
      </pc:sldChg>
      <pc:sldChg chg="delSp add mod">
        <pc:chgData name="Sonia Tara Hegde" userId="d93a2558-a889-4521-bcb4-6ed3fce9e012" providerId="ADAL" clId="{B7D9077D-9D53-B74C-824A-292B0E6ECB96}" dt="2025-05-19T15:52:46.298" v="352" actId="478"/>
        <pc:sldMkLst>
          <pc:docMk/>
          <pc:sldMk cId="2661102096" sldId="2011251964"/>
        </pc:sldMkLst>
        <pc:spChg chg="del">
          <ac:chgData name="Sonia Tara Hegde" userId="d93a2558-a889-4521-bcb4-6ed3fce9e012" providerId="ADAL" clId="{B7D9077D-9D53-B74C-824A-292B0E6ECB96}" dt="2025-05-19T15:52:46.298" v="352" actId="478"/>
          <ac:spMkLst>
            <pc:docMk/>
            <pc:sldMk cId="2661102096" sldId="2011251964"/>
            <ac:spMk id="9" creationId="{547AFF1B-111D-C30C-88D7-BD40FA420118}"/>
          </ac:spMkLst>
        </pc:spChg>
      </pc:sldChg>
      <pc:sldChg chg="delSp add mod">
        <pc:chgData name="Sonia Tara Hegde" userId="d93a2558-a889-4521-bcb4-6ed3fce9e012" providerId="ADAL" clId="{B7D9077D-9D53-B74C-824A-292B0E6ECB96}" dt="2025-05-19T15:52:52.218" v="355" actId="478"/>
        <pc:sldMkLst>
          <pc:docMk/>
          <pc:sldMk cId="1644611064" sldId="2011251965"/>
        </pc:sldMkLst>
        <pc:spChg chg="del">
          <ac:chgData name="Sonia Tara Hegde" userId="d93a2558-a889-4521-bcb4-6ed3fce9e012" providerId="ADAL" clId="{B7D9077D-9D53-B74C-824A-292B0E6ECB96}" dt="2025-05-19T15:52:51.257" v="354" actId="478"/>
          <ac:spMkLst>
            <pc:docMk/>
            <pc:sldMk cId="1644611064" sldId="2011251965"/>
            <ac:spMk id="9" creationId="{3B6ADCF4-23DC-0C3D-A77F-70090F6326E5}"/>
          </ac:spMkLst>
        </pc:spChg>
        <pc:spChg chg="del">
          <ac:chgData name="Sonia Tara Hegde" userId="d93a2558-a889-4521-bcb4-6ed3fce9e012" providerId="ADAL" clId="{B7D9077D-9D53-B74C-824A-292B0E6ECB96}" dt="2025-05-19T15:52:52.218" v="355" actId="478"/>
          <ac:spMkLst>
            <pc:docMk/>
            <pc:sldMk cId="1644611064" sldId="2011251965"/>
            <ac:spMk id="11" creationId="{D7CAA3F7-7634-0943-1415-3C7D620F9BE1}"/>
          </ac:spMkLst>
        </pc:spChg>
      </pc:sldChg>
      <pc:sldChg chg="delSp add mod">
        <pc:chgData name="Sonia Tara Hegde" userId="d93a2558-a889-4521-bcb4-6ed3fce9e012" providerId="ADAL" clId="{B7D9077D-9D53-B74C-824A-292B0E6ECB96}" dt="2025-05-19T15:53:01.379" v="359" actId="478"/>
        <pc:sldMkLst>
          <pc:docMk/>
          <pc:sldMk cId="1684671680" sldId="2011251966"/>
        </pc:sldMkLst>
        <pc:spChg chg="del">
          <ac:chgData name="Sonia Tara Hegde" userId="d93a2558-a889-4521-bcb4-6ed3fce9e012" providerId="ADAL" clId="{B7D9077D-9D53-B74C-824A-292B0E6ECB96}" dt="2025-05-19T15:52:59.073" v="357" actId="478"/>
          <ac:spMkLst>
            <pc:docMk/>
            <pc:sldMk cId="1684671680" sldId="2011251966"/>
            <ac:spMk id="9" creationId="{ED53F7E3-707E-1A39-11B5-5C82C8111FEF}"/>
          </ac:spMkLst>
        </pc:spChg>
        <pc:spChg chg="del">
          <ac:chgData name="Sonia Tara Hegde" userId="d93a2558-a889-4521-bcb4-6ed3fce9e012" providerId="ADAL" clId="{B7D9077D-9D53-B74C-824A-292B0E6ECB96}" dt="2025-05-19T15:53:00.024" v="358" actId="478"/>
          <ac:spMkLst>
            <pc:docMk/>
            <pc:sldMk cId="1684671680" sldId="2011251966"/>
            <ac:spMk id="11" creationId="{ACF7EA67-A120-C051-CDB5-F448137BC049}"/>
          </ac:spMkLst>
        </pc:spChg>
        <pc:spChg chg="del">
          <ac:chgData name="Sonia Tara Hegde" userId="d93a2558-a889-4521-bcb4-6ed3fce9e012" providerId="ADAL" clId="{B7D9077D-9D53-B74C-824A-292B0E6ECB96}" dt="2025-05-19T15:53:01.379" v="359" actId="478"/>
          <ac:spMkLst>
            <pc:docMk/>
            <pc:sldMk cId="1684671680" sldId="2011251966"/>
            <ac:spMk id="12" creationId="{66031976-3AD7-108A-F170-2BDCBB99D9E8}"/>
          </ac:spMkLst>
        </pc:spChg>
      </pc:sldChg>
      <pc:sldChg chg="addSp modSp add mod modAnim">
        <pc:chgData name="Sonia Tara Hegde" userId="d93a2558-a889-4521-bcb4-6ed3fce9e012" providerId="ADAL" clId="{B7D9077D-9D53-B74C-824A-292B0E6ECB96}" dt="2025-05-19T16:27:34.153" v="1559"/>
        <pc:sldMkLst>
          <pc:docMk/>
          <pc:sldMk cId="847550509" sldId="2011251967"/>
        </pc:sldMkLst>
        <pc:spChg chg="add mod">
          <ac:chgData name="Sonia Tara Hegde" userId="d93a2558-a889-4521-bcb4-6ed3fce9e012" providerId="ADAL" clId="{B7D9077D-9D53-B74C-824A-292B0E6ECB96}" dt="2025-05-19T16:26:36.429" v="1558" actId="692"/>
          <ac:spMkLst>
            <pc:docMk/>
            <pc:sldMk cId="847550509" sldId="2011251967"/>
            <ac:spMk id="3" creationId="{14D89486-E218-B449-D97C-86300C09FA98}"/>
          </ac:spMkLst>
        </pc:spChg>
        <pc:graphicFrameChg chg="modGraphic">
          <ac:chgData name="Sonia Tara Hegde" userId="d93a2558-a889-4521-bcb4-6ed3fce9e012" providerId="ADAL" clId="{B7D9077D-9D53-B74C-824A-292B0E6ECB96}" dt="2025-05-19T16:24:08.903" v="1548" actId="20577"/>
          <ac:graphicFrameMkLst>
            <pc:docMk/>
            <pc:sldMk cId="847550509" sldId="2011251967"/>
            <ac:graphicFrameMk id="24" creationId="{843E699A-7345-86A4-B565-DA945CB1A42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DA294-1B42-874D-8153-BC1D11BBC479}" type="datetimeFigureOut">
              <a:rPr lang="en-US" smtClean="0"/>
              <a:t>5/19/25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3C268-EA26-E045-894C-C9D30066C19F}" type="slidenum">
              <a:rPr lang="en-US" smtClean="0"/>
              <a:t>‹#›</a:t>
            </a:fld>
            <a:endParaRPr lang="en-US"/>
          </a:p>
        </p:txBody>
      </p:sp>
    </p:spTree>
    <p:extLst>
      <p:ext uri="{BB962C8B-B14F-4D97-AF65-F5344CB8AC3E}">
        <p14:creationId xmlns:p14="http://schemas.microsoft.com/office/powerpoint/2010/main" val="4208212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mj-lt"/>
                <a:ea typeface="Times New Roman" panose="02020603050405020304" pitchFamily="18" charset="0"/>
              </a:rPr>
              <a:t>Cholera burden estimation largely relies on passive clinical based surveillance which </a:t>
            </a:r>
            <a:r>
              <a:rPr lang="en-US" sz="1200" dirty="0">
                <a:solidFill>
                  <a:srgbClr val="000000"/>
                </a:solidFill>
                <a:latin typeface="+mj-lt"/>
                <a:ea typeface="Times New Roman" panose="02020603050405020304" pitchFamily="18" charset="0"/>
              </a:rPr>
              <a:t>only </a:t>
            </a:r>
            <a:r>
              <a:rPr lang="en-US" sz="1200" dirty="0">
                <a:solidFill>
                  <a:srgbClr val="000000"/>
                </a:solidFill>
                <a:effectLst/>
                <a:latin typeface="+mj-lt"/>
                <a:ea typeface="Times New Roman" panose="02020603050405020304" pitchFamily="18" charset="0"/>
              </a:rPr>
              <a:t>captures a fraction of true infections due to variable clinical presentations and access to healthcare</a:t>
            </a:r>
          </a:p>
          <a:p>
            <a:endParaRPr lang="en-US" dirty="0"/>
          </a:p>
          <a:p>
            <a:r>
              <a:rPr lang="en-US" dirty="0"/>
              <a:t>This is the paradigm or cascade of how we capture true burden</a:t>
            </a:r>
          </a:p>
          <a:p>
            <a:endParaRPr lang="en-US" dirty="0"/>
          </a:p>
          <a:p>
            <a:r>
              <a:rPr lang="en-US" dirty="0"/>
              <a:t>Add icon to indicate serology, healthcare seeking, clinical burden</a:t>
            </a:r>
          </a:p>
          <a:p>
            <a:endParaRPr lang="en-US" dirty="0"/>
          </a:p>
          <a:p>
            <a:r>
              <a:rPr lang="en-US" dirty="0"/>
              <a:t>(or consider iceberg figure)</a:t>
            </a:r>
          </a:p>
          <a:p>
            <a:endParaRPr lang="en-US" dirty="0"/>
          </a:p>
        </p:txBody>
      </p:sp>
      <p:sp>
        <p:nvSpPr>
          <p:cNvPr id="4" name="Slide Number Placeholder 3"/>
          <p:cNvSpPr>
            <a:spLocks noGrp="1"/>
          </p:cNvSpPr>
          <p:nvPr>
            <p:ph type="sldNum" sz="quarter" idx="5"/>
          </p:nvPr>
        </p:nvSpPr>
        <p:spPr/>
        <p:txBody>
          <a:bodyPr/>
          <a:lstStyle/>
          <a:p>
            <a:fld id="{F2778562-DEA2-8342-BF39-DF2AB1FC2EEB}" type="slidenum">
              <a:rPr lang="en-US" smtClean="0"/>
              <a:t>6</a:t>
            </a:fld>
            <a:endParaRPr lang="en-US"/>
          </a:p>
        </p:txBody>
      </p:sp>
    </p:spTree>
    <p:extLst>
      <p:ext uri="{BB962C8B-B14F-4D97-AF65-F5344CB8AC3E}">
        <p14:creationId xmlns:p14="http://schemas.microsoft.com/office/powerpoint/2010/main" val="1143468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686FD-51E3-5867-2FDA-BB4427A641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FD4668-BBA8-38D6-84D2-77BF4AA909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EFA2DD-8E25-4FD9-C1D0-EA70332C623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technologies allow multiplexing to test one single specimen for dozens of antibodies simultaneously, maximizing the efficiency. By testing everything at once, this minimizes the use of reagents and laboratory staff time. It also makes it possible to include additional antigens that might not otherwise have been included if they are obscure.</a:t>
            </a:r>
          </a:p>
        </p:txBody>
      </p:sp>
      <p:sp>
        <p:nvSpPr>
          <p:cNvPr id="4" name="Slide Number Placeholder 3">
            <a:extLst>
              <a:ext uri="{FF2B5EF4-FFF2-40B4-BE49-F238E27FC236}">
                <a16:creationId xmlns:a16="http://schemas.microsoft.com/office/drawing/2014/main" id="{DD0A06B5-0969-7A95-D117-555BDE07318F}"/>
              </a:ext>
            </a:extLst>
          </p:cNvPr>
          <p:cNvSpPr>
            <a:spLocks noGrp="1"/>
          </p:cNvSpPr>
          <p:nvPr>
            <p:ph type="sldNum" sz="quarter" idx="5"/>
          </p:nvPr>
        </p:nvSpPr>
        <p:spPr/>
        <p:txBody>
          <a:bodyPr/>
          <a:lstStyle/>
          <a:p>
            <a:fld id="{DBD3C268-EA26-E045-894C-C9D30066C19F}" type="slidenum">
              <a:rPr lang="en-US" smtClean="0"/>
              <a:t>19</a:t>
            </a:fld>
            <a:endParaRPr lang="en-US"/>
          </a:p>
        </p:txBody>
      </p:sp>
    </p:spTree>
    <p:extLst>
      <p:ext uri="{BB962C8B-B14F-4D97-AF65-F5344CB8AC3E}">
        <p14:creationId xmlns:p14="http://schemas.microsoft.com/office/powerpoint/2010/main" val="3037540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A52A5-CBF2-11C7-6065-91E7397C0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F0F935-ED58-6C09-49E5-86CF393E30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0247F3-7F1D-DD97-7391-6076E900FCB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technologies allow multiplexing to test one single specimen for dozens of antibodies simultaneously, maximizing the efficiency. By testing everything at once, this minimizes the use of reagents and laboratory staff time. It also makes it possible to include additional antigens that might not otherwise have been included if they are obscure.</a:t>
            </a:r>
          </a:p>
        </p:txBody>
      </p:sp>
      <p:sp>
        <p:nvSpPr>
          <p:cNvPr id="4" name="Slide Number Placeholder 3">
            <a:extLst>
              <a:ext uri="{FF2B5EF4-FFF2-40B4-BE49-F238E27FC236}">
                <a16:creationId xmlns:a16="http://schemas.microsoft.com/office/drawing/2014/main" id="{F9AC6C9D-CD20-6A20-154B-961E8A1B0EFF}"/>
              </a:ext>
            </a:extLst>
          </p:cNvPr>
          <p:cNvSpPr>
            <a:spLocks noGrp="1"/>
          </p:cNvSpPr>
          <p:nvPr>
            <p:ph type="sldNum" sz="quarter" idx="5"/>
          </p:nvPr>
        </p:nvSpPr>
        <p:spPr/>
        <p:txBody>
          <a:bodyPr/>
          <a:lstStyle/>
          <a:p>
            <a:fld id="{DBD3C268-EA26-E045-894C-C9D30066C19F}" type="slidenum">
              <a:rPr lang="en-US" smtClean="0"/>
              <a:t>20</a:t>
            </a:fld>
            <a:endParaRPr lang="en-US"/>
          </a:p>
        </p:txBody>
      </p:sp>
    </p:spTree>
    <p:extLst>
      <p:ext uri="{BB962C8B-B14F-4D97-AF65-F5344CB8AC3E}">
        <p14:creationId xmlns:p14="http://schemas.microsoft.com/office/powerpoint/2010/main" val="2949249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102904-C13F-124A-94DD-6743862C08BB}" type="slidenum">
              <a:rPr lang="en-US" smtClean="0"/>
              <a:t>24</a:t>
            </a:fld>
            <a:endParaRPr lang="en-US"/>
          </a:p>
        </p:txBody>
      </p:sp>
    </p:spTree>
    <p:extLst>
      <p:ext uri="{BB962C8B-B14F-4D97-AF65-F5344CB8AC3E}">
        <p14:creationId xmlns:p14="http://schemas.microsoft.com/office/powerpoint/2010/main" val="3209663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D700C-48DA-B240-7339-12C2C12D5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1D89ED-8668-5F7E-0CEC-1710CE1E82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461BEE-477F-1DF5-6A8E-D976E5B2920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mj-lt"/>
                <a:ea typeface="Times New Roman" panose="02020603050405020304" pitchFamily="18" charset="0"/>
              </a:rPr>
              <a:t>Cholera burden estimation largely relies on passive clinical based surveillance which </a:t>
            </a:r>
            <a:r>
              <a:rPr lang="en-US" sz="1200" dirty="0">
                <a:solidFill>
                  <a:srgbClr val="000000"/>
                </a:solidFill>
                <a:latin typeface="+mj-lt"/>
                <a:ea typeface="Times New Roman" panose="02020603050405020304" pitchFamily="18" charset="0"/>
              </a:rPr>
              <a:t>only </a:t>
            </a:r>
            <a:r>
              <a:rPr lang="en-US" sz="1200" dirty="0">
                <a:solidFill>
                  <a:srgbClr val="000000"/>
                </a:solidFill>
                <a:effectLst/>
                <a:latin typeface="+mj-lt"/>
                <a:ea typeface="Times New Roman" panose="02020603050405020304" pitchFamily="18" charset="0"/>
              </a:rPr>
              <a:t>captures a fraction of true infections due to variable clinical presentations and access to healthcare</a:t>
            </a:r>
          </a:p>
          <a:p>
            <a:endParaRPr lang="en-US" dirty="0"/>
          </a:p>
          <a:p>
            <a:r>
              <a:rPr lang="en-US" dirty="0"/>
              <a:t>This is the paradigm or cascade of how we capture true burden</a:t>
            </a:r>
          </a:p>
          <a:p>
            <a:endParaRPr lang="en-US" dirty="0"/>
          </a:p>
          <a:p>
            <a:r>
              <a:rPr lang="en-US" dirty="0"/>
              <a:t>Add icon to indicate serology, healthcare seeking, clinical burden</a:t>
            </a:r>
          </a:p>
          <a:p>
            <a:endParaRPr lang="en-US" dirty="0"/>
          </a:p>
          <a:p>
            <a:r>
              <a:rPr lang="en-US" dirty="0"/>
              <a:t>(or consider iceberg figure)</a:t>
            </a:r>
          </a:p>
          <a:p>
            <a:endParaRPr lang="en-US" dirty="0"/>
          </a:p>
        </p:txBody>
      </p:sp>
      <p:sp>
        <p:nvSpPr>
          <p:cNvPr id="4" name="Slide Number Placeholder 3">
            <a:extLst>
              <a:ext uri="{FF2B5EF4-FFF2-40B4-BE49-F238E27FC236}">
                <a16:creationId xmlns:a16="http://schemas.microsoft.com/office/drawing/2014/main" id="{2D5E443E-BE39-6663-75C9-7E33F997705F}"/>
              </a:ext>
            </a:extLst>
          </p:cNvPr>
          <p:cNvSpPr>
            <a:spLocks noGrp="1"/>
          </p:cNvSpPr>
          <p:nvPr>
            <p:ph type="sldNum" sz="quarter" idx="5"/>
          </p:nvPr>
        </p:nvSpPr>
        <p:spPr/>
        <p:txBody>
          <a:bodyPr/>
          <a:lstStyle/>
          <a:p>
            <a:fld id="{F2778562-DEA2-8342-BF39-DF2AB1FC2EEB}" type="slidenum">
              <a:rPr lang="en-US" smtClean="0"/>
              <a:t>7</a:t>
            </a:fld>
            <a:endParaRPr lang="en-US"/>
          </a:p>
        </p:txBody>
      </p:sp>
    </p:spTree>
    <p:extLst>
      <p:ext uri="{BB962C8B-B14F-4D97-AF65-F5344CB8AC3E}">
        <p14:creationId xmlns:p14="http://schemas.microsoft.com/office/powerpoint/2010/main" val="161238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8840F-1F63-D940-40EF-11ACD25E0F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A4B74-CA1A-D29B-2B56-AA0E1E964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0A5A30-9A0F-AFE5-8012-020E7DD74F3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mj-lt"/>
                <a:ea typeface="Times New Roman" panose="02020603050405020304" pitchFamily="18" charset="0"/>
              </a:rPr>
              <a:t>Cholera burden estimation largely relies on passive clinical based surveillance which </a:t>
            </a:r>
            <a:r>
              <a:rPr lang="en-US" sz="1200" dirty="0">
                <a:solidFill>
                  <a:srgbClr val="000000"/>
                </a:solidFill>
                <a:latin typeface="+mj-lt"/>
                <a:ea typeface="Times New Roman" panose="02020603050405020304" pitchFamily="18" charset="0"/>
              </a:rPr>
              <a:t>only </a:t>
            </a:r>
            <a:r>
              <a:rPr lang="en-US" sz="1200" dirty="0">
                <a:solidFill>
                  <a:srgbClr val="000000"/>
                </a:solidFill>
                <a:effectLst/>
                <a:latin typeface="+mj-lt"/>
                <a:ea typeface="Times New Roman" panose="02020603050405020304" pitchFamily="18" charset="0"/>
              </a:rPr>
              <a:t>captures a fraction of true infections due to variable clinical presentations and access to healthcare</a:t>
            </a:r>
          </a:p>
          <a:p>
            <a:endParaRPr lang="en-US" dirty="0"/>
          </a:p>
          <a:p>
            <a:r>
              <a:rPr lang="en-US" dirty="0"/>
              <a:t>This is the paradigm or cascade of how we capture true burden</a:t>
            </a:r>
          </a:p>
          <a:p>
            <a:endParaRPr lang="en-US" dirty="0"/>
          </a:p>
          <a:p>
            <a:r>
              <a:rPr lang="en-US" dirty="0"/>
              <a:t>Add icon to indicate serology, healthcare seeking, clinical burden</a:t>
            </a:r>
          </a:p>
          <a:p>
            <a:endParaRPr lang="en-US" dirty="0"/>
          </a:p>
          <a:p>
            <a:r>
              <a:rPr lang="en-US" dirty="0"/>
              <a:t>(or consider iceberg figure)</a:t>
            </a:r>
          </a:p>
          <a:p>
            <a:endParaRPr lang="en-US" dirty="0"/>
          </a:p>
        </p:txBody>
      </p:sp>
      <p:sp>
        <p:nvSpPr>
          <p:cNvPr id="4" name="Slide Number Placeholder 3">
            <a:extLst>
              <a:ext uri="{FF2B5EF4-FFF2-40B4-BE49-F238E27FC236}">
                <a16:creationId xmlns:a16="http://schemas.microsoft.com/office/drawing/2014/main" id="{854B14AF-2D55-1CEE-1528-809FBEEE731C}"/>
              </a:ext>
            </a:extLst>
          </p:cNvPr>
          <p:cNvSpPr>
            <a:spLocks noGrp="1"/>
          </p:cNvSpPr>
          <p:nvPr>
            <p:ph type="sldNum" sz="quarter" idx="5"/>
          </p:nvPr>
        </p:nvSpPr>
        <p:spPr/>
        <p:txBody>
          <a:bodyPr/>
          <a:lstStyle/>
          <a:p>
            <a:fld id="{F2778562-DEA2-8342-BF39-DF2AB1FC2EEB}" type="slidenum">
              <a:rPr lang="en-US" smtClean="0"/>
              <a:t>8</a:t>
            </a:fld>
            <a:endParaRPr lang="en-US"/>
          </a:p>
        </p:txBody>
      </p:sp>
    </p:spTree>
    <p:extLst>
      <p:ext uri="{BB962C8B-B14F-4D97-AF65-F5344CB8AC3E}">
        <p14:creationId xmlns:p14="http://schemas.microsoft.com/office/powerpoint/2010/main" val="236787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A121E-F53A-569F-2538-72B5508668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8DAF55-11BE-966C-EBB4-7693262DB3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634629-79D6-8539-1E62-E325E046038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mj-lt"/>
                <a:ea typeface="Times New Roman" panose="02020603050405020304" pitchFamily="18" charset="0"/>
              </a:rPr>
              <a:t>Cholera burden estimation largely relies on passive clinical based surveillance which </a:t>
            </a:r>
            <a:r>
              <a:rPr lang="en-US" sz="1200" dirty="0">
                <a:solidFill>
                  <a:srgbClr val="000000"/>
                </a:solidFill>
                <a:latin typeface="+mj-lt"/>
                <a:ea typeface="Times New Roman" panose="02020603050405020304" pitchFamily="18" charset="0"/>
              </a:rPr>
              <a:t>only </a:t>
            </a:r>
            <a:r>
              <a:rPr lang="en-US" sz="1200" dirty="0">
                <a:solidFill>
                  <a:srgbClr val="000000"/>
                </a:solidFill>
                <a:effectLst/>
                <a:latin typeface="+mj-lt"/>
                <a:ea typeface="Times New Roman" panose="02020603050405020304" pitchFamily="18" charset="0"/>
              </a:rPr>
              <a:t>captures a fraction of true infections due to variable clinical presentations and access to healthcare</a:t>
            </a:r>
          </a:p>
          <a:p>
            <a:endParaRPr lang="en-US" dirty="0"/>
          </a:p>
          <a:p>
            <a:r>
              <a:rPr lang="en-US" dirty="0"/>
              <a:t>This is the paradigm or cascade of how we capture true burden</a:t>
            </a:r>
          </a:p>
          <a:p>
            <a:endParaRPr lang="en-US" dirty="0"/>
          </a:p>
          <a:p>
            <a:r>
              <a:rPr lang="en-US" dirty="0"/>
              <a:t>Add icon to indicate serology, healthcare seeking, clinical burden</a:t>
            </a:r>
          </a:p>
          <a:p>
            <a:endParaRPr lang="en-US" dirty="0"/>
          </a:p>
          <a:p>
            <a:r>
              <a:rPr lang="en-US" dirty="0"/>
              <a:t>(or consider iceberg figure)</a:t>
            </a:r>
          </a:p>
          <a:p>
            <a:endParaRPr lang="en-US" dirty="0"/>
          </a:p>
        </p:txBody>
      </p:sp>
      <p:sp>
        <p:nvSpPr>
          <p:cNvPr id="4" name="Slide Number Placeholder 3">
            <a:extLst>
              <a:ext uri="{FF2B5EF4-FFF2-40B4-BE49-F238E27FC236}">
                <a16:creationId xmlns:a16="http://schemas.microsoft.com/office/drawing/2014/main" id="{D2E6E207-ED42-EB47-7EB4-95625369AA7C}"/>
              </a:ext>
            </a:extLst>
          </p:cNvPr>
          <p:cNvSpPr>
            <a:spLocks noGrp="1"/>
          </p:cNvSpPr>
          <p:nvPr>
            <p:ph type="sldNum" sz="quarter" idx="5"/>
          </p:nvPr>
        </p:nvSpPr>
        <p:spPr/>
        <p:txBody>
          <a:bodyPr/>
          <a:lstStyle/>
          <a:p>
            <a:fld id="{F2778562-DEA2-8342-BF39-DF2AB1FC2EEB}" type="slidenum">
              <a:rPr lang="en-US" smtClean="0"/>
              <a:t>9</a:t>
            </a:fld>
            <a:endParaRPr lang="en-US"/>
          </a:p>
        </p:txBody>
      </p:sp>
    </p:spTree>
    <p:extLst>
      <p:ext uri="{BB962C8B-B14F-4D97-AF65-F5344CB8AC3E}">
        <p14:creationId xmlns:p14="http://schemas.microsoft.com/office/powerpoint/2010/main" val="234783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102904-C13F-124A-94DD-6743862C08BB}" type="slidenum">
              <a:rPr lang="en-US" smtClean="0"/>
              <a:t>10</a:t>
            </a:fld>
            <a:endParaRPr lang="en-US"/>
          </a:p>
        </p:txBody>
      </p:sp>
    </p:spTree>
    <p:extLst>
      <p:ext uri="{BB962C8B-B14F-4D97-AF65-F5344CB8AC3E}">
        <p14:creationId xmlns:p14="http://schemas.microsoft.com/office/powerpoint/2010/main" val="222120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on the right is tracking SARS-CoV-2 seroprevalence during the first year of the pandemic in Mexico</a:t>
            </a:r>
          </a:p>
        </p:txBody>
      </p:sp>
      <p:sp>
        <p:nvSpPr>
          <p:cNvPr id="4" name="Slide Number Placeholder 3"/>
          <p:cNvSpPr>
            <a:spLocks noGrp="1"/>
          </p:cNvSpPr>
          <p:nvPr>
            <p:ph type="sldNum" sz="quarter" idx="5"/>
          </p:nvPr>
        </p:nvSpPr>
        <p:spPr/>
        <p:txBody>
          <a:bodyPr/>
          <a:lstStyle/>
          <a:p>
            <a:fld id="{DBD3C268-EA26-E045-894C-C9D30066C19F}" type="slidenum">
              <a:rPr lang="en-US" smtClean="0"/>
              <a:t>15</a:t>
            </a:fld>
            <a:endParaRPr lang="en-US"/>
          </a:p>
        </p:txBody>
      </p:sp>
    </p:spTree>
    <p:extLst>
      <p:ext uri="{BB962C8B-B14F-4D97-AF65-F5344CB8AC3E}">
        <p14:creationId xmlns:p14="http://schemas.microsoft.com/office/powerpoint/2010/main" val="324517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68D0-2FAF-5D23-B0CC-EB73B45E53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382956-E79E-4711-EBA7-2A5F7B94C6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416E1E-DC43-7417-308A-3BA90EB2E90C}"/>
              </a:ext>
            </a:extLst>
          </p:cNvPr>
          <p:cNvSpPr>
            <a:spLocks noGrp="1"/>
          </p:cNvSpPr>
          <p:nvPr>
            <p:ph type="body" idx="1"/>
          </p:nvPr>
        </p:nvSpPr>
        <p:spPr/>
        <p:txBody>
          <a:bodyPr/>
          <a:lstStyle/>
          <a:p>
            <a:r>
              <a:rPr lang="en-US" dirty="0"/>
              <a:t>Example on the right is from India Measles and rubella seroprevalence before and after vaccination campaigns</a:t>
            </a:r>
          </a:p>
        </p:txBody>
      </p:sp>
      <p:sp>
        <p:nvSpPr>
          <p:cNvPr id="4" name="Slide Number Placeholder 3">
            <a:extLst>
              <a:ext uri="{FF2B5EF4-FFF2-40B4-BE49-F238E27FC236}">
                <a16:creationId xmlns:a16="http://schemas.microsoft.com/office/drawing/2014/main" id="{B7A88D1F-8664-EC5F-5E84-7531F843DB34}"/>
              </a:ext>
            </a:extLst>
          </p:cNvPr>
          <p:cNvSpPr>
            <a:spLocks noGrp="1"/>
          </p:cNvSpPr>
          <p:nvPr>
            <p:ph type="sldNum" sz="quarter" idx="5"/>
          </p:nvPr>
        </p:nvSpPr>
        <p:spPr/>
        <p:txBody>
          <a:bodyPr/>
          <a:lstStyle/>
          <a:p>
            <a:fld id="{DBD3C268-EA26-E045-894C-C9D30066C19F}" type="slidenum">
              <a:rPr lang="en-US" smtClean="0"/>
              <a:t>16</a:t>
            </a:fld>
            <a:endParaRPr lang="en-US"/>
          </a:p>
        </p:txBody>
      </p:sp>
    </p:spTree>
    <p:extLst>
      <p:ext uri="{BB962C8B-B14F-4D97-AF65-F5344CB8AC3E}">
        <p14:creationId xmlns:p14="http://schemas.microsoft.com/office/powerpoint/2010/main" val="1865630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10774-857D-B9D5-0940-0364362CB2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C37FB1-1640-264C-5D52-39752E965A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893EFE-577C-7682-AF5D-6EF021721D97}"/>
              </a:ext>
            </a:extLst>
          </p:cNvPr>
          <p:cNvSpPr>
            <a:spLocks noGrp="1"/>
          </p:cNvSpPr>
          <p:nvPr>
            <p:ph type="body" idx="1"/>
          </p:nvPr>
        </p:nvSpPr>
        <p:spPr/>
        <p:txBody>
          <a:bodyPr/>
          <a:lstStyle/>
          <a:p>
            <a:r>
              <a:rPr lang="en-US" dirty="0"/>
              <a:t>Righthand example is the Impact of bed net distribution on malaria seroprevalence in Mozambique. Blue is before and red is afterward. </a:t>
            </a:r>
          </a:p>
        </p:txBody>
      </p:sp>
      <p:sp>
        <p:nvSpPr>
          <p:cNvPr id="4" name="Slide Number Placeholder 3">
            <a:extLst>
              <a:ext uri="{FF2B5EF4-FFF2-40B4-BE49-F238E27FC236}">
                <a16:creationId xmlns:a16="http://schemas.microsoft.com/office/drawing/2014/main" id="{B1AB9905-DCF9-F079-01FE-BF2470106AF8}"/>
              </a:ext>
            </a:extLst>
          </p:cNvPr>
          <p:cNvSpPr>
            <a:spLocks noGrp="1"/>
          </p:cNvSpPr>
          <p:nvPr>
            <p:ph type="sldNum" sz="quarter" idx="5"/>
          </p:nvPr>
        </p:nvSpPr>
        <p:spPr/>
        <p:txBody>
          <a:bodyPr/>
          <a:lstStyle/>
          <a:p>
            <a:fld id="{DBD3C268-EA26-E045-894C-C9D30066C19F}" type="slidenum">
              <a:rPr lang="en-US" smtClean="0"/>
              <a:t>17</a:t>
            </a:fld>
            <a:endParaRPr lang="en-US"/>
          </a:p>
        </p:txBody>
      </p:sp>
    </p:spTree>
    <p:extLst>
      <p:ext uri="{BB962C8B-B14F-4D97-AF65-F5344CB8AC3E}">
        <p14:creationId xmlns:p14="http://schemas.microsoft.com/office/powerpoint/2010/main" val="3685358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84F9D-F3AA-3107-A681-6D1C815CCA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B1F523-D70F-CA29-F404-DE1BFCD939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90143A-AE73-5402-DECE-483B0583452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right is an example monitoring onchocerciasis elimination in Uganda</a:t>
            </a:r>
          </a:p>
        </p:txBody>
      </p:sp>
      <p:sp>
        <p:nvSpPr>
          <p:cNvPr id="4" name="Slide Number Placeholder 3">
            <a:extLst>
              <a:ext uri="{FF2B5EF4-FFF2-40B4-BE49-F238E27FC236}">
                <a16:creationId xmlns:a16="http://schemas.microsoft.com/office/drawing/2014/main" id="{EACA6289-55DC-83AA-CC79-457ECF874E21}"/>
              </a:ext>
            </a:extLst>
          </p:cNvPr>
          <p:cNvSpPr>
            <a:spLocks noGrp="1"/>
          </p:cNvSpPr>
          <p:nvPr>
            <p:ph type="sldNum" sz="quarter" idx="5"/>
          </p:nvPr>
        </p:nvSpPr>
        <p:spPr/>
        <p:txBody>
          <a:bodyPr/>
          <a:lstStyle/>
          <a:p>
            <a:fld id="{DBD3C268-EA26-E045-894C-C9D30066C19F}" type="slidenum">
              <a:rPr lang="en-US" smtClean="0"/>
              <a:t>18</a:t>
            </a:fld>
            <a:endParaRPr lang="en-US"/>
          </a:p>
        </p:txBody>
      </p:sp>
    </p:spTree>
    <p:extLst>
      <p:ext uri="{BB962C8B-B14F-4D97-AF65-F5344CB8AC3E}">
        <p14:creationId xmlns:p14="http://schemas.microsoft.com/office/powerpoint/2010/main" val="2307863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01993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1"/>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2"/>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2"/>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 id="214748368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 Id="rId9" Type="http://schemas.openxmlformats.org/officeDocument/2006/relationships/image" Target="../media/image10.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0.png"/><Relationship Id="rId7"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3.xml"/><Relationship Id="rId6" Type="http://schemas.microsoft.com/office/2007/relationships/hdphoto" Target="../media/hdphoto2.wdp"/><Relationship Id="rId5" Type="http://schemas.microsoft.com/office/2007/relationships/hdphoto" Target="../media/hdphoto1.wdp"/><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0.png"/><Relationship Id="rId7"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3.xml"/><Relationship Id="rId6" Type="http://schemas.microsoft.com/office/2007/relationships/hdphoto" Target="../media/hdphoto2.wdp"/><Relationship Id="rId5" Type="http://schemas.microsoft.com/office/2007/relationships/hdphoto" Target="../media/hdphoto1.wdp"/><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19.png"/><Relationship Id="rId7" Type="http://schemas.microsoft.com/office/2007/relationships/hdphoto" Target="../media/hdphoto6.wdp"/><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microsoft.com/office/2007/relationships/hdphoto" Target="../media/hdphoto5.wdp"/><Relationship Id="rId5" Type="http://schemas.openxmlformats.org/officeDocument/2006/relationships/image" Target="../media/image21.png"/><Relationship Id="rId10" Type="http://schemas.microsoft.com/office/2007/relationships/hdphoto" Target="../media/hdphoto4.wdp"/><Relationship Id="rId4" Type="http://schemas.openxmlformats.org/officeDocument/2006/relationships/image" Target="../media/image20.png"/><Relationship Id="rId9"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0.png"/><Relationship Id="rId7"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3.xml"/><Relationship Id="rId6" Type="http://schemas.microsoft.com/office/2007/relationships/hdphoto" Target="../media/hdphoto9.wdp"/><Relationship Id="rId5" Type="http://schemas.microsoft.com/office/2007/relationships/hdphoto" Target="../media/hdphoto8.wdp"/><Relationship Id="rId4" Type="http://schemas.openxmlformats.org/officeDocument/2006/relationships/image" Target="../media/image21.png"/><Relationship Id="rId9" Type="http://schemas.microsoft.com/office/2007/relationships/hdphoto" Target="../media/hdphoto4.wdp"/></Relationships>
</file>

<file path=ppt/slides/_rels/slide26.xml.rels><?xml version="1.0" encoding="UTF-8" standalone="yes"?>
<Relationships xmlns="http://schemas.openxmlformats.org/package/2006/relationships"><Relationship Id="rId8" Type="http://schemas.microsoft.com/office/2007/relationships/hdphoto" Target="../media/hdphoto10.wdp"/><Relationship Id="rId3" Type="http://schemas.openxmlformats.org/officeDocument/2006/relationships/image" Target="../media/image20.png"/><Relationship Id="rId7" Type="http://schemas.microsoft.com/office/2007/relationships/hdphoto" Target="../media/hdphoto9.wdp"/><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3.svg"/><Relationship Id="rId10" Type="http://schemas.microsoft.com/office/2007/relationships/hdphoto" Target="../media/hdphoto1.wdp"/><Relationship Id="rId4" Type="http://schemas.openxmlformats.org/officeDocument/2006/relationships/image" Target="../media/image22.png"/><Relationship Id="rId9" Type="http://schemas.microsoft.com/office/2007/relationships/hdphoto" Target="../media/hdphoto4.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emf"/></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0703-2282-157B-9E09-881EED295639}"/>
              </a:ext>
            </a:extLst>
          </p:cNvPr>
          <p:cNvSpPr>
            <a:spLocks noGrp="1"/>
          </p:cNvSpPr>
          <p:nvPr>
            <p:ph type="ctrTitle"/>
          </p:nvPr>
        </p:nvSpPr>
        <p:spPr>
          <a:xfrm>
            <a:off x="952500" y="1122363"/>
            <a:ext cx="10287000" cy="2387600"/>
          </a:xfrm>
        </p:spPr>
        <p:txBody>
          <a:bodyPr>
            <a:normAutofit/>
          </a:bodyPr>
          <a:lstStyle/>
          <a:p>
            <a:r>
              <a:rPr lang="en-US" sz="3600" dirty="0">
                <a:latin typeface="+mn-lt"/>
              </a:rPr>
              <a:t>Lecture 0: Course Overview &amp; </a:t>
            </a:r>
            <a:br>
              <a:rPr lang="en-US" sz="3600" dirty="0">
                <a:latin typeface="+mn-lt"/>
              </a:rPr>
            </a:br>
            <a:r>
              <a:rPr lang="en-US" sz="3600" dirty="0">
                <a:latin typeface="+mn-lt"/>
              </a:rPr>
              <a:t>Introduction to Serological Concepts and Methods</a:t>
            </a:r>
          </a:p>
        </p:txBody>
      </p:sp>
      <p:sp>
        <p:nvSpPr>
          <p:cNvPr id="3" name="Subtitle 2">
            <a:extLst>
              <a:ext uri="{FF2B5EF4-FFF2-40B4-BE49-F238E27FC236}">
                <a16:creationId xmlns:a16="http://schemas.microsoft.com/office/drawing/2014/main" id="{B3FE00F9-934A-BB4F-2830-445B2068307D}"/>
              </a:ext>
            </a:extLst>
          </p:cNvPr>
          <p:cNvSpPr>
            <a:spLocks noGrp="1"/>
          </p:cNvSpPr>
          <p:nvPr>
            <p:ph type="subTitle" idx="1"/>
          </p:nvPr>
        </p:nvSpPr>
        <p:spPr/>
        <p:txBody>
          <a:bodyPr/>
          <a:lstStyle/>
          <a:p>
            <a:r>
              <a:rPr lang="en-US" dirty="0"/>
              <a:t>21 May 2025</a:t>
            </a:r>
          </a:p>
          <a:p>
            <a:r>
              <a:rPr lang="en-US" dirty="0"/>
              <a:t>Seroanalytics Training</a:t>
            </a:r>
            <a:br>
              <a:rPr lang="en-US" dirty="0"/>
            </a:br>
            <a:r>
              <a:rPr lang="en-US" dirty="0"/>
              <a:t>Blantyre, Malawi</a:t>
            </a:r>
          </a:p>
        </p:txBody>
      </p:sp>
    </p:spTree>
    <p:extLst>
      <p:ext uri="{BB962C8B-B14F-4D97-AF65-F5344CB8AC3E}">
        <p14:creationId xmlns:p14="http://schemas.microsoft.com/office/powerpoint/2010/main" val="423495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D8F7-BA8E-A7D7-BFC5-7AA30D7BF569}"/>
              </a:ext>
            </a:extLst>
          </p:cNvPr>
          <p:cNvSpPr>
            <a:spLocks noGrp="1"/>
          </p:cNvSpPr>
          <p:nvPr>
            <p:ph type="title"/>
          </p:nvPr>
        </p:nvSpPr>
        <p:spPr/>
        <p:txBody>
          <a:bodyPr>
            <a:normAutofit/>
          </a:bodyPr>
          <a:lstStyle/>
          <a:p>
            <a:r>
              <a:rPr lang="en-US" sz="3600" dirty="0"/>
              <a:t>Use cases of serology at individual and population levels</a:t>
            </a:r>
          </a:p>
        </p:txBody>
      </p:sp>
      <p:sp>
        <p:nvSpPr>
          <p:cNvPr id="3" name="Content Placeholder 2">
            <a:extLst>
              <a:ext uri="{FF2B5EF4-FFF2-40B4-BE49-F238E27FC236}">
                <a16:creationId xmlns:a16="http://schemas.microsoft.com/office/drawing/2014/main" id="{A04EFFAE-74F9-C794-1AD8-371227F9EA16}"/>
              </a:ext>
            </a:extLst>
          </p:cNvPr>
          <p:cNvSpPr>
            <a:spLocks noGrp="1"/>
          </p:cNvSpPr>
          <p:nvPr>
            <p:ph idx="1"/>
          </p:nvPr>
        </p:nvSpPr>
        <p:spPr/>
        <p:txBody>
          <a:bodyPr>
            <a:normAutofit lnSpcReduction="10000"/>
          </a:bodyPr>
          <a:lstStyle/>
          <a:p>
            <a:r>
              <a:rPr lang="en-US" dirty="0"/>
              <a:t>At the </a:t>
            </a:r>
            <a:r>
              <a:rPr lang="en-US" b="1" dirty="0"/>
              <a:t>individual</a:t>
            </a:r>
            <a:r>
              <a:rPr lang="en-US" dirty="0"/>
              <a:t> level:</a:t>
            </a:r>
          </a:p>
          <a:p>
            <a:pPr lvl="1"/>
            <a:r>
              <a:rPr lang="en-US" dirty="0"/>
              <a:t>To indirectly diagnose recent or prior infection</a:t>
            </a:r>
          </a:p>
          <a:p>
            <a:pPr lvl="1"/>
            <a:r>
              <a:rPr lang="en-US" dirty="0"/>
              <a:t>To hypothetically ascertain who is protected</a:t>
            </a:r>
          </a:p>
          <a:p>
            <a:pPr lvl="2"/>
            <a:r>
              <a:rPr lang="en-US" b="0" dirty="0">
                <a:latin typeface="Aptos" panose="020B0004020202020204" pitchFamily="34" charset="0"/>
              </a:rPr>
              <a:t>e.g., screening health care workers for measles antibody titers</a:t>
            </a:r>
          </a:p>
          <a:p>
            <a:pPr lvl="1"/>
            <a:r>
              <a:rPr lang="en-US" dirty="0"/>
              <a:t>To measure as a surrogate outcome in vaccine trials</a:t>
            </a:r>
          </a:p>
          <a:p>
            <a:pPr marL="457200" lvl="1" indent="0">
              <a:buNone/>
            </a:pPr>
            <a:endParaRPr lang="en-US" dirty="0"/>
          </a:p>
          <a:p>
            <a:r>
              <a:rPr lang="en-US" dirty="0"/>
              <a:t>At the </a:t>
            </a:r>
            <a:r>
              <a:rPr lang="en-US" b="1" dirty="0"/>
              <a:t>population</a:t>
            </a:r>
            <a:r>
              <a:rPr lang="en-US" dirty="0"/>
              <a:t> level:</a:t>
            </a:r>
          </a:p>
          <a:p>
            <a:pPr lvl="1"/>
            <a:r>
              <a:rPr lang="en-US" dirty="0"/>
              <a:t>To quantify cumulative incidence or immunity in a population </a:t>
            </a:r>
            <a:r>
              <a:rPr lang="en-US" b="1" dirty="0">
                <a:solidFill>
                  <a:schemeClr val="accent5"/>
                </a:solidFill>
              </a:rPr>
              <a:t>(Lecture 4)</a:t>
            </a:r>
          </a:p>
          <a:p>
            <a:pPr lvl="1"/>
            <a:r>
              <a:rPr lang="en-US" dirty="0"/>
              <a:t>To obtain biomarkers of additional metrics</a:t>
            </a:r>
          </a:p>
          <a:p>
            <a:pPr lvl="2"/>
            <a:r>
              <a:rPr lang="en-US" dirty="0"/>
              <a:t>e.g., recency or frequency of exposures (using quantitative responses)</a:t>
            </a:r>
          </a:p>
          <a:p>
            <a:pPr lvl="1"/>
            <a:r>
              <a:rPr lang="en-US" dirty="0"/>
              <a:t>To parametrize mechanistic transmission models</a:t>
            </a:r>
          </a:p>
        </p:txBody>
      </p:sp>
    </p:spTree>
    <p:extLst>
      <p:ext uri="{BB962C8B-B14F-4D97-AF65-F5344CB8AC3E}">
        <p14:creationId xmlns:p14="http://schemas.microsoft.com/office/powerpoint/2010/main" val="342028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64079-8F11-6D80-C34D-688158DBE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22774B-0FC9-E0D5-E65B-6885DD4527D8}"/>
              </a:ext>
            </a:extLst>
          </p:cNvPr>
          <p:cNvSpPr>
            <a:spLocks noGrp="1"/>
          </p:cNvSpPr>
          <p:nvPr>
            <p:ph type="title"/>
          </p:nvPr>
        </p:nvSpPr>
        <p:spPr/>
        <p:txBody>
          <a:bodyPr>
            <a:normAutofit/>
          </a:bodyPr>
          <a:lstStyle/>
          <a:p>
            <a:r>
              <a:rPr lang="en-US" sz="3600" dirty="0"/>
              <a:t>Serology is the gold standard to quantify infections in a population</a:t>
            </a:r>
          </a:p>
        </p:txBody>
      </p:sp>
      <p:sp>
        <p:nvSpPr>
          <p:cNvPr id="3" name="TextBox 2">
            <a:extLst>
              <a:ext uri="{FF2B5EF4-FFF2-40B4-BE49-F238E27FC236}">
                <a16:creationId xmlns:a16="http://schemas.microsoft.com/office/drawing/2014/main" id="{BD557C9C-D37A-9506-3DE9-7AD26D069F6D}"/>
              </a:ext>
            </a:extLst>
          </p:cNvPr>
          <p:cNvSpPr txBox="1"/>
          <p:nvPr/>
        </p:nvSpPr>
        <p:spPr>
          <a:xfrm>
            <a:off x="865413" y="1690688"/>
            <a:ext cx="6602188"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Antibodies allow for estimation of key disease transmission parameters </a:t>
            </a:r>
          </a:p>
          <a:p>
            <a:pPr marL="800100" lvl="1" indent="-342900">
              <a:buFont typeface="Arial" panose="020B0604020202020204" pitchFamily="34" charset="0"/>
              <a:buChar char="•"/>
            </a:pPr>
            <a:r>
              <a:rPr lang="en-US" sz="2400" b="1" dirty="0"/>
              <a:t>Natural history</a:t>
            </a:r>
            <a:r>
              <a:rPr lang="en-US" sz="2400" dirty="0"/>
              <a:t>: case-ascertainment ratio, infection-fatality ratio</a:t>
            </a:r>
          </a:p>
          <a:p>
            <a:pPr marL="800100" lvl="1" indent="-342900">
              <a:buFont typeface="Arial" panose="020B0604020202020204" pitchFamily="34" charset="0"/>
              <a:buChar char="•"/>
            </a:pPr>
            <a:r>
              <a:rPr lang="en-US" sz="2400" b="1" dirty="0"/>
              <a:t>Epidemiology</a:t>
            </a:r>
            <a:r>
              <a:rPr lang="en-US" sz="2400" dirty="0"/>
              <a:t>: attack rate, R0, force of infection </a:t>
            </a:r>
            <a:r>
              <a:rPr lang="en-US" sz="2400" b="1" dirty="0">
                <a:solidFill>
                  <a:schemeClr val="accent5"/>
                </a:solidFill>
              </a:rPr>
              <a:t>(Lecture 5)</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However, this requires having an </a:t>
            </a:r>
            <a:r>
              <a:rPr lang="en-US" sz="2400" b="1" dirty="0"/>
              <a:t>appropriate serological assay </a:t>
            </a:r>
            <a:r>
              <a:rPr lang="en-US" sz="2400" dirty="0"/>
              <a:t>and </a:t>
            </a:r>
            <a:r>
              <a:rPr lang="en-US" sz="2400" b="1" dirty="0"/>
              <a:t>adequate interpretation</a:t>
            </a:r>
            <a:r>
              <a:rPr lang="en-US" sz="2400" dirty="0"/>
              <a:t>.</a:t>
            </a:r>
          </a:p>
          <a:p>
            <a:endParaRPr lang="en-US" sz="2400" dirty="0"/>
          </a:p>
          <a:p>
            <a:endParaRPr lang="en-US" sz="2400" dirty="0"/>
          </a:p>
        </p:txBody>
      </p:sp>
      <p:pic>
        <p:nvPicPr>
          <p:cNvPr id="4" name="Picture 3" descr="A picture containing icon&#10;&#10;Description automatically generated">
            <a:extLst>
              <a:ext uri="{FF2B5EF4-FFF2-40B4-BE49-F238E27FC236}">
                <a16:creationId xmlns:a16="http://schemas.microsoft.com/office/drawing/2014/main" id="{81D1488A-A181-D87E-9F49-12D4676CCC16}"/>
              </a:ext>
            </a:extLst>
          </p:cNvPr>
          <p:cNvPicPr>
            <a:picLocks noChangeAspect="1"/>
          </p:cNvPicPr>
          <p:nvPr/>
        </p:nvPicPr>
        <p:blipFill>
          <a:blip r:embed="rId2"/>
          <a:stretch>
            <a:fillRect/>
          </a:stretch>
        </p:blipFill>
        <p:spPr>
          <a:xfrm>
            <a:off x="7772401" y="1692411"/>
            <a:ext cx="2940364" cy="2741278"/>
          </a:xfrm>
          <a:prstGeom prst="rect">
            <a:avLst/>
          </a:prstGeom>
        </p:spPr>
      </p:pic>
      <p:sp>
        <p:nvSpPr>
          <p:cNvPr id="5" name="TextBox 4">
            <a:extLst>
              <a:ext uri="{FF2B5EF4-FFF2-40B4-BE49-F238E27FC236}">
                <a16:creationId xmlns:a16="http://schemas.microsoft.com/office/drawing/2014/main" id="{3EC05FA4-FDD2-EC60-53E7-A36DD693341B}"/>
              </a:ext>
            </a:extLst>
          </p:cNvPr>
          <p:cNvSpPr txBox="1"/>
          <p:nvPr/>
        </p:nvSpPr>
        <p:spPr>
          <a:xfrm>
            <a:off x="10723651" y="1745118"/>
            <a:ext cx="1500197" cy="1169551"/>
          </a:xfrm>
          <a:prstGeom prst="rect">
            <a:avLst/>
          </a:prstGeom>
          <a:noFill/>
        </p:spPr>
        <p:txBody>
          <a:bodyPr wrap="square" rtlCol="0">
            <a:spAutoFit/>
          </a:bodyPr>
          <a:lstStyle/>
          <a:p>
            <a:r>
              <a:rPr lang="en-US" sz="1400" dirty="0">
                <a:solidFill>
                  <a:schemeClr val="tx1">
                    <a:lumMod val="65000"/>
                    <a:lumOff val="35000"/>
                  </a:schemeClr>
                </a:solidFill>
                <a:latin typeface="Helvetica" pitchFamily="2" charset="0"/>
              </a:rPr>
              <a:t>Deaths</a:t>
            </a:r>
          </a:p>
          <a:p>
            <a:r>
              <a:rPr lang="en-US" sz="1400" dirty="0">
                <a:solidFill>
                  <a:schemeClr val="tx1">
                    <a:lumMod val="65000"/>
                    <a:lumOff val="35000"/>
                  </a:schemeClr>
                </a:solidFill>
                <a:latin typeface="Helvetica" pitchFamily="2" charset="0"/>
              </a:rPr>
              <a:t>Severe cases</a:t>
            </a:r>
          </a:p>
          <a:p>
            <a:r>
              <a:rPr lang="en-US" sz="1400" dirty="0">
                <a:solidFill>
                  <a:schemeClr val="tx1">
                    <a:lumMod val="65000"/>
                    <a:lumOff val="35000"/>
                  </a:schemeClr>
                </a:solidFill>
                <a:latin typeface="Helvetica" pitchFamily="2" charset="0"/>
              </a:rPr>
              <a:t>Symptomatic </a:t>
            </a:r>
          </a:p>
          <a:p>
            <a:r>
              <a:rPr lang="en-US" sz="1400" dirty="0">
                <a:solidFill>
                  <a:srgbClr val="73B5DA"/>
                </a:solidFill>
                <a:latin typeface="Helvetica" pitchFamily="2" charset="0"/>
              </a:rPr>
              <a:t>Mild cases</a:t>
            </a:r>
          </a:p>
          <a:p>
            <a:r>
              <a:rPr lang="en-US" sz="1400" dirty="0">
                <a:solidFill>
                  <a:srgbClr val="73B5DA"/>
                </a:solidFill>
                <a:latin typeface="Helvetica" pitchFamily="2" charset="0"/>
              </a:rPr>
              <a:t>Asymptomatic</a:t>
            </a:r>
          </a:p>
        </p:txBody>
      </p:sp>
    </p:spTree>
    <p:extLst>
      <p:ext uri="{BB962C8B-B14F-4D97-AF65-F5344CB8AC3E}">
        <p14:creationId xmlns:p14="http://schemas.microsoft.com/office/powerpoint/2010/main" val="4167607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6EF6-ED34-2590-8BA4-7B7D0061FE6B}"/>
              </a:ext>
            </a:extLst>
          </p:cNvPr>
          <p:cNvSpPr>
            <a:spLocks noGrp="1"/>
          </p:cNvSpPr>
          <p:nvPr>
            <p:ph type="title"/>
          </p:nvPr>
        </p:nvSpPr>
        <p:spPr/>
        <p:txBody>
          <a:bodyPr>
            <a:normAutofit/>
          </a:bodyPr>
          <a:lstStyle/>
          <a:p>
            <a:r>
              <a:rPr lang="en-US" sz="4000" dirty="0"/>
              <a:t>Kinetics of the antibody response: for this course, we focus on IgG</a:t>
            </a:r>
          </a:p>
        </p:txBody>
      </p:sp>
      <p:pic>
        <p:nvPicPr>
          <p:cNvPr id="3" name="Google Shape;89;p18">
            <a:extLst>
              <a:ext uri="{FF2B5EF4-FFF2-40B4-BE49-F238E27FC236}">
                <a16:creationId xmlns:a16="http://schemas.microsoft.com/office/drawing/2014/main" id="{957E29D3-8B05-F237-18A2-4F9C5979A346}"/>
              </a:ext>
            </a:extLst>
          </p:cNvPr>
          <p:cNvPicPr preferRelativeResize="0">
            <a:picLocks noChangeAspect="1"/>
          </p:cNvPicPr>
          <p:nvPr/>
        </p:nvPicPr>
        <p:blipFill>
          <a:blip r:embed="rId2">
            <a:alphaModFix/>
          </a:blip>
          <a:srcRect t="2714"/>
          <a:stretch>
            <a:fillRect/>
          </a:stretch>
        </p:blipFill>
        <p:spPr>
          <a:xfrm>
            <a:off x="1959253" y="1556837"/>
            <a:ext cx="8273493" cy="4803776"/>
          </a:xfrm>
          <a:prstGeom prst="rect">
            <a:avLst/>
          </a:prstGeom>
          <a:noFill/>
          <a:ln>
            <a:noFill/>
          </a:ln>
        </p:spPr>
      </p:pic>
      <p:sp>
        <p:nvSpPr>
          <p:cNvPr id="4" name="Google Shape;90;p18">
            <a:extLst>
              <a:ext uri="{FF2B5EF4-FFF2-40B4-BE49-F238E27FC236}">
                <a16:creationId xmlns:a16="http://schemas.microsoft.com/office/drawing/2014/main" id="{209F4E2B-CB1F-1779-9135-6D8B47D45AEC}"/>
              </a:ext>
            </a:extLst>
          </p:cNvPr>
          <p:cNvSpPr/>
          <p:nvPr/>
        </p:nvSpPr>
        <p:spPr>
          <a:xfrm>
            <a:off x="5663546" y="1455510"/>
            <a:ext cx="2576939" cy="4803775"/>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218446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F5A1-9F7A-D08E-1B64-C256D83EDF7B}"/>
              </a:ext>
            </a:extLst>
          </p:cNvPr>
          <p:cNvSpPr>
            <a:spLocks noGrp="1"/>
          </p:cNvSpPr>
          <p:nvPr>
            <p:ph type="title"/>
          </p:nvPr>
        </p:nvSpPr>
        <p:spPr/>
        <p:txBody>
          <a:bodyPr/>
          <a:lstStyle/>
          <a:p>
            <a:r>
              <a:rPr lang="en-US" dirty="0"/>
              <a:t>There are many public health use cases of sero-epidemiology</a:t>
            </a:r>
          </a:p>
        </p:txBody>
      </p:sp>
      <p:sp>
        <p:nvSpPr>
          <p:cNvPr id="3" name="TextBox 2">
            <a:extLst>
              <a:ext uri="{FF2B5EF4-FFF2-40B4-BE49-F238E27FC236}">
                <a16:creationId xmlns:a16="http://schemas.microsoft.com/office/drawing/2014/main" id="{56FBF99C-B1D7-A857-93BC-38C643885695}"/>
              </a:ext>
            </a:extLst>
          </p:cNvPr>
          <p:cNvSpPr txBox="1"/>
          <p:nvPr/>
        </p:nvSpPr>
        <p:spPr>
          <a:xfrm>
            <a:off x="872488" y="5987334"/>
            <a:ext cx="7707087" cy="369332"/>
          </a:xfrm>
          <a:prstGeom prst="rect">
            <a:avLst/>
          </a:prstGeom>
          <a:noFill/>
        </p:spPr>
        <p:txBody>
          <a:bodyPr wrap="square">
            <a:spAutoFit/>
          </a:bodyPr>
          <a:lstStyle/>
          <a:p>
            <a:r>
              <a:rPr lang="en-US" dirty="0">
                <a:latin typeface="Helvetica" pitchFamily="2" charset="0"/>
                <a:ea typeface="Source Sans Pro" panose="020B0503030403020204" pitchFamily="34" charset="0"/>
              </a:rPr>
              <a:t>1</a:t>
            </a:r>
            <a:r>
              <a:rPr lang="en-US" baseline="30000" dirty="0">
                <a:latin typeface="Helvetica" pitchFamily="2" charset="0"/>
                <a:ea typeface="Source Sans Pro" panose="020B0503030403020204" pitchFamily="34" charset="0"/>
              </a:rPr>
              <a:t>st</a:t>
            </a:r>
            <a:r>
              <a:rPr lang="en-US" dirty="0">
                <a:latin typeface="Helvetica" pitchFamily="2" charset="0"/>
                <a:ea typeface="Source Sans Pro" panose="020B0503030403020204" pitchFamily="34" charset="0"/>
              </a:rPr>
              <a:t> Serosurveillance Summit meeting report, March 2023</a:t>
            </a:r>
          </a:p>
        </p:txBody>
      </p:sp>
      <p:graphicFrame>
        <p:nvGraphicFramePr>
          <p:cNvPr id="4" name="Table 3">
            <a:extLst>
              <a:ext uri="{FF2B5EF4-FFF2-40B4-BE49-F238E27FC236}">
                <a16:creationId xmlns:a16="http://schemas.microsoft.com/office/drawing/2014/main" id="{E740B7D8-2121-0911-18FA-E4971F67A1EB}"/>
              </a:ext>
            </a:extLst>
          </p:cNvPr>
          <p:cNvGraphicFramePr>
            <a:graphicFrameLocks noGrp="1"/>
          </p:cNvGraphicFramePr>
          <p:nvPr>
            <p:extLst>
              <p:ext uri="{D42A27DB-BD31-4B8C-83A1-F6EECF244321}">
                <p14:modId xmlns:p14="http://schemas.microsoft.com/office/powerpoint/2010/main" val="2536861864"/>
              </p:ext>
            </p:extLst>
          </p:nvPr>
        </p:nvGraphicFramePr>
        <p:xfrm>
          <a:off x="929640" y="2030130"/>
          <a:ext cx="10424160" cy="3617762"/>
        </p:xfrm>
        <a:graphic>
          <a:graphicData uri="http://schemas.openxmlformats.org/drawingml/2006/table">
            <a:tbl>
              <a:tblPr/>
              <a:tblGrid>
                <a:gridCol w="4937760">
                  <a:extLst>
                    <a:ext uri="{9D8B030D-6E8A-4147-A177-3AD203B41FA5}">
                      <a16:colId xmlns:a16="http://schemas.microsoft.com/office/drawing/2014/main" val="1291333052"/>
                    </a:ext>
                  </a:extLst>
                </a:gridCol>
                <a:gridCol w="5486400">
                  <a:extLst>
                    <a:ext uri="{9D8B030D-6E8A-4147-A177-3AD203B41FA5}">
                      <a16:colId xmlns:a16="http://schemas.microsoft.com/office/drawing/2014/main" val="1043015732"/>
                    </a:ext>
                  </a:extLst>
                </a:gridCol>
              </a:tblGrid>
              <a:tr h="379821">
                <a:tc>
                  <a:txBody>
                    <a:bodyPr/>
                    <a:lstStyle/>
                    <a:p>
                      <a:pPr algn="ctr"/>
                      <a:r>
                        <a:rPr lang="en-US" sz="1400" b="1">
                          <a:effectLst/>
                          <a:latin typeface="Helvetica" pitchFamily="2" charset="0"/>
                        </a:rPr>
                        <a:t>Use Case</a:t>
                      </a:r>
                    </a:p>
                  </a:txBody>
                  <a:tcPr marL="17717" marR="17717"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effectLst/>
                          <a:latin typeface="Helvetica" pitchFamily="2" charset="0"/>
                        </a:rPr>
                        <a:t>Example Pathogens</a:t>
                      </a:r>
                    </a:p>
                  </a:txBody>
                  <a:tcPr marL="34016" marR="34016" marT="17008" marB="1700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11069442"/>
                  </a:ext>
                </a:extLst>
              </a:tr>
              <a:tr h="737827">
                <a:tc>
                  <a:txBody>
                    <a:bodyPr/>
                    <a:lstStyle/>
                    <a:p>
                      <a:r>
                        <a:rPr lang="en-US" sz="1400" dirty="0">
                          <a:effectLst/>
                          <a:latin typeface="Helvetica" pitchFamily="2" charset="0"/>
                        </a:rPr>
                        <a:t>1. Burden and distribution of infections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Helvetica" pitchFamily="2" charset="0"/>
                        </a:rPr>
                        <a:t>Campylobacter, Chagas, chikungunya, cholera, Cryptosporidium, cysticercosis, Giardia, neglected tropical diseases, Plasmodium species (some), strongyloidiasis, yaws, HIV </a:t>
                      </a:r>
                    </a:p>
                  </a:txBody>
                  <a:tcPr marL="33596" marR="33596" marT="33596" marB="33596">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3879398"/>
                  </a:ext>
                </a:extLst>
              </a:tr>
              <a:tr h="402509">
                <a:tc>
                  <a:txBody>
                    <a:bodyPr/>
                    <a:lstStyle/>
                    <a:p>
                      <a:r>
                        <a:rPr lang="en-US" sz="1400">
                          <a:effectLst/>
                          <a:latin typeface="Helvetica" pitchFamily="2" charset="0"/>
                        </a:rPr>
                        <a:t>2. Identification of emerging and re-emerging infections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Ebola, Lassa, Marburg, Mpox, SARS-CoV-2, Zika</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7214264"/>
                  </a:ext>
                </a:extLst>
              </a:tr>
              <a:tr h="402509">
                <a:tc>
                  <a:txBody>
                    <a:bodyPr/>
                    <a:lstStyle/>
                    <a:p>
                      <a:r>
                        <a:rPr lang="en-US" sz="1400">
                          <a:effectLst/>
                          <a:latin typeface="Helvetica" pitchFamily="2" charset="0"/>
                        </a:rPr>
                        <a:t>3. Identification of vaccine program reach or gaps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Measles, polio, rubella, SARS-CoV-2, yellow fever </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8690278"/>
                  </a:ext>
                </a:extLst>
              </a:tr>
              <a:tr h="570168">
                <a:tc>
                  <a:txBody>
                    <a:bodyPr/>
                    <a:lstStyle/>
                    <a:p>
                      <a:r>
                        <a:rPr lang="en-US" sz="1400" dirty="0">
                          <a:effectLst/>
                          <a:latin typeface="Helvetica" pitchFamily="2" charset="0"/>
                        </a:rPr>
                        <a:t>4. Assessing infection changes due to behavioral, environmental, or pharmaceutical interventions or environmental changes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Chikungunya, dengue, malaria, PCV13 (must be able to distinguish between vaccine- and infection-derived immunity), Typhoid </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304129"/>
                  </a:ext>
                </a:extLst>
              </a:tr>
              <a:tr h="570168">
                <a:tc>
                  <a:txBody>
                    <a:bodyPr/>
                    <a:lstStyle/>
                    <a:p>
                      <a:r>
                        <a:rPr lang="en-US" sz="1400">
                          <a:effectLst/>
                          <a:latin typeface="Helvetica" pitchFamily="2" charset="0"/>
                        </a:rPr>
                        <a:t>5. Monitoring peri- and post-elimination surveillance settings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Guinea worm, human African trypanosomiasis, Lymphatic filariasis, malaria (sub-national levels), onchocerciasis, trachoma, visceral leishmaniasis, yaws </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249460"/>
                  </a:ext>
                </a:extLst>
              </a:tr>
              <a:tr h="237980">
                <a:tc>
                  <a:txBody>
                    <a:bodyPr/>
                    <a:lstStyle/>
                    <a:p>
                      <a:r>
                        <a:rPr lang="en-US" sz="1400" dirty="0">
                          <a:effectLst/>
                          <a:latin typeface="Helvetica" pitchFamily="2" charset="0"/>
                        </a:rPr>
                        <a:t>6. Research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r>
                        <a:rPr lang="en-US" sz="1400" dirty="0">
                          <a:latin typeface="Helvetica" pitchFamily="2" charset="0"/>
                        </a:rPr>
                        <a:t>Many!</a:t>
                      </a:r>
                    </a:p>
                  </a:txBody>
                  <a:tcPr marL="33596" marR="33596" marT="33596" marB="33596">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06158945"/>
                  </a:ext>
                </a:extLst>
              </a:tr>
            </a:tbl>
          </a:graphicData>
        </a:graphic>
      </p:graphicFrame>
    </p:spTree>
    <p:extLst>
      <p:ext uri="{BB962C8B-B14F-4D97-AF65-F5344CB8AC3E}">
        <p14:creationId xmlns:p14="http://schemas.microsoft.com/office/powerpoint/2010/main" val="2119195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8260-B9E6-FDF4-2AAC-07EEFDF028D7}"/>
              </a:ext>
            </a:extLst>
          </p:cNvPr>
          <p:cNvSpPr>
            <a:spLocks noGrp="1"/>
          </p:cNvSpPr>
          <p:nvPr>
            <p:ph type="title"/>
          </p:nvPr>
        </p:nvSpPr>
        <p:spPr/>
        <p:txBody>
          <a:bodyPr>
            <a:normAutofit/>
          </a:bodyPr>
          <a:lstStyle/>
          <a:p>
            <a:r>
              <a:rPr lang="en-US" sz="3600" b="1" dirty="0"/>
              <a:t>Use case 1: </a:t>
            </a:r>
            <a:r>
              <a:rPr lang="en-US" sz="3600" dirty="0"/>
              <a:t>Burden and distribution of infections </a:t>
            </a:r>
          </a:p>
        </p:txBody>
      </p:sp>
      <p:sp>
        <p:nvSpPr>
          <p:cNvPr id="3" name="TextBox 2">
            <a:extLst>
              <a:ext uri="{FF2B5EF4-FFF2-40B4-BE49-F238E27FC236}">
                <a16:creationId xmlns:a16="http://schemas.microsoft.com/office/drawing/2014/main" id="{C5C3B73B-2ECC-9CB4-14A7-8202413F6DFE}"/>
              </a:ext>
            </a:extLst>
          </p:cNvPr>
          <p:cNvSpPr txBox="1"/>
          <p:nvPr/>
        </p:nvSpPr>
        <p:spPr>
          <a:xfrm>
            <a:off x="865413" y="1690688"/>
            <a:ext cx="6286501"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Fills gaps in existing surveillance systems</a:t>
            </a:r>
          </a:p>
          <a:p>
            <a:pPr marL="342900" indent="-342900">
              <a:buFont typeface="Arial" panose="020B0604020202020204" pitchFamily="34" charset="0"/>
              <a:buChar char="•"/>
            </a:pPr>
            <a:r>
              <a:rPr lang="en-US" sz="2400" dirty="0"/>
              <a:t>Identifies population levels of susceptibility or immunity</a:t>
            </a:r>
          </a:p>
          <a:p>
            <a:pPr marL="342900" indent="-342900">
              <a:buFont typeface="Arial" panose="020B0604020202020204" pitchFamily="34" charset="0"/>
              <a:buChar char="•"/>
            </a:pPr>
            <a:r>
              <a:rPr lang="en-US" sz="2400" dirty="0"/>
              <a:t>Provides “true” number and distribution of infections</a:t>
            </a:r>
          </a:p>
          <a:p>
            <a:pPr marL="342900" indent="-342900">
              <a:buFont typeface="Arial" panose="020B0604020202020204" pitchFamily="34" charset="0"/>
              <a:buChar char="•"/>
            </a:pPr>
            <a:r>
              <a:rPr lang="en-US" sz="2400" dirty="0"/>
              <a:t>Particularly useful for diseases with asymptomatic or mild infections, poor diagnostics for acute infections, and areas where there is poor access to care</a:t>
            </a:r>
          </a:p>
        </p:txBody>
      </p:sp>
      <p:pic>
        <p:nvPicPr>
          <p:cNvPr id="4" name="Content Placeholder 9">
            <a:extLst>
              <a:ext uri="{FF2B5EF4-FFF2-40B4-BE49-F238E27FC236}">
                <a16:creationId xmlns:a16="http://schemas.microsoft.com/office/drawing/2014/main" id="{A3A6BE8C-0CC7-ACC5-C612-68B8B9DEA4E6}"/>
              </a:ext>
            </a:extLst>
          </p:cNvPr>
          <p:cNvPicPr>
            <a:picLocks noChangeAspect="1"/>
          </p:cNvPicPr>
          <p:nvPr/>
        </p:nvPicPr>
        <p:blipFill rotWithShape="1">
          <a:blip r:embed="rId2"/>
          <a:srcRect t="1" r="47481" b="4305"/>
          <a:stretch/>
        </p:blipFill>
        <p:spPr>
          <a:xfrm>
            <a:off x="7767206" y="1286932"/>
            <a:ext cx="2968562" cy="5094057"/>
          </a:xfrm>
          <a:prstGeom prst="rect">
            <a:avLst/>
          </a:prstGeom>
        </p:spPr>
      </p:pic>
      <p:sp>
        <p:nvSpPr>
          <p:cNvPr id="5" name="TextBox 4">
            <a:extLst>
              <a:ext uri="{FF2B5EF4-FFF2-40B4-BE49-F238E27FC236}">
                <a16:creationId xmlns:a16="http://schemas.microsoft.com/office/drawing/2014/main" id="{70AB1C1C-A003-BB46-C2B8-ECD7E3866C95}"/>
              </a:ext>
            </a:extLst>
          </p:cNvPr>
          <p:cNvSpPr txBox="1"/>
          <p:nvPr/>
        </p:nvSpPr>
        <p:spPr>
          <a:xfrm>
            <a:off x="9377987" y="5794163"/>
            <a:ext cx="2676746" cy="394916"/>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Salje, et al. </a:t>
            </a:r>
            <a:r>
              <a:rPr lang="en-US" sz="1800" i="1" dirty="0" err="1">
                <a:effectLst/>
                <a:latin typeface="Helvetica" pitchFamily="2" charset="0"/>
                <a:ea typeface="Arial" panose="020B0604020202020204" pitchFamily="34" charset="0"/>
                <a:cs typeface="Calibri"/>
              </a:rPr>
              <a:t>eLife</a:t>
            </a:r>
            <a:r>
              <a:rPr lang="en-US" sz="1800" dirty="0">
                <a:effectLst/>
                <a:latin typeface="Helvetica" pitchFamily="2" charset="0"/>
                <a:ea typeface="Arial" panose="020B0604020202020204" pitchFamily="34" charset="0"/>
                <a:cs typeface="Calibri"/>
              </a:rPr>
              <a:t> (2019)</a:t>
            </a:r>
            <a:endParaRPr lang="en-US" sz="1800" dirty="0">
              <a:effectLst/>
              <a:latin typeface="Helvetica" pitchFamily="2" charset="0"/>
              <a:ea typeface="Arial" panose="020B0604020202020204" pitchFamily="34" charset="0"/>
              <a:cs typeface="Arial"/>
            </a:endParaRPr>
          </a:p>
        </p:txBody>
      </p:sp>
      <p:sp>
        <p:nvSpPr>
          <p:cNvPr id="6" name="TextBox 5">
            <a:extLst>
              <a:ext uri="{FF2B5EF4-FFF2-40B4-BE49-F238E27FC236}">
                <a16:creationId xmlns:a16="http://schemas.microsoft.com/office/drawing/2014/main" id="{5904060B-AC6D-3EFD-2452-DF169029811F}"/>
              </a:ext>
            </a:extLst>
          </p:cNvPr>
          <p:cNvSpPr txBox="1"/>
          <p:nvPr/>
        </p:nvSpPr>
        <p:spPr>
          <a:xfrm>
            <a:off x="9251486" y="1391727"/>
            <a:ext cx="2676746"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effectLst/>
                <a:latin typeface="Helvetica" pitchFamily="2" charset="0"/>
                <a:ea typeface="Arial" panose="020B0604020202020204" pitchFamily="34" charset="0"/>
                <a:cs typeface="Calibri"/>
              </a:rPr>
              <a:t>Dengue in Bangladesh</a:t>
            </a:r>
            <a:endParaRPr lang="en-US" sz="1800" b="1" dirty="0">
              <a:effectLst/>
              <a:latin typeface="Helvetica" pitchFamily="2" charset="0"/>
              <a:ea typeface="Arial" panose="020B0604020202020204" pitchFamily="34" charset="0"/>
              <a:cs typeface="Arial"/>
            </a:endParaRPr>
          </a:p>
        </p:txBody>
      </p:sp>
    </p:spTree>
    <p:extLst>
      <p:ext uri="{BB962C8B-B14F-4D97-AF65-F5344CB8AC3E}">
        <p14:creationId xmlns:p14="http://schemas.microsoft.com/office/powerpoint/2010/main" val="4014776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33ACC-73DA-A838-C6E8-E83D525F8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CD265-2DB1-896A-401F-A1D8B3228320}"/>
              </a:ext>
            </a:extLst>
          </p:cNvPr>
          <p:cNvSpPr>
            <a:spLocks noGrp="1"/>
          </p:cNvSpPr>
          <p:nvPr>
            <p:ph type="title"/>
          </p:nvPr>
        </p:nvSpPr>
        <p:spPr/>
        <p:txBody>
          <a:bodyPr>
            <a:normAutofit/>
          </a:bodyPr>
          <a:lstStyle/>
          <a:p>
            <a:r>
              <a:rPr lang="en-US" sz="3600" b="1" dirty="0"/>
              <a:t>Use case 2: </a:t>
            </a:r>
            <a:r>
              <a:rPr lang="en-US" sz="3600" dirty="0"/>
              <a:t>Identification of emerging and re-emerging infections</a:t>
            </a:r>
          </a:p>
        </p:txBody>
      </p:sp>
      <p:sp>
        <p:nvSpPr>
          <p:cNvPr id="3" name="TextBox 2">
            <a:extLst>
              <a:ext uri="{FF2B5EF4-FFF2-40B4-BE49-F238E27FC236}">
                <a16:creationId xmlns:a16="http://schemas.microsoft.com/office/drawing/2014/main" id="{A27BE12F-40CC-CD92-9FE9-CEEEBC8B3C82}"/>
              </a:ext>
            </a:extLst>
          </p:cNvPr>
          <p:cNvSpPr txBox="1"/>
          <p:nvPr/>
        </p:nvSpPr>
        <p:spPr>
          <a:xfrm>
            <a:off x="865413" y="1690688"/>
            <a:ext cx="6286501"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Allows identification of previously undetected infections</a:t>
            </a:r>
          </a:p>
          <a:p>
            <a:pPr marL="342900" indent="-342900">
              <a:buFont typeface="Arial" panose="020B0604020202020204" pitchFamily="34" charset="0"/>
              <a:buChar char="•"/>
            </a:pPr>
            <a:r>
              <a:rPr lang="en-US" sz="2400" dirty="0"/>
              <a:t>Tracks outbreaks</a:t>
            </a:r>
          </a:p>
          <a:p>
            <a:pPr marL="342900" indent="-342900">
              <a:buFont typeface="Arial" panose="020B0604020202020204" pitchFamily="34" charset="0"/>
              <a:buChar char="•"/>
            </a:pPr>
            <a:r>
              <a:rPr lang="en-US" sz="2400" dirty="0"/>
              <a:t>Monitors changes in types or magnitude of response required</a:t>
            </a:r>
          </a:p>
        </p:txBody>
      </p:sp>
      <p:sp>
        <p:nvSpPr>
          <p:cNvPr id="5" name="TextBox 4">
            <a:extLst>
              <a:ext uri="{FF2B5EF4-FFF2-40B4-BE49-F238E27FC236}">
                <a16:creationId xmlns:a16="http://schemas.microsoft.com/office/drawing/2014/main" id="{1E5BD764-D88A-B71E-B2C0-F2E0E56B4E32}"/>
              </a:ext>
            </a:extLst>
          </p:cNvPr>
          <p:cNvSpPr txBox="1"/>
          <p:nvPr/>
        </p:nvSpPr>
        <p:spPr>
          <a:xfrm>
            <a:off x="7990114" y="5794163"/>
            <a:ext cx="4064619"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Basto-Abreu, et al. </a:t>
            </a:r>
            <a:r>
              <a:rPr lang="en-US" sz="1800" i="1" dirty="0">
                <a:latin typeface="Helvetica" pitchFamily="2" charset="0"/>
                <a:ea typeface="Arial" panose="020B0604020202020204" pitchFamily="34" charset="0"/>
                <a:cs typeface="Calibri"/>
              </a:rPr>
              <a:t>Nat Comm</a:t>
            </a:r>
            <a:r>
              <a:rPr lang="en-US" sz="1800" dirty="0">
                <a:effectLst/>
                <a:latin typeface="Helvetica" pitchFamily="2" charset="0"/>
                <a:ea typeface="Arial" panose="020B0604020202020204" pitchFamily="34" charset="0"/>
                <a:cs typeface="Calibri"/>
              </a:rPr>
              <a:t> (2022)</a:t>
            </a:r>
            <a:endParaRPr lang="en-US" sz="1800" dirty="0">
              <a:effectLst/>
              <a:latin typeface="Helvetica" pitchFamily="2" charset="0"/>
              <a:ea typeface="Arial" panose="020B0604020202020204" pitchFamily="34" charset="0"/>
              <a:cs typeface="Arial"/>
            </a:endParaRPr>
          </a:p>
        </p:txBody>
      </p:sp>
      <p:pic>
        <p:nvPicPr>
          <p:cNvPr id="7" name="Picture 2">
            <a:extLst>
              <a:ext uri="{FF2B5EF4-FFF2-40B4-BE49-F238E27FC236}">
                <a16:creationId xmlns:a16="http://schemas.microsoft.com/office/drawing/2014/main" id="{E0921C28-EF7E-2F71-5BE7-1806758ABC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843"/>
          <a:stretch/>
        </p:blipFill>
        <p:spPr bwMode="auto">
          <a:xfrm>
            <a:off x="7462879" y="1912500"/>
            <a:ext cx="3890921" cy="32209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6942968-99EF-D14A-457B-3F77E52719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882" t="33334" b="35976"/>
          <a:stretch/>
        </p:blipFill>
        <p:spPr bwMode="auto">
          <a:xfrm>
            <a:off x="10407868" y="2061898"/>
            <a:ext cx="1462252" cy="98852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A91310-55E9-02E5-C05A-5AE92F84DBB0}"/>
              </a:ext>
            </a:extLst>
          </p:cNvPr>
          <p:cNvSpPr txBox="1"/>
          <p:nvPr/>
        </p:nvSpPr>
        <p:spPr>
          <a:xfrm>
            <a:off x="9251486" y="1391727"/>
            <a:ext cx="2676746"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effectLst/>
                <a:latin typeface="Helvetica" pitchFamily="2" charset="0"/>
                <a:ea typeface="Arial" panose="020B0604020202020204" pitchFamily="34" charset="0"/>
                <a:cs typeface="Calibri"/>
              </a:rPr>
              <a:t>SARS-CoV-2 in Mexico</a:t>
            </a:r>
            <a:endParaRPr lang="en-US" sz="1800" b="1" dirty="0">
              <a:effectLst/>
              <a:latin typeface="Helvetica" pitchFamily="2" charset="0"/>
              <a:ea typeface="Arial" panose="020B0604020202020204" pitchFamily="34" charset="0"/>
              <a:cs typeface="Arial"/>
            </a:endParaRPr>
          </a:p>
        </p:txBody>
      </p:sp>
    </p:spTree>
    <p:extLst>
      <p:ext uri="{BB962C8B-B14F-4D97-AF65-F5344CB8AC3E}">
        <p14:creationId xmlns:p14="http://schemas.microsoft.com/office/powerpoint/2010/main" val="356574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314B1-0446-2D0A-B1F6-987ECAE6A9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C974F5-B51D-919A-4E85-2431BD16F358}"/>
              </a:ext>
            </a:extLst>
          </p:cNvPr>
          <p:cNvSpPr>
            <a:spLocks noGrp="1"/>
          </p:cNvSpPr>
          <p:nvPr>
            <p:ph type="title"/>
          </p:nvPr>
        </p:nvSpPr>
        <p:spPr/>
        <p:txBody>
          <a:bodyPr>
            <a:normAutofit/>
          </a:bodyPr>
          <a:lstStyle/>
          <a:p>
            <a:r>
              <a:rPr lang="en-US" sz="3600" b="1" dirty="0"/>
              <a:t>Use case 3: </a:t>
            </a:r>
            <a:r>
              <a:rPr lang="en-US" sz="3600" dirty="0"/>
              <a:t>Identification of vaccine program reach or gaps</a:t>
            </a:r>
          </a:p>
        </p:txBody>
      </p:sp>
      <p:sp>
        <p:nvSpPr>
          <p:cNvPr id="3" name="TextBox 2">
            <a:extLst>
              <a:ext uri="{FF2B5EF4-FFF2-40B4-BE49-F238E27FC236}">
                <a16:creationId xmlns:a16="http://schemas.microsoft.com/office/drawing/2014/main" id="{060AB9A7-E132-D781-F872-49548BF3B97B}"/>
              </a:ext>
            </a:extLst>
          </p:cNvPr>
          <p:cNvSpPr txBox="1"/>
          <p:nvPr/>
        </p:nvSpPr>
        <p:spPr>
          <a:xfrm>
            <a:off x="865413" y="1690688"/>
            <a:ext cx="5385031"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Geographic and demographic reach of vaccination or gaps in vaccination can be used:</a:t>
            </a:r>
          </a:p>
          <a:p>
            <a:pPr marL="800100" lvl="1" indent="-342900">
              <a:buFont typeface="Arial" panose="020B0604020202020204" pitchFamily="34" charset="0"/>
              <a:buChar char="•"/>
            </a:pPr>
            <a:r>
              <a:rPr lang="en-US" sz="2400" dirty="0"/>
              <a:t>To determine age of first routine vaccination</a:t>
            </a:r>
          </a:p>
          <a:p>
            <a:pPr marL="800100" lvl="1" indent="-342900">
              <a:buFont typeface="Arial" panose="020B0604020202020204" pitchFamily="34" charset="0"/>
              <a:buChar char="•"/>
            </a:pPr>
            <a:r>
              <a:rPr lang="en-US" sz="2400" dirty="0"/>
              <a:t>To estimate routine vaccination coverage</a:t>
            </a:r>
          </a:p>
          <a:p>
            <a:pPr marL="800100" lvl="1" indent="-342900">
              <a:buFont typeface="Arial" panose="020B0604020202020204" pitchFamily="34" charset="0"/>
              <a:buChar char="•"/>
            </a:pPr>
            <a:r>
              <a:rPr lang="en-US" sz="2400" dirty="0"/>
              <a:t>To identify the need for a vaccination campaign</a:t>
            </a:r>
          </a:p>
          <a:p>
            <a:pPr marL="800100" lvl="1" indent="-342900">
              <a:buFont typeface="Arial" panose="020B0604020202020204" pitchFamily="34" charset="0"/>
              <a:buChar char="•"/>
            </a:pPr>
            <a:r>
              <a:rPr lang="en-US" sz="2400" dirty="0"/>
              <a:t>To evaluate the impact of a vaccination campaign</a:t>
            </a:r>
          </a:p>
          <a:p>
            <a:pPr marL="342900" indent="-342900">
              <a:buFont typeface="Arial" panose="020B0604020202020204" pitchFamily="34" charset="0"/>
              <a:buChar char="•"/>
            </a:pPr>
            <a:endParaRPr lang="en-US" sz="2400" dirty="0"/>
          </a:p>
        </p:txBody>
      </p:sp>
      <p:sp>
        <p:nvSpPr>
          <p:cNvPr id="5" name="TextBox 4">
            <a:extLst>
              <a:ext uri="{FF2B5EF4-FFF2-40B4-BE49-F238E27FC236}">
                <a16:creationId xmlns:a16="http://schemas.microsoft.com/office/drawing/2014/main" id="{4C52BBD8-8FE2-B0CA-3AFC-CE996DCDF928}"/>
              </a:ext>
            </a:extLst>
          </p:cNvPr>
          <p:cNvSpPr txBox="1"/>
          <p:nvPr/>
        </p:nvSpPr>
        <p:spPr>
          <a:xfrm>
            <a:off x="7384474" y="5794163"/>
            <a:ext cx="4670260"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Murhekar, et al. </a:t>
            </a:r>
            <a:r>
              <a:rPr lang="es-PE" sz="1800" i="1" dirty="0">
                <a:effectLst/>
                <a:latin typeface="Helvetica" pitchFamily="2" charset="0"/>
                <a:ea typeface="Arial" panose="020B0604020202020204" pitchFamily="34" charset="0"/>
                <a:cs typeface="Calibri"/>
              </a:rPr>
              <a:t>Lancet Glob Health </a:t>
            </a:r>
            <a:r>
              <a:rPr lang="en-US" sz="1800" dirty="0">
                <a:effectLst/>
                <a:latin typeface="Helvetica" pitchFamily="2" charset="0"/>
                <a:ea typeface="Arial" panose="020B0604020202020204" pitchFamily="34" charset="0"/>
                <a:cs typeface="Calibri"/>
              </a:rPr>
              <a:t>(2022)</a:t>
            </a:r>
            <a:endParaRPr lang="en-US" sz="1800" dirty="0">
              <a:effectLst/>
              <a:latin typeface="Helvetica" pitchFamily="2" charset="0"/>
              <a:ea typeface="Arial" panose="020B0604020202020204" pitchFamily="34" charset="0"/>
              <a:cs typeface="Arial"/>
            </a:endParaRPr>
          </a:p>
        </p:txBody>
      </p:sp>
      <p:sp>
        <p:nvSpPr>
          <p:cNvPr id="9" name="TextBox 8">
            <a:extLst>
              <a:ext uri="{FF2B5EF4-FFF2-40B4-BE49-F238E27FC236}">
                <a16:creationId xmlns:a16="http://schemas.microsoft.com/office/drawing/2014/main" id="{FECA3DD3-D0CA-15AC-F559-69AC9C429BBB}"/>
              </a:ext>
            </a:extLst>
          </p:cNvPr>
          <p:cNvSpPr txBox="1"/>
          <p:nvPr/>
        </p:nvSpPr>
        <p:spPr>
          <a:xfrm>
            <a:off x="8409709" y="1698194"/>
            <a:ext cx="3518523"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effectLst/>
                <a:latin typeface="Helvetica" pitchFamily="2" charset="0"/>
                <a:ea typeface="Arial" panose="020B0604020202020204" pitchFamily="34" charset="0"/>
                <a:cs typeface="Calibri"/>
              </a:rPr>
              <a:t>Measles and Rubella in </a:t>
            </a:r>
            <a:r>
              <a:rPr lang="en-US" sz="1800" b="1" dirty="0">
                <a:latin typeface="Helvetica" pitchFamily="2" charset="0"/>
                <a:ea typeface="Arial" panose="020B0604020202020204" pitchFamily="34" charset="0"/>
                <a:cs typeface="Calibri"/>
              </a:rPr>
              <a:t>India</a:t>
            </a:r>
            <a:endParaRPr lang="en-US" sz="1800" b="1" dirty="0">
              <a:effectLst/>
              <a:latin typeface="Helvetica" pitchFamily="2" charset="0"/>
              <a:ea typeface="Arial" panose="020B0604020202020204" pitchFamily="34" charset="0"/>
              <a:cs typeface="Arial"/>
            </a:endParaRPr>
          </a:p>
        </p:txBody>
      </p:sp>
      <p:pic>
        <p:nvPicPr>
          <p:cNvPr id="4" name="Picture 2" descr="Figure thumbnail gr3">
            <a:extLst>
              <a:ext uri="{FF2B5EF4-FFF2-40B4-BE49-F238E27FC236}">
                <a16:creationId xmlns:a16="http://schemas.microsoft.com/office/drawing/2014/main" id="{65C09921-E42A-4F7B-4CC7-8F786B8190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6338652" y="2421064"/>
            <a:ext cx="5385031" cy="3045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581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B55CA-BCB5-FE99-09F8-E41906F00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F03C77-F3AB-EB90-CFCE-349B1315DCAE}"/>
              </a:ext>
            </a:extLst>
          </p:cNvPr>
          <p:cNvSpPr>
            <a:spLocks noGrp="1"/>
          </p:cNvSpPr>
          <p:nvPr>
            <p:ph type="title"/>
          </p:nvPr>
        </p:nvSpPr>
        <p:spPr/>
        <p:txBody>
          <a:bodyPr>
            <a:normAutofit/>
          </a:bodyPr>
          <a:lstStyle/>
          <a:p>
            <a:r>
              <a:rPr lang="en-US" sz="3600" b="1" dirty="0"/>
              <a:t>Use case 4: </a:t>
            </a:r>
            <a:r>
              <a:rPr lang="en-US" sz="3600" dirty="0"/>
              <a:t>Assessing effectiveness of behavioral, environmental or pharmaceutical interventions</a:t>
            </a:r>
          </a:p>
        </p:txBody>
      </p:sp>
      <p:sp>
        <p:nvSpPr>
          <p:cNvPr id="3" name="TextBox 2">
            <a:extLst>
              <a:ext uri="{FF2B5EF4-FFF2-40B4-BE49-F238E27FC236}">
                <a16:creationId xmlns:a16="http://schemas.microsoft.com/office/drawing/2014/main" id="{4C3AC95B-83B9-9992-EBA3-5E74DCBA73D8}"/>
              </a:ext>
            </a:extLst>
          </p:cNvPr>
          <p:cNvSpPr txBox="1"/>
          <p:nvPr/>
        </p:nvSpPr>
        <p:spPr>
          <a:xfrm>
            <a:off x="865413" y="1690688"/>
            <a:ext cx="538503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Evaluates the effect of interventions other than vaccination (e.g., bed nets, water, sanitation and hygiene interventions)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However, IgG may not always be the best way to measure changes for some interventions – e.g., antibiotics</a:t>
            </a:r>
          </a:p>
        </p:txBody>
      </p:sp>
      <p:sp>
        <p:nvSpPr>
          <p:cNvPr id="5" name="TextBox 4">
            <a:extLst>
              <a:ext uri="{FF2B5EF4-FFF2-40B4-BE49-F238E27FC236}">
                <a16:creationId xmlns:a16="http://schemas.microsoft.com/office/drawing/2014/main" id="{62A24C1B-7B78-65A7-65E0-EA05034F2F66}"/>
              </a:ext>
            </a:extLst>
          </p:cNvPr>
          <p:cNvSpPr txBox="1"/>
          <p:nvPr/>
        </p:nvSpPr>
        <p:spPr>
          <a:xfrm>
            <a:off x="7384474" y="5865603"/>
            <a:ext cx="4670260"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Plucinski, et al. </a:t>
            </a:r>
            <a:r>
              <a:rPr lang="es-PE" sz="1800" i="1" dirty="0">
                <a:effectLst/>
                <a:latin typeface="Helvetica" pitchFamily="2" charset="0"/>
                <a:ea typeface="Arial" panose="020B0604020202020204" pitchFamily="34" charset="0"/>
                <a:cs typeface="Calibri"/>
              </a:rPr>
              <a:t>PLoS Negl Trop Dis </a:t>
            </a:r>
            <a:r>
              <a:rPr lang="en-US" sz="1800" dirty="0">
                <a:effectLst/>
                <a:latin typeface="Helvetica" pitchFamily="2" charset="0"/>
                <a:ea typeface="Arial" panose="020B0604020202020204" pitchFamily="34" charset="0"/>
                <a:cs typeface="Calibri"/>
              </a:rPr>
              <a:t>(2018)</a:t>
            </a:r>
            <a:endParaRPr lang="en-US" sz="1800" dirty="0">
              <a:effectLst/>
              <a:latin typeface="Helvetica" pitchFamily="2" charset="0"/>
              <a:ea typeface="Arial" panose="020B0604020202020204" pitchFamily="34" charset="0"/>
              <a:cs typeface="Arial"/>
            </a:endParaRPr>
          </a:p>
        </p:txBody>
      </p:sp>
      <p:sp>
        <p:nvSpPr>
          <p:cNvPr id="9" name="TextBox 8">
            <a:extLst>
              <a:ext uri="{FF2B5EF4-FFF2-40B4-BE49-F238E27FC236}">
                <a16:creationId xmlns:a16="http://schemas.microsoft.com/office/drawing/2014/main" id="{9657A065-C438-EC4B-AD3E-00E59E7D25E1}"/>
              </a:ext>
            </a:extLst>
          </p:cNvPr>
          <p:cNvSpPr txBox="1"/>
          <p:nvPr/>
        </p:nvSpPr>
        <p:spPr>
          <a:xfrm>
            <a:off x="8129852" y="1457025"/>
            <a:ext cx="3518523"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latin typeface="Helvetica" pitchFamily="2" charset="0"/>
                <a:ea typeface="Arial" panose="020B0604020202020204" pitchFamily="34" charset="0"/>
                <a:cs typeface="Calibri"/>
              </a:rPr>
              <a:t>M</a:t>
            </a:r>
            <a:r>
              <a:rPr lang="en-US" sz="1800" b="1" dirty="0">
                <a:effectLst/>
                <a:latin typeface="Helvetica" pitchFamily="2" charset="0"/>
                <a:ea typeface="Arial" panose="020B0604020202020204" pitchFamily="34" charset="0"/>
                <a:cs typeface="Calibri"/>
              </a:rPr>
              <a:t>alaria in Mozambique</a:t>
            </a:r>
            <a:endParaRPr lang="en-US" sz="1800" b="1" dirty="0">
              <a:effectLst/>
              <a:latin typeface="Helvetica" pitchFamily="2" charset="0"/>
              <a:ea typeface="Arial" panose="020B0604020202020204" pitchFamily="34" charset="0"/>
              <a:cs typeface="Arial"/>
            </a:endParaRPr>
          </a:p>
        </p:txBody>
      </p:sp>
      <p:pic>
        <p:nvPicPr>
          <p:cNvPr id="6" name="Picture 2">
            <a:extLst>
              <a:ext uri="{FF2B5EF4-FFF2-40B4-BE49-F238E27FC236}">
                <a16:creationId xmlns:a16="http://schemas.microsoft.com/office/drawing/2014/main" id="{0EEB28F9-A906-DFFE-DCFB-0157FDD932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150"/>
          <a:stretch/>
        </p:blipFill>
        <p:spPr bwMode="auto">
          <a:xfrm>
            <a:off x="6927815" y="1941882"/>
            <a:ext cx="4720560" cy="396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6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5D52C-3634-368D-28AB-0F9042DF40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ADEA5-74CE-37DE-EF3E-D62B077A98E4}"/>
              </a:ext>
            </a:extLst>
          </p:cNvPr>
          <p:cNvSpPr>
            <a:spLocks noGrp="1"/>
          </p:cNvSpPr>
          <p:nvPr>
            <p:ph type="title"/>
          </p:nvPr>
        </p:nvSpPr>
        <p:spPr/>
        <p:txBody>
          <a:bodyPr>
            <a:normAutofit/>
          </a:bodyPr>
          <a:lstStyle/>
          <a:p>
            <a:r>
              <a:rPr lang="en-US" sz="3600" b="1" dirty="0"/>
              <a:t>Use case 5: </a:t>
            </a:r>
            <a:r>
              <a:rPr lang="en-US" sz="3600" dirty="0"/>
              <a:t>Monitoring peri- and post-elimination surveillance settings</a:t>
            </a:r>
          </a:p>
        </p:txBody>
      </p:sp>
      <p:sp>
        <p:nvSpPr>
          <p:cNvPr id="3" name="TextBox 2">
            <a:extLst>
              <a:ext uri="{FF2B5EF4-FFF2-40B4-BE49-F238E27FC236}">
                <a16:creationId xmlns:a16="http://schemas.microsoft.com/office/drawing/2014/main" id="{9FA34228-515D-E04A-0B44-A8F5CCA181F1}"/>
              </a:ext>
            </a:extLst>
          </p:cNvPr>
          <p:cNvSpPr txBox="1"/>
          <p:nvPr/>
        </p:nvSpPr>
        <p:spPr>
          <a:xfrm>
            <a:off x="865413" y="1690688"/>
            <a:ext cx="538503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Diseases where elimination of transmission is the target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Can be used for validation of elimination as well, such as for NTDs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Monitoring to ensure no re-emergence of disease</a:t>
            </a:r>
          </a:p>
        </p:txBody>
      </p:sp>
      <p:sp>
        <p:nvSpPr>
          <p:cNvPr id="5" name="TextBox 4">
            <a:extLst>
              <a:ext uri="{FF2B5EF4-FFF2-40B4-BE49-F238E27FC236}">
                <a16:creationId xmlns:a16="http://schemas.microsoft.com/office/drawing/2014/main" id="{3A7A4B8F-36C4-1209-B78B-A46C4292BF84}"/>
              </a:ext>
            </a:extLst>
          </p:cNvPr>
          <p:cNvSpPr txBox="1"/>
          <p:nvPr/>
        </p:nvSpPr>
        <p:spPr>
          <a:xfrm>
            <a:off x="7384474" y="5794163"/>
            <a:ext cx="4670260"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Oguttu, et al. </a:t>
            </a:r>
            <a:r>
              <a:rPr lang="es-PE" sz="1800" i="1" dirty="0">
                <a:effectLst/>
                <a:latin typeface="Helvetica" pitchFamily="2" charset="0"/>
                <a:ea typeface="Arial" panose="020B0604020202020204" pitchFamily="34" charset="0"/>
                <a:cs typeface="Calibri"/>
              </a:rPr>
              <a:t>AJTMH </a:t>
            </a:r>
            <a:r>
              <a:rPr lang="en-US" sz="1800" dirty="0">
                <a:effectLst/>
                <a:latin typeface="Helvetica" pitchFamily="2" charset="0"/>
                <a:ea typeface="Arial" panose="020B0604020202020204" pitchFamily="34" charset="0"/>
                <a:cs typeface="Calibri"/>
              </a:rPr>
              <a:t>(2014)</a:t>
            </a:r>
            <a:endParaRPr lang="en-US" sz="1800" dirty="0">
              <a:effectLst/>
              <a:latin typeface="Helvetica" pitchFamily="2" charset="0"/>
              <a:ea typeface="Arial" panose="020B0604020202020204" pitchFamily="34" charset="0"/>
              <a:cs typeface="Arial"/>
            </a:endParaRPr>
          </a:p>
        </p:txBody>
      </p:sp>
      <p:sp>
        <p:nvSpPr>
          <p:cNvPr id="9" name="TextBox 8">
            <a:extLst>
              <a:ext uri="{FF2B5EF4-FFF2-40B4-BE49-F238E27FC236}">
                <a16:creationId xmlns:a16="http://schemas.microsoft.com/office/drawing/2014/main" id="{390BBE73-4168-91E2-AC22-3AEBB528AD8C}"/>
              </a:ext>
            </a:extLst>
          </p:cNvPr>
          <p:cNvSpPr txBox="1"/>
          <p:nvPr/>
        </p:nvSpPr>
        <p:spPr>
          <a:xfrm>
            <a:off x="7960342" y="1493198"/>
            <a:ext cx="3518523"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latin typeface="Helvetica" pitchFamily="2" charset="0"/>
                <a:ea typeface="Arial" panose="020B0604020202020204" pitchFamily="34" charset="0"/>
                <a:cs typeface="Calibri"/>
              </a:rPr>
              <a:t>Onchocerciasis</a:t>
            </a:r>
            <a:r>
              <a:rPr lang="en-US" sz="1800" b="1" dirty="0">
                <a:effectLst/>
                <a:latin typeface="Helvetica" pitchFamily="2" charset="0"/>
                <a:ea typeface="Arial" panose="020B0604020202020204" pitchFamily="34" charset="0"/>
                <a:cs typeface="Calibri"/>
              </a:rPr>
              <a:t> in Uganda</a:t>
            </a:r>
            <a:endParaRPr lang="en-US" sz="1800" b="1" dirty="0">
              <a:effectLst/>
              <a:latin typeface="Helvetica" pitchFamily="2" charset="0"/>
              <a:ea typeface="Arial" panose="020B0604020202020204" pitchFamily="34" charset="0"/>
              <a:cs typeface="Arial"/>
            </a:endParaRPr>
          </a:p>
        </p:txBody>
      </p:sp>
      <p:pic>
        <p:nvPicPr>
          <p:cNvPr id="4" name="Picture 2">
            <a:extLst>
              <a:ext uri="{FF2B5EF4-FFF2-40B4-BE49-F238E27FC236}">
                <a16:creationId xmlns:a16="http://schemas.microsoft.com/office/drawing/2014/main" id="{D01FCF6F-3356-7578-169F-7061DA92D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758" y="1943246"/>
            <a:ext cx="5279441" cy="3795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420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1188C-73A4-C66E-9BB8-0FDDAB547B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F1C2E8-567D-F98C-1026-35DFDAF815DE}"/>
              </a:ext>
            </a:extLst>
          </p:cNvPr>
          <p:cNvSpPr>
            <a:spLocks noGrp="1"/>
          </p:cNvSpPr>
          <p:nvPr>
            <p:ph type="title"/>
          </p:nvPr>
        </p:nvSpPr>
        <p:spPr/>
        <p:txBody>
          <a:bodyPr>
            <a:normAutofit/>
          </a:bodyPr>
          <a:lstStyle/>
          <a:p>
            <a:r>
              <a:rPr lang="en-US" sz="3600" dirty="0"/>
              <a:t>What is the promise of </a:t>
            </a:r>
            <a:r>
              <a:rPr lang="en-US" sz="3600" b="1" dirty="0"/>
              <a:t>multiplex</a:t>
            </a:r>
            <a:r>
              <a:rPr lang="en-US" sz="3600" dirty="0"/>
              <a:t> serology?</a:t>
            </a:r>
          </a:p>
        </p:txBody>
      </p:sp>
      <p:sp>
        <p:nvSpPr>
          <p:cNvPr id="3" name="TextBox 2">
            <a:extLst>
              <a:ext uri="{FF2B5EF4-FFF2-40B4-BE49-F238E27FC236}">
                <a16:creationId xmlns:a16="http://schemas.microsoft.com/office/drawing/2014/main" id="{3D01C2E2-D1F9-D657-727E-91627B3C0370}"/>
              </a:ext>
            </a:extLst>
          </p:cNvPr>
          <p:cNvSpPr txBox="1"/>
          <p:nvPr/>
        </p:nvSpPr>
        <p:spPr>
          <a:xfrm>
            <a:off x="865413" y="1690688"/>
            <a:ext cx="10488387" cy="2677656"/>
          </a:xfrm>
          <a:prstGeom prst="rect">
            <a:avLst/>
          </a:prstGeom>
          <a:noFill/>
        </p:spPr>
        <p:txBody>
          <a:bodyPr wrap="square" rtlCol="0">
            <a:spAutoFit/>
          </a:bodyPr>
          <a:lstStyle/>
          <a:p>
            <a:r>
              <a:rPr lang="en-US" sz="2800" dirty="0"/>
              <a:t>Multiplex serology enables:</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Simultaneous estimation of antibody prevalence for </a:t>
            </a:r>
            <a:r>
              <a:rPr lang="en-US" sz="2800" b="1" dirty="0"/>
              <a:t>multiple pathogens</a:t>
            </a:r>
            <a:r>
              <a:rPr lang="en-US" sz="2800" dirty="0"/>
              <a:t> (i.e., maximizes specimen efficiency)</a:t>
            </a:r>
          </a:p>
          <a:p>
            <a:pPr marL="342900" indent="-342900">
              <a:buFont typeface="Arial" panose="020B0604020202020204" pitchFamily="34" charset="0"/>
              <a:buChar char="•"/>
            </a:pPr>
            <a:r>
              <a:rPr lang="en-US" sz="2800" b="1" dirty="0"/>
              <a:t>Lower marginal testing cost </a:t>
            </a:r>
            <a:r>
              <a:rPr lang="en-US" sz="2800" dirty="0"/>
              <a:t>and time (i.e., easy to include pathogens not routinely surveilled)</a:t>
            </a:r>
          </a:p>
        </p:txBody>
      </p:sp>
    </p:spTree>
    <p:extLst>
      <p:ext uri="{BB962C8B-B14F-4D97-AF65-F5344CB8AC3E}">
        <p14:creationId xmlns:p14="http://schemas.microsoft.com/office/powerpoint/2010/main" val="372764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074D-8CE7-01E4-A789-95599B51D834}"/>
              </a:ext>
            </a:extLst>
          </p:cNvPr>
          <p:cNvSpPr>
            <a:spLocks noGrp="1"/>
          </p:cNvSpPr>
          <p:nvPr>
            <p:ph type="title"/>
          </p:nvPr>
        </p:nvSpPr>
        <p:spPr>
          <a:xfrm>
            <a:off x="838200" y="365125"/>
            <a:ext cx="2926542" cy="5338251"/>
          </a:xfrm>
        </p:spPr>
        <p:txBody>
          <a:bodyPr>
            <a:normAutofit/>
          </a:bodyPr>
          <a:lstStyle/>
          <a:p>
            <a:pPr algn="ctr"/>
            <a:r>
              <a:rPr lang="en-US" b="1" dirty="0"/>
              <a:t>Welcome</a:t>
            </a:r>
            <a:r>
              <a:rPr lang="en-US" dirty="0"/>
              <a:t> from the instructor team!</a:t>
            </a:r>
          </a:p>
        </p:txBody>
      </p:sp>
      <p:sp>
        <p:nvSpPr>
          <p:cNvPr id="9" name="Google Shape;71;p14">
            <a:extLst>
              <a:ext uri="{FF2B5EF4-FFF2-40B4-BE49-F238E27FC236}">
                <a16:creationId xmlns:a16="http://schemas.microsoft.com/office/drawing/2014/main" id="{B6A18B09-CED1-F302-8002-04F355DE9CDD}"/>
              </a:ext>
            </a:extLst>
          </p:cNvPr>
          <p:cNvSpPr txBox="1">
            <a:spLocks noChangeAspect="1"/>
          </p:cNvSpPr>
          <p:nvPr/>
        </p:nvSpPr>
        <p:spPr>
          <a:xfrm>
            <a:off x="3890899" y="2148956"/>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Helvetica Neue"/>
                <a:ea typeface="Helvetica Neue"/>
                <a:cs typeface="Helvetica Neue"/>
                <a:sym typeface="Helvetica Neue"/>
              </a:rPr>
              <a:t>Sonia</a:t>
            </a:r>
            <a:endParaRPr b="1" dirty="0">
              <a:latin typeface="Helvetica Neue"/>
              <a:ea typeface="Helvetica Neue"/>
              <a:cs typeface="Helvetica Neue"/>
              <a:sym typeface="Helvetica Neue"/>
            </a:endParaRPr>
          </a:p>
          <a:p>
            <a:pPr marL="0" lvl="0" indent="0" algn="ctr" rtl="0">
              <a:spcBef>
                <a:spcPts val="0"/>
              </a:spcBef>
              <a:spcAft>
                <a:spcPts val="0"/>
              </a:spcAft>
              <a:buNone/>
            </a:pPr>
            <a:r>
              <a:rPr lang="en" b="1" dirty="0">
                <a:latin typeface="Helvetica Neue"/>
                <a:ea typeface="Helvetica Neue"/>
                <a:cs typeface="Helvetica Neue"/>
                <a:sym typeface="Helvetica Neue"/>
              </a:rPr>
              <a:t>Hegde</a:t>
            </a:r>
          </a:p>
          <a:p>
            <a:pPr marL="0" lvl="0" indent="0" algn="ctr" rtl="0">
              <a:spcBef>
                <a:spcPts val="0"/>
              </a:spcBef>
              <a:spcAft>
                <a:spcPts val="0"/>
              </a:spcAft>
              <a:buNone/>
            </a:pPr>
            <a:r>
              <a:rPr lang="en" b="1" dirty="0">
                <a:latin typeface="Helvetica Neue"/>
                <a:ea typeface="Helvetica Neue"/>
                <a:cs typeface="Helvetica Neue"/>
                <a:sym typeface="Helvetica Neue"/>
              </a:rPr>
              <a:t>(JHU)</a:t>
            </a:r>
            <a:endParaRPr b="1" dirty="0">
              <a:latin typeface="Helvetica Neue"/>
              <a:ea typeface="Helvetica Neue"/>
              <a:cs typeface="Helvetica Neue"/>
              <a:sym typeface="Helvetica Neue"/>
            </a:endParaRPr>
          </a:p>
        </p:txBody>
      </p:sp>
      <p:sp>
        <p:nvSpPr>
          <p:cNvPr id="10" name="Google Shape;72;p14">
            <a:extLst>
              <a:ext uri="{FF2B5EF4-FFF2-40B4-BE49-F238E27FC236}">
                <a16:creationId xmlns:a16="http://schemas.microsoft.com/office/drawing/2014/main" id="{3846DFD7-A5A5-0F28-3D85-A6D6D54353CF}"/>
              </a:ext>
            </a:extLst>
          </p:cNvPr>
          <p:cNvSpPr txBox="1">
            <a:spLocks noChangeAspect="1"/>
          </p:cNvSpPr>
          <p:nvPr/>
        </p:nvSpPr>
        <p:spPr>
          <a:xfrm>
            <a:off x="5320178" y="2148956"/>
            <a:ext cx="1611174"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Sophie</a:t>
            </a:r>
          </a:p>
          <a:p>
            <a:pPr marL="0" lvl="0" indent="0" algn="ctr" rtl="0">
              <a:spcBef>
                <a:spcPts val="0"/>
              </a:spcBef>
              <a:spcAft>
                <a:spcPts val="0"/>
              </a:spcAft>
              <a:buNone/>
            </a:pPr>
            <a:r>
              <a:rPr lang="en-US" b="1" dirty="0">
                <a:latin typeface="Helvetica Neue"/>
                <a:ea typeface="Helvetica Neue"/>
                <a:cs typeface="Helvetica Neue"/>
                <a:sym typeface="Helvetica Neue"/>
              </a:rPr>
              <a:t>Berube</a:t>
            </a:r>
          </a:p>
          <a:p>
            <a:pPr marL="0" lvl="0" indent="0" algn="ctr" rtl="0">
              <a:spcBef>
                <a:spcPts val="0"/>
              </a:spcBef>
              <a:spcAft>
                <a:spcPts val="0"/>
              </a:spcAft>
              <a:buNone/>
            </a:pPr>
            <a:r>
              <a:rPr lang="en-US" b="1" dirty="0">
                <a:latin typeface="Helvetica Neue"/>
                <a:ea typeface="Helvetica Neue"/>
                <a:cs typeface="Helvetica Neue"/>
                <a:sym typeface="Helvetica Neue"/>
              </a:rPr>
              <a:t>(Florida)</a:t>
            </a:r>
            <a:endParaRPr b="1" dirty="0">
              <a:latin typeface="Helvetica Neue"/>
              <a:ea typeface="Helvetica Neue"/>
              <a:cs typeface="Helvetica Neue"/>
              <a:sym typeface="Helvetica Neue"/>
            </a:endParaRPr>
          </a:p>
        </p:txBody>
      </p:sp>
      <p:sp>
        <p:nvSpPr>
          <p:cNvPr id="11" name="Google Shape;73;p14">
            <a:extLst>
              <a:ext uri="{FF2B5EF4-FFF2-40B4-BE49-F238E27FC236}">
                <a16:creationId xmlns:a16="http://schemas.microsoft.com/office/drawing/2014/main" id="{867BA728-98C9-C1C3-E05B-B7327EB92C5F}"/>
              </a:ext>
            </a:extLst>
          </p:cNvPr>
          <p:cNvSpPr txBox="1">
            <a:spLocks noChangeAspect="1"/>
          </p:cNvSpPr>
          <p:nvPr/>
        </p:nvSpPr>
        <p:spPr>
          <a:xfrm>
            <a:off x="6832986" y="2148956"/>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Sarah</a:t>
            </a:r>
          </a:p>
          <a:p>
            <a:pPr marL="0" lvl="0" indent="0" algn="ctr" rtl="0">
              <a:spcBef>
                <a:spcPts val="0"/>
              </a:spcBef>
              <a:spcAft>
                <a:spcPts val="0"/>
              </a:spcAft>
              <a:buNone/>
            </a:pPr>
            <a:r>
              <a:rPr lang="en-US" b="1" dirty="0">
                <a:latin typeface="Helvetica Neue"/>
                <a:ea typeface="Helvetica Neue"/>
                <a:cs typeface="Helvetica Neue"/>
                <a:sym typeface="Helvetica Neue"/>
              </a:rPr>
              <a:t>Lapidus</a:t>
            </a:r>
          </a:p>
          <a:p>
            <a:pPr marL="0" lvl="0" indent="0" algn="ctr" rtl="0">
              <a:spcBef>
                <a:spcPts val="0"/>
              </a:spcBef>
              <a:spcAft>
                <a:spcPts val="0"/>
              </a:spcAft>
              <a:buNone/>
            </a:pPr>
            <a:r>
              <a:rPr lang="en-US" b="1" dirty="0">
                <a:latin typeface="Helvetica Neue"/>
                <a:ea typeface="Helvetica Neue"/>
                <a:cs typeface="Helvetica Neue"/>
                <a:sym typeface="Helvetica Neue"/>
              </a:rPr>
              <a:t>(JHU)</a:t>
            </a:r>
            <a:endParaRPr b="1" dirty="0">
              <a:latin typeface="Helvetica Neue"/>
              <a:ea typeface="Helvetica Neue"/>
              <a:cs typeface="Helvetica Neue"/>
              <a:sym typeface="Helvetica Neue"/>
            </a:endParaRPr>
          </a:p>
        </p:txBody>
      </p:sp>
      <p:sp>
        <p:nvSpPr>
          <p:cNvPr id="12" name="Google Shape;74;p14">
            <a:extLst>
              <a:ext uri="{FF2B5EF4-FFF2-40B4-BE49-F238E27FC236}">
                <a16:creationId xmlns:a16="http://schemas.microsoft.com/office/drawing/2014/main" id="{54D9D1DF-2A9A-FA7E-F4C1-DE880F7E26B9}"/>
              </a:ext>
            </a:extLst>
          </p:cNvPr>
          <p:cNvSpPr txBox="1">
            <a:spLocks noChangeAspect="1"/>
          </p:cNvSpPr>
          <p:nvPr/>
        </p:nvSpPr>
        <p:spPr>
          <a:xfrm>
            <a:off x="8223904" y="2148956"/>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Alyssa</a:t>
            </a:r>
          </a:p>
          <a:p>
            <a:pPr marL="0" lvl="0" indent="0" algn="ctr" rtl="0">
              <a:spcBef>
                <a:spcPts val="0"/>
              </a:spcBef>
              <a:spcAft>
                <a:spcPts val="0"/>
              </a:spcAft>
              <a:buNone/>
            </a:pPr>
            <a:r>
              <a:rPr lang="en-US" b="1" dirty="0">
                <a:latin typeface="Helvetica Neue"/>
                <a:ea typeface="Helvetica Neue"/>
                <a:cs typeface="Helvetica Neue"/>
                <a:sym typeface="Helvetica Neue"/>
              </a:rPr>
              <a:t>Sbarra</a:t>
            </a:r>
          </a:p>
          <a:p>
            <a:pPr marL="0" lvl="0" indent="0" algn="ctr" rtl="0">
              <a:spcBef>
                <a:spcPts val="0"/>
              </a:spcBef>
              <a:spcAft>
                <a:spcPts val="0"/>
              </a:spcAft>
              <a:buNone/>
            </a:pPr>
            <a:r>
              <a:rPr lang="en-US" b="1" dirty="0">
                <a:latin typeface="Helvetica Neue"/>
                <a:ea typeface="Helvetica Neue"/>
                <a:cs typeface="Helvetica Neue"/>
                <a:sym typeface="Helvetica Neue"/>
              </a:rPr>
              <a:t>(JHU)</a:t>
            </a:r>
            <a:endParaRPr b="1" dirty="0">
              <a:latin typeface="Helvetica Neue"/>
              <a:ea typeface="Helvetica Neue"/>
              <a:cs typeface="Helvetica Neue"/>
              <a:sym typeface="Helvetica Neue"/>
            </a:endParaRPr>
          </a:p>
        </p:txBody>
      </p:sp>
      <p:sp>
        <p:nvSpPr>
          <p:cNvPr id="13" name="Google Shape;75;p14">
            <a:extLst>
              <a:ext uri="{FF2B5EF4-FFF2-40B4-BE49-F238E27FC236}">
                <a16:creationId xmlns:a16="http://schemas.microsoft.com/office/drawing/2014/main" id="{D989262A-2C07-BDA3-831D-DE8AABD6BC7B}"/>
              </a:ext>
            </a:extLst>
          </p:cNvPr>
          <p:cNvSpPr txBox="1">
            <a:spLocks noChangeAspect="1"/>
          </p:cNvSpPr>
          <p:nvPr/>
        </p:nvSpPr>
        <p:spPr>
          <a:xfrm>
            <a:off x="3893404" y="5062863"/>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Megan</a:t>
            </a:r>
          </a:p>
          <a:p>
            <a:pPr marL="0" lvl="0" indent="0" algn="ctr" rtl="0">
              <a:spcBef>
                <a:spcPts val="0"/>
              </a:spcBef>
              <a:spcAft>
                <a:spcPts val="0"/>
              </a:spcAft>
              <a:buNone/>
            </a:pPr>
            <a:r>
              <a:rPr lang="en-US" b="1" dirty="0">
                <a:latin typeface="Helvetica Neue"/>
                <a:ea typeface="Helvetica Neue"/>
                <a:cs typeface="Helvetica Neue"/>
                <a:sym typeface="Helvetica Neue"/>
              </a:rPr>
              <a:t>O’Driscoll</a:t>
            </a:r>
          </a:p>
          <a:p>
            <a:pPr marL="0" lvl="0" indent="0" algn="ctr" rtl="0">
              <a:spcBef>
                <a:spcPts val="0"/>
              </a:spcBef>
              <a:spcAft>
                <a:spcPts val="0"/>
              </a:spcAft>
              <a:buNone/>
            </a:pPr>
            <a:r>
              <a:rPr lang="en-US" b="1" dirty="0">
                <a:latin typeface="Helvetica Neue"/>
                <a:ea typeface="Helvetica Neue"/>
                <a:cs typeface="Helvetica Neue"/>
                <a:sym typeface="Helvetica Neue"/>
              </a:rPr>
              <a:t>(Geneva)</a:t>
            </a:r>
            <a:endParaRPr b="1" dirty="0">
              <a:latin typeface="Helvetica Neue"/>
              <a:ea typeface="Helvetica Neue"/>
              <a:cs typeface="Helvetica Neue"/>
              <a:sym typeface="Helvetica Neue"/>
            </a:endParaRPr>
          </a:p>
        </p:txBody>
      </p:sp>
      <p:sp>
        <p:nvSpPr>
          <p:cNvPr id="15" name="Google Shape;75;p14">
            <a:extLst>
              <a:ext uri="{FF2B5EF4-FFF2-40B4-BE49-F238E27FC236}">
                <a16:creationId xmlns:a16="http://schemas.microsoft.com/office/drawing/2014/main" id="{00141F3D-C0E0-45BF-74CA-A9E620ED155F}"/>
              </a:ext>
            </a:extLst>
          </p:cNvPr>
          <p:cNvSpPr txBox="1">
            <a:spLocks noChangeAspect="1"/>
          </p:cNvSpPr>
          <p:nvPr/>
        </p:nvSpPr>
        <p:spPr>
          <a:xfrm>
            <a:off x="5407844" y="5062863"/>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Mika</a:t>
            </a:r>
          </a:p>
          <a:p>
            <a:pPr marL="0" lvl="0" indent="0" algn="ctr" rtl="0">
              <a:spcBef>
                <a:spcPts val="0"/>
              </a:spcBef>
              <a:spcAft>
                <a:spcPts val="0"/>
              </a:spcAft>
              <a:buNone/>
            </a:pPr>
            <a:r>
              <a:rPr lang="en-US" b="1" dirty="0">
                <a:latin typeface="Helvetica Neue"/>
                <a:ea typeface="Helvetica Neue"/>
                <a:cs typeface="Helvetica Neue"/>
                <a:sym typeface="Helvetica Neue"/>
              </a:rPr>
              <a:t>Malouf</a:t>
            </a:r>
          </a:p>
          <a:p>
            <a:pPr marL="0" lvl="0" indent="0" algn="ctr" rtl="0">
              <a:spcBef>
                <a:spcPts val="0"/>
              </a:spcBef>
              <a:spcAft>
                <a:spcPts val="0"/>
              </a:spcAft>
              <a:buNone/>
            </a:pPr>
            <a:r>
              <a:rPr lang="en-US" b="1" dirty="0">
                <a:latin typeface="Helvetica Neue"/>
                <a:ea typeface="Helvetica Neue"/>
                <a:cs typeface="Helvetica Neue"/>
                <a:sym typeface="Helvetica Neue"/>
              </a:rPr>
              <a:t>(LSHTM)</a:t>
            </a:r>
            <a:endParaRPr b="1" dirty="0">
              <a:latin typeface="Helvetica Neue"/>
              <a:ea typeface="Helvetica Neue"/>
              <a:cs typeface="Helvetica Neue"/>
              <a:sym typeface="Helvetica Neue"/>
            </a:endParaRPr>
          </a:p>
        </p:txBody>
      </p:sp>
      <p:sp>
        <p:nvSpPr>
          <p:cNvPr id="16" name="Google Shape;75;p14">
            <a:extLst>
              <a:ext uri="{FF2B5EF4-FFF2-40B4-BE49-F238E27FC236}">
                <a16:creationId xmlns:a16="http://schemas.microsoft.com/office/drawing/2014/main" id="{E9FE316F-D64B-9263-16D2-9F973FA0B260}"/>
              </a:ext>
            </a:extLst>
          </p:cNvPr>
          <p:cNvSpPr txBox="1">
            <a:spLocks noChangeAspect="1"/>
          </p:cNvSpPr>
          <p:nvPr/>
        </p:nvSpPr>
        <p:spPr>
          <a:xfrm>
            <a:off x="6956076" y="5059078"/>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Upendo</a:t>
            </a:r>
          </a:p>
          <a:p>
            <a:pPr marL="0" lvl="0" indent="0" algn="ctr" rtl="0">
              <a:spcBef>
                <a:spcPts val="0"/>
              </a:spcBef>
              <a:spcAft>
                <a:spcPts val="0"/>
              </a:spcAft>
              <a:buNone/>
            </a:pPr>
            <a:r>
              <a:rPr lang="en-US" b="1" dirty="0" err="1">
                <a:latin typeface="Helvetica Neue"/>
                <a:ea typeface="Helvetica Neue"/>
                <a:cs typeface="Helvetica Neue"/>
                <a:sym typeface="Helvetica Neue"/>
              </a:rPr>
              <a:t>Mseka</a:t>
            </a:r>
            <a:endParaRPr lang="en-US" b="1" dirty="0">
              <a:latin typeface="Helvetica Neue"/>
              <a:ea typeface="Helvetica Neue"/>
              <a:cs typeface="Helvetica Neue"/>
              <a:sym typeface="Helvetica Neue"/>
            </a:endParaRPr>
          </a:p>
          <a:p>
            <a:pPr marL="0" lvl="0" indent="0" algn="ctr" rtl="0">
              <a:spcBef>
                <a:spcPts val="0"/>
              </a:spcBef>
              <a:spcAft>
                <a:spcPts val="0"/>
              </a:spcAft>
              <a:buNone/>
            </a:pPr>
            <a:r>
              <a:rPr lang="en-US" b="1" dirty="0">
                <a:latin typeface="Helvetica Neue"/>
                <a:ea typeface="Helvetica Neue"/>
                <a:cs typeface="Helvetica Neue"/>
                <a:sym typeface="Helvetica Neue"/>
              </a:rPr>
              <a:t>(MLW)</a:t>
            </a:r>
            <a:endParaRPr b="1" dirty="0">
              <a:latin typeface="Helvetica Neue"/>
              <a:ea typeface="Helvetica Neue"/>
              <a:cs typeface="Helvetica Neue"/>
              <a:sym typeface="Helvetica Neue"/>
            </a:endParaRPr>
          </a:p>
        </p:txBody>
      </p:sp>
      <p:sp>
        <p:nvSpPr>
          <p:cNvPr id="17" name="Google Shape;75;p14">
            <a:extLst>
              <a:ext uri="{FF2B5EF4-FFF2-40B4-BE49-F238E27FC236}">
                <a16:creationId xmlns:a16="http://schemas.microsoft.com/office/drawing/2014/main" id="{E5A63FD2-03DE-B0F9-CDEC-1B5F7E6BAF3F}"/>
              </a:ext>
            </a:extLst>
          </p:cNvPr>
          <p:cNvSpPr txBox="1">
            <a:spLocks noChangeAspect="1"/>
          </p:cNvSpPr>
          <p:nvPr/>
        </p:nvSpPr>
        <p:spPr>
          <a:xfrm>
            <a:off x="8393746" y="5059078"/>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err="1">
                <a:latin typeface="Helvetica Neue"/>
                <a:ea typeface="Helvetica Neue"/>
                <a:cs typeface="Helvetica Neue"/>
                <a:sym typeface="Helvetica Neue"/>
              </a:rPr>
              <a:t>Cebile</a:t>
            </a:r>
            <a:endParaRPr lang="en-US" b="1" dirty="0">
              <a:latin typeface="Helvetica Neue"/>
              <a:ea typeface="Helvetica Neue"/>
              <a:cs typeface="Helvetica Neue"/>
              <a:sym typeface="Helvetica Neue"/>
            </a:endParaRPr>
          </a:p>
          <a:p>
            <a:pPr marL="0" lvl="0" indent="0" algn="ctr" rtl="0">
              <a:spcBef>
                <a:spcPts val="0"/>
              </a:spcBef>
              <a:spcAft>
                <a:spcPts val="0"/>
              </a:spcAft>
              <a:buNone/>
            </a:pPr>
            <a:r>
              <a:rPr lang="en-US" b="1" dirty="0" err="1">
                <a:latin typeface="Helvetica Neue"/>
                <a:ea typeface="Helvetica Neue"/>
                <a:cs typeface="Helvetica Neue"/>
                <a:sym typeface="Helvetica Neue"/>
              </a:rPr>
              <a:t>Lekhuleni</a:t>
            </a:r>
            <a:endParaRPr lang="en-US" b="1" dirty="0">
              <a:latin typeface="Helvetica Neue"/>
              <a:ea typeface="Helvetica Neue"/>
              <a:cs typeface="Helvetica Neue"/>
              <a:sym typeface="Helvetica Neue"/>
            </a:endParaRPr>
          </a:p>
          <a:p>
            <a:pPr marL="0" lvl="0" indent="0" algn="ctr" rtl="0">
              <a:spcBef>
                <a:spcPts val="0"/>
              </a:spcBef>
              <a:spcAft>
                <a:spcPts val="0"/>
              </a:spcAft>
              <a:buNone/>
            </a:pPr>
            <a:r>
              <a:rPr lang="en-US" b="1" dirty="0">
                <a:latin typeface="Helvetica Neue"/>
                <a:ea typeface="Helvetica Neue"/>
                <a:cs typeface="Helvetica Neue"/>
                <a:sym typeface="Helvetica Neue"/>
              </a:rPr>
              <a:t>(NICD)</a:t>
            </a:r>
            <a:endParaRPr b="1" dirty="0">
              <a:latin typeface="Helvetica Neue"/>
              <a:ea typeface="Helvetica Neue"/>
              <a:cs typeface="Helvetica Neue"/>
              <a:sym typeface="Helvetica Neue"/>
            </a:endParaRPr>
          </a:p>
        </p:txBody>
      </p:sp>
      <p:pic>
        <p:nvPicPr>
          <p:cNvPr id="18" name="Google Shape;60;p14">
            <a:extLst>
              <a:ext uri="{FF2B5EF4-FFF2-40B4-BE49-F238E27FC236}">
                <a16:creationId xmlns:a16="http://schemas.microsoft.com/office/drawing/2014/main" id="{96F04624-A56C-2A69-5068-8EE1AE46B357}"/>
              </a:ext>
            </a:extLst>
          </p:cNvPr>
          <p:cNvPicPr preferRelativeResize="0">
            <a:picLocks noChangeAspect="1"/>
          </p:cNvPicPr>
          <p:nvPr/>
        </p:nvPicPr>
        <p:blipFill>
          <a:blip r:embed="rId2"/>
          <a:srcRect t="14191" b="10689"/>
          <a:stretch>
            <a:fillRect/>
          </a:stretch>
        </p:blipFill>
        <p:spPr>
          <a:xfrm>
            <a:off x="5549277" y="696684"/>
            <a:ext cx="1152975" cy="1305091"/>
          </a:xfrm>
          <a:prstGeom prst="rect">
            <a:avLst/>
          </a:prstGeom>
          <a:noFill/>
          <a:ln>
            <a:noFill/>
          </a:ln>
        </p:spPr>
      </p:pic>
      <p:pic>
        <p:nvPicPr>
          <p:cNvPr id="19" name="Google Shape;60;p14">
            <a:extLst>
              <a:ext uri="{FF2B5EF4-FFF2-40B4-BE49-F238E27FC236}">
                <a16:creationId xmlns:a16="http://schemas.microsoft.com/office/drawing/2014/main" id="{25F273EE-0046-DB15-6712-C68C160BABF6}"/>
              </a:ext>
            </a:extLst>
          </p:cNvPr>
          <p:cNvPicPr preferRelativeResize="0">
            <a:picLocks noChangeAspect="1"/>
          </p:cNvPicPr>
          <p:nvPr/>
        </p:nvPicPr>
        <p:blipFill>
          <a:blip r:embed="rId3"/>
          <a:srcRect t="12407" b="12473"/>
          <a:stretch>
            <a:fillRect/>
          </a:stretch>
        </p:blipFill>
        <p:spPr>
          <a:xfrm>
            <a:off x="6938696" y="696685"/>
            <a:ext cx="1303020" cy="1305091"/>
          </a:xfrm>
          <a:prstGeom prst="rect">
            <a:avLst/>
          </a:prstGeom>
          <a:noFill/>
          <a:ln>
            <a:noFill/>
          </a:ln>
        </p:spPr>
      </p:pic>
      <p:pic>
        <p:nvPicPr>
          <p:cNvPr id="20" name="Google Shape;60;p14">
            <a:extLst>
              <a:ext uri="{FF2B5EF4-FFF2-40B4-BE49-F238E27FC236}">
                <a16:creationId xmlns:a16="http://schemas.microsoft.com/office/drawing/2014/main" id="{8D9BA722-AC2B-C538-B068-CF709C11BDD6}"/>
              </a:ext>
            </a:extLst>
          </p:cNvPr>
          <p:cNvPicPr preferRelativeResize="0">
            <a:picLocks noChangeAspect="1"/>
          </p:cNvPicPr>
          <p:nvPr/>
        </p:nvPicPr>
        <p:blipFill>
          <a:blip r:embed="rId4"/>
          <a:srcRect t="8800" b="16011"/>
          <a:stretch>
            <a:fillRect/>
          </a:stretch>
        </p:blipFill>
        <p:spPr>
          <a:xfrm>
            <a:off x="8427259" y="696685"/>
            <a:ext cx="1305091" cy="1305091"/>
          </a:xfrm>
          <a:prstGeom prst="rect">
            <a:avLst/>
          </a:prstGeom>
          <a:noFill/>
          <a:ln>
            <a:noFill/>
          </a:ln>
        </p:spPr>
      </p:pic>
      <p:pic>
        <p:nvPicPr>
          <p:cNvPr id="21" name="Google Shape;60;p14">
            <a:extLst>
              <a:ext uri="{FF2B5EF4-FFF2-40B4-BE49-F238E27FC236}">
                <a16:creationId xmlns:a16="http://schemas.microsoft.com/office/drawing/2014/main" id="{60A9C5AE-300A-C064-754B-7BF9DD99FE45}"/>
              </a:ext>
            </a:extLst>
          </p:cNvPr>
          <p:cNvPicPr preferRelativeResize="0">
            <a:picLocks noChangeAspect="1"/>
          </p:cNvPicPr>
          <p:nvPr/>
        </p:nvPicPr>
        <p:blipFill>
          <a:blip r:embed="rId5"/>
          <a:srcRect b="21031"/>
          <a:stretch>
            <a:fillRect/>
          </a:stretch>
        </p:blipFill>
        <p:spPr>
          <a:xfrm>
            <a:off x="3875401" y="3610593"/>
            <a:ext cx="1652662" cy="1305091"/>
          </a:xfrm>
          <a:prstGeom prst="rect">
            <a:avLst/>
          </a:prstGeom>
          <a:noFill/>
          <a:ln>
            <a:noFill/>
          </a:ln>
        </p:spPr>
      </p:pic>
      <p:pic>
        <p:nvPicPr>
          <p:cNvPr id="22" name="Google Shape;60;p14">
            <a:extLst>
              <a:ext uri="{FF2B5EF4-FFF2-40B4-BE49-F238E27FC236}">
                <a16:creationId xmlns:a16="http://schemas.microsoft.com/office/drawing/2014/main" id="{E2EBD2E3-1154-CC30-60EB-D610D7219890}"/>
              </a:ext>
            </a:extLst>
          </p:cNvPr>
          <p:cNvPicPr preferRelativeResize="0">
            <a:picLocks noChangeAspect="1"/>
          </p:cNvPicPr>
          <p:nvPr/>
        </p:nvPicPr>
        <p:blipFill>
          <a:blip r:embed="rId6"/>
          <a:srcRect b="24881"/>
          <a:stretch>
            <a:fillRect/>
          </a:stretch>
        </p:blipFill>
        <p:spPr>
          <a:xfrm>
            <a:off x="5545809" y="3610594"/>
            <a:ext cx="1157516" cy="1305091"/>
          </a:xfrm>
          <a:prstGeom prst="rect">
            <a:avLst/>
          </a:prstGeom>
          <a:noFill/>
          <a:ln>
            <a:noFill/>
          </a:ln>
        </p:spPr>
      </p:pic>
      <p:pic>
        <p:nvPicPr>
          <p:cNvPr id="23" name="Google Shape;60;p14">
            <a:extLst>
              <a:ext uri="{FF2B5EF4-FFF2-40B4-BE49-F238E27FC236}">
                <a16:creationId xmlns:a16="http://schemas.microsoft.com/office/drawing/2014/main" id="{B21DE249-B711-967D-43E1-74299BD58277}"/>
              </a:ext>
            </a:extLst>
          </p:cNvPr>
          <p:cNvPicPr preferRelativeResize="0">
            <a:picLocks noChangeAspect="1"/>
          </p:cNvPicPr>
          <p:nvPr/>
        </p:nvPicPr>
        <p:blipFill>
          <a:blip r:embed="rId7"/>
          <a:srcRect/>
          <a:stretch/>
        </p:blipFill>
        <p:spPr>
          <a:xfrm>
            <a:off x="6940578" y="3610596"/>
            <a:ext cx="1305091" cy="1305091"/>
          </a:xfrm>
          <a:prstGeom prst="rect">
            <a:avLst/>
          </a:prstGeom>
          <a:noFill/>
          <a:ln>
            <a:noFill/>
          </a:ln>
        </p:spPr>
      </p:pic>
      <p:pic>
        <p:nvPicPr>
          <p:cNvPr id="24" name="Google Shape;60;p14">
            <a:extLst>
              <a:ext uri="{FF2B5EF4-FFF2-40B4-BE49-F238E27FC236}">
                <a16:creationId xmlns:a16="http://schemas.microsoft.com/office/drawing/2014/main" id="{1ED8AC3E-117A-27A2-4AF0-A43576BF4728}"/>
              </a:ext>
            </a:extLst>
          </p:cNvPr>
          <p:cNvPicPr preferRelativeResize="0">
            <a:picLocks noChangeAspect="1"/>
          </p:cNvPicPr>
          <p:nvPr/>
        </p:nvPicPr>
        <p:blipFill>
          <a:blip r:embed="rId8"/>
          <a:srcRect/>
          <a:stretch/>
        </p:blipFill>
        <p:spPr>
          <a:xfrm>
            <a:off x="8482922" y="3610595"/>
            <a:ext cx="1305091" cy="1305091"/>
          </a:xfrm>
          <a:prstGeom prst="rect">
            <a:avLst/>
          </a:prstGeom>
          <a:noFill/>
          <a:ln>
            <a:noFill/>
          </a:ln>
        </p:spPr>
      </p:pic>
      <p:pic>
        <p:nvPicPr>
          <p:cNvPr id="25" name="Google Shape;60;p14">
            <a:extLst>
              <a:ext uri="{FF2B5EF4-FFF2-40B4-BE49-F238E27FC236}">
                <a16:creationId xmlns:a16="http://schemas.microsoft.com/office/drawing/2014/main" id="{42FDE885-C728-C158-ACF4-8FB6A67F4D56}"/>
              </a:ext>
            </a:extLst>
          </p:cNvPr>
          <p:cNvPicPr preferRelativeResize="0">
            <a:picLocks noChangeAspect="1"/>
          </p:cNvPicPr>
          <p:nvPr/>
        </p:nvPicPr>
        <p:blipFill>
          <a:blip r:embed="rId9"/>
          <a:srcRect l="5828" r="5828"/>
          <a:stretch/>
        </p:blipFill>
        <p:spPr>
          <a:xfrm>
            <a:off x="4159049" y="696684"/>
            <a:ext cx="1152975" cy="1305091"/>
          </a:xfrm>
          <a:prstGeom prst="rect">
            <a:avLst/>
          </a:prstGeom>
          <a:noFill/>
          <a:ln>
            <a:noFill/>
          </a:ln>
        </p:spPr>
      </p:pic>
    </p:spTree>
    <p:extLst>
      <p:ext uri="{BB962C8B-B14F-4D97-AF65-F5344CB8AC3E}">
        <p14:creationId xmlns:p14="http://schemas.microsoft.com/office/powerpoint/2010/main" val="98054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355CA-7FA3-8271-A27C-D03C61CEB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2A3130-EFF6-6522-C078-8F5A9009C535}"/>
              </a:ext>
            </a:extLst>
          </p:cNvPr>
          <p:cNvSpPr>
            <a:spLocks noGrp="1"/>
          </p:cNvSpPr>
          <p:nvPr>
            <p:ph type="title"/>
          </p:nvPr>
        </p:nvSpPr>
        <p:spPr/>
        <p:txBody>
          <a:bodyPr>
            <a:normAutofit/>
          </a:bodyPr>
          <a:lstStyle/>
          <a:p>
            <a:r>
              <a:rPr lang="en-US" sz="3600" dirty="0"/>
              <a:t>What are the use cases of </a:t>
            </a:r>
            <a:r>
              <a:rPr lang="en-US" sz="3600" b="1" dirty="0"/>
              <a:t>multiplex </a:t>
            </a:r>
            <a:r>
              <a:rPr lang="en-US" sz="3600" dirty="0"/>
              <a:t>serosurveillance?</a:t>
            </a:r>
          </a:p>
        </p:txBody>
      </p:sp>
      <p:sp>
        <p:nvSpPr>
          <p:cNvPr id="3" name="TextBox 2">
            <a:extLst>
              <a:ext uri="{FF2B5EF4-FFF2-40B4-BE49-F238E27FC236}">
                <a16:creationId xmlns:a16="http://schemas.microsoft.com/office/drawing/2014/main" id="{98CE0BE6-F924-A541-762F-43068F37CE5D}"/>
              </a:ext>
            </a:extLst>
          </p:cNvPr>
          <p:cNvSpPr txBox="1"/>
          <p:nvPr/>
        </p:nvSpPr>
        <p:spPr>
          <a:xfrm>
            <a:off x="865413" y="1690688"/>
            <a:ext cx="11164662" cy="4647426"/>
          </a:xfrm>
          <a:prstGeom prst="rect">
            <a:avLst/>
          </a:prstGeom>
          <a:noFill/>
        </p:spPr>
        <p:txBody>
          <a:bodyPr wrap="square" rtlCol="0">
            <a:spAutoFit/>
          </a:bodyPr>
          <a:lstStyle/>
          <a:p>
            <a:pPr marL="457200" indent="-457200">
              <a:spcAft>
                <a:spcPts val="1200"/>
              </a:spcAft>
              <a:buFont typeface="+mj-lt"/>
              <a:buAutoNum type="arabicPeriod"/>
            </a:pPr>
            <a:r>
              <a:rPr lang="en-US" sz="2400" dirty="0"/>
              <a:t>To identify geographic areas that have </a:t>
            </a:r>
            <a:r>
              <a:rPr lang="en-US" sz="2400" b="1" dirty="0"/>
              <a:t>high exposure to multiple pathogens or low coverage to multiple vaccine preventable diseases </a:t>
            </a:r>
            <a:r>
              <a:rPr lang="en-US" sz="2400" dirty="0"/>
              <a:t>(to inform surveillance systems, programmatic decision-making, and horizontally aligned interventions like WASH, vaccines)</a:t>
            </a:r>
          </a:p>
          <a:p>
            <a:pPr marL="457200" indent="-457200">
              <a:spcAft>
                <a:spcPts val="1200"/>
              </a:spcAft>
              <a:buFont typeface="+mj-lt"/>
              <a:buAutoNum type="arabicPeriod"/>
            </a:pPr>
            <a:r>
              <a:rPr lang="en-US" sz="2400" dirty="0"/>
              <a:t>To identify </a:t>
            </a:r>
            <a:r>
              <a:rPr lang="en-US" sz="2400" b="1" dirty="0"/>
              <a:t>vulnerable sub-populations </a:t>
            </a:r>
            <a:r>
              <a:rPr lang="en-US" sz="2400" dirty="0"/>
              <a:t>(e.g., immunity to measles among people living with HIV)</a:t>
            </a:r>
          </a:p>
          <a:p>
            <a:pPr marL="457200" indent="-457200">
              <a:spcAft>
                <a:spcPts val="1200"/>
              </a:spcAft>
              <a:buFont typeface="+mj-lt"/>
              <a:buAutoNum type="arabicPeriod"/>
            </a:pPr>
            <a:r>
              <a:rPr lang="en-US" sz="2400" dirty="0"/>
              <a:t>To more </a:t>
            </a:r>
            <a:r>
              <a:rPr lang="en-US" sz="2400" b="1" dirty="0"/>
              <a:t>accurately monitor intervention effectiveness </a:t>
            </a:r>
            <a:r>
              <a:rPr lang="en-US" sz="2400" dirty="0"/>
              <a:t>by measuring serological responses to multiple antigens from a single pathogen</a:t>
            </a:r>
          </a:p>
          <a:p>
            <a:pPr marL="457200" indent="-457200">
              <a:spcAft>
                <a:spcPts val="1200"/>
              </a:spcAft>
              <a:buFont typeface="+mj-lt"/>
              <a:buAutoNum type="arabicPeriod"/>
            </a:pPr>
            <a:r>
              <a:rPr lang="en-US" sz="2400" dirty="0"/>
              <a:t>To estimate </a:t>
            </a:r>
            <a:r>
              <a:rPr lang="en-US" sz="2400" b="1" dirty="0"/>
              <a:t>exposure history for pathogens that exhibit cross-reactivity </a:t>
            </a:r>
            <a:r>
              <a:rPr lang="en-US" sz="2400" dirty="0"/>
              <a:t>with increased specificity, by simultaneously measuring serological responses to antigens from cross-reacting pathogens</a:t>
            </a:r>
          </a:p>
        </p:txBody>
      </p:sp>
    </p:spTree>
    <p:extLst>
      <p:ext uri="{BB962C8B-B14F-4D97-AF65-F5344CB8AC3E}">
        <p14:creationId xmlns:p14="http://schemas.microsoft.com/office/powerpoint/2010/main" val="2896503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50B9-6B8B-C586-E4CF-22CBE51A110F}"/>
              </a:ext>
            </a:extLst>
          </p:cNvPr>
          <p:cNvSpPr>
            <a:spLocks noGrp="1"/>
          </p:cNvSpPr>
          <p:nvPr>
            <p:ph type="title"/>
          </p:nvPr>
        </p:nvSpPr>
        <p:spPr>
          <a:xfrm>
            <a:off x="587056" y="593367"/>
            <a:ext cx="11360800" cy="763600"/>
          </a:xfrm>
        </p:spPr>
        <p:txBody>
          <a:bodyPr>
            <a:normAutofit fontScale="90000"/>
          </a:bodyPr>
          <a:lstStyle/>
          <a:p>
            <a:r>
              <a:rPr lang="en-US" dirty="0"/>
              <a:t>Study designs commonly used in seroepidemiology</a:t>
            </a:r>
          </a:p>
        </p:txBody>
      </p:sp>
      <p:sp>
        <p:nvSpPr>
          <p:cNvPr id="3" name="Text Placeholder 2">
            <a:extLst>
              <a:ext uri="{FF2B5EF4-FFF2-40B4-BE49-F238E27FC236}">
                <a16:creationId xmlns:a16="http://schemas.microsoft.com/office/drawing/2014/main" id="{C3FA05EE-A3FE-C835-E28B-494217566681}"/>
              </a:ext>
            </a:extLst>
          </p:cNvPr>
          <p:cNvSpPr>
            <a:spLocks noGrp="1"/>
          </p:cNvSpPr>
          <p:nvPr>
            <p:ph type="body" idx="1"/>
          </p:nvPr>
        </p:nvSpPr>
        <p:spPr/>
        <p:txBody>
          <a:bodyPr/>
          <a:lstStyle/>
          <a:p>
            <a:r>
              <a:rPr lang="en-US" dirty="0"/>
              <a:t>Cross-sectional serosurvey (single or serial)</a:t>
            </a:r>
          </a:p>
          <a:p>
            <a:pPr marL="152396" indent="0">
              <a:buNone/>
            </a:pPr>
            <a:endParaRPr lang="en-US" dirty="0"/>
          </a:p>
          <a:p>
            <a:r>
              <a:rPr lang="en-US" dirty="0"/>
              <a:t>Longitudinal cohort study</a:t>
            </a:r>
          </a:p>
        </p:txBody>
      </p:sp>
    </p:spTree>
    <p:extLst>
      <p:ext uri="{BB962C8B-B14F-4D97-AF65-F5344CB8AC3E}">
        <p14:creationId xmlns:p14="http://schemas.microsoft.com/office/powerpoint/2010/main" val="2965051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354662-A744-DD33-75F5-5E15A90567B1}"/>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AD14CCC2-92CB-E5DB-F761-8AAB127E7CD5}"/>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D432C20F-01D2-0102-85EC-76BB03C8DCE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6002BB61-3D91-045F-84E7-C8D966F62263}"/>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F55ECD4E-7083-E5C9-9D7E-7DA737C68CE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5F9594CF-04B8-02D5-C318-A8D9BDA30449}"/>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024359DC-4053-4E8D-47C2-991F2F484CEE}"/>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677C1F23-ED79-83FF-3C80-FDDBC986B901}"/>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A97E95B-A22C-3688-CCCB-FBD35BF2D504}"/>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217935E5-6148-F60B-C305-52F588EBC7B7}"/>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31C8E166-83F1-41E6-6F41-E368741A3316}"/>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0312F8A8-E30F-F057-DE43-9F2AE9E5AA3A}"/>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F90857C-5D49-67C5-1335-773251D3AD96}"/>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DE555355-E079-30A1-4AFE-02A73BAB357A}"/>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40952907-2758-E67A-0B30-2029A6F0F4F5}"/>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F2BBD01D-9E48-8107-B473-895B77604619}"/>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18E0679A-4B79-1250-ADA9-86B1CE82C2A8}"/>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CD307A-DEA5-4EE4-2685-ABE33AC7EA8A}"/>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DF5F5A68-00D6-EB8A-B13E-1FE50CC3226B}"/>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2D559B61-E835-8F94-BFFD-4FA5F4D1BA33}"/>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0DFF8547-E029-4133-A40E-792E9F488C67}"/>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8D44C932-7676-EE2F-C81F-6492B9EE76C7}"/>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2EAA7108-CC20-5AFF-FE07-5673606F8D61}"/>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1BE3417F-B2D8-A5CE-A719-9D4DB10DF7E3}"/>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09082854-C273-FAC0-5EB0-104E02250287}"/>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8706295E-F13E-9357-00B9-05B65738CD63}"/>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7A253B20-EE38-CC68-1ABC-943868E3046A}"/>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pic>
        <p:nvPicPr>
          <p:cNvPr id="22" name="Picture 21" descr="Icon&#10;&#10;Description automatically generated">
            <a:extLst>
              <a:ext uri="{FF2B5EF4-FFF2-40B4-BE49-F238E27FC236}">
                <a16:creationId xmlns:a16="http://schemas.microsoft.com/office/drawing/2014/main" id="{4DFE8C16-E447-BFB8-AF36-E377A5D027DB}"/>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6223502" y="1681768"/>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E9606915-24E0-BAC4-5F1F-FF7911F30B0F}"/>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8549104" y="1676154"/>
            <a:ext cx="430887" cy="430887"/>
          </a:xfrm>
          <a:prstGeom prst="rect">
            <a:avLst/>
          </a:prstGeom>
        </p:spPr>
      </p:pic>
      <p:pic>
        <p:nvPicPr>
          <p:cNvPr id="28" name="Picture 27" descr="Icon&#10;&#10;Description automatically generated">
            <a:extLst>
              <a:ext uri="{FF2B5EF4-FFF2-40B4-BE49-F238E27FC236}">
                <a16:creationId xmlns:a16="http://schemas.microsoft.com/office/drawing/2014/main" id="{7FF02299-D596-05F0-7087-3C6CF5A652C7}"/>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4961327"/>
            <a:ext cx="430887" cy="430887"/>
          </a:xfrm>
          <a:prstGeom prst="rect">
            <a:avLst/>
          </a:prstGeom>
        </p:spPr>
      </p:pic>
      <p:pic>
        <p:nvPicPr>
          <p:cNvPr id="112" name="Picture 111" descr="Icon&#10;&#10;Description automatically generated">
            <a:extLst>
              <a:ext uri="{FF2B5EF4-FFF2-40B4-BE49-F238E27FC236}">
                <a16:creationId xmlns:a16="http://schemas.microsoft.com/office/drawing/2014/main" id="{8CCEFAC8-848A-F1AA-EEBE-13178EEBFA9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3722185" y="1692786"/>
            <a:ext cx="430887" cy="430887"/>
          </a:xfrm>
          <a:prstGeom prst="rect">
            <a:avLst/>
          </a:prstGeom>
        </p:spPr>
      </p:pic>
      <p:pic>
        <p:nvPicPr>
          <p:cNvPr id="24" name="Picture 23" descr="Icon&#10;&#10;Description automatically generated">
            <a:extLst>
              <a:ext uri="{FF2B5EF4-FFF2-40B4-BE49-F238E27FC236}">
                <a16:creationId xmlns:a16="http://schemas.microsoft.com/office/drawing/2014/main" id="{01F25CE0-ED6F-198F-898D-079D0CD72497}"/>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2928594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6B4CF-E7BE-73DB-213A-F9D6C878577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6C47122-C23B-D0A8-5B48-6C5720813B75}"/>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95CE3EB6-14BB-E40E-633F-596A37C8955B}"/>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0EB5910F-835D-1009-CFAD-E983093DAD96}"/>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2225F268-EA15-0590-6744-9AE8BDBF01F9}"/>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1B818225-F6AD-13AF-65DB-10984A551BB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8ADE9EAE-39A7-5999-BD8E-FABC0777F397}"/>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2B56EF78-4BD9-9E81-45BE-A46F312C90A0}"/>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5663649B-23EE-EB47-5964-FF8BFFE51930}"/>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7C5A1FB-CCF5-17CA-7CEC-0BA929CD14BD}"/>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57B838CB-D8AE-E96E-4396-00EDDA28CED9}"/>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EAC074CD-B3AC-317D-A498-50B09F1CA8F3}"/>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140E25A8-5664-8BE7-5C8B-DB3CF83822AF}"/>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44DB990-BFD6-9807-1CFC-54B5C3307A67}"/>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FE1A5BE0-9735-9BD1-8A00-ACDEFEBC5EC5}"/>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5D3C78AC-A5BC-9A4B-F9FD-B21D0648DE52}"/>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0B9C5A99-62D8-87EC-3001-6DC691BB114C}"/>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79C0B63F-6F65-AD07-B984-6AB2DEAEFC70}"/>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173EB6A-2D5E-14DF-86A3-C02685B22EBD}"/>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F8132FAB-65AB-C5A7-7D56-015BF40F0EB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7791772F-06BF-5F56-2F49-1BF6D26CF84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946C84C5-5A5F-9CF5-F5D3-180B6A052AF7}"/>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45FE2E2E-4A83-0C05-2C67-F8FDFB72CBE4}"/>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B4078E3F-9B62-2844-CC71-D3A85B8C8B39}"/>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B6077C98-E132-3AFD-993B-60F90282EA3B}"/>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298AFE84-ABA7-EFE9-4429-CED17905A1EA}"/>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B9E7191A-03BD-9A35-36D8-C86D3FCD9FD7}"/>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C4FDAD3C-E4EB-96E2-673C-9AFF50E4DC93}"/>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pic>
        <p:nvPicPr>
          <p:cNvPr id="22" name="Picture 21" descr="Icon&#10;&#10;Description automatically generated">
            <a:extLst>
              <a:ext uri="{FF2B5EF4-FFF2-40B4-BE49-F238E27FC236}">
                <a16:creationId xmlns:a16="http://schemas.microsoft.com/office/drawing/2014/main" id="{99DAB7C0-3AFC-A421-7032-6B06B6AF9975}"/>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6223502" y="1681768"/>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AE15C070-FB93-E128-FD26-660EA6718FE0}"/>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8549104" y="1676154"/>
            <a:ext cx="430887" cy="430887"/>
          </a:xfrm>
          <a:prstGeom prst="rect">
            <a:avLst/>
          </a:prstGeom>
        </p:spPr>
      </p:pic>
      <p:pic>
        <p:nvPicPr>
          <p:cNvPr id="28" name="Picture 27" descr="Icon&#10;&#10;Description automatically generated">
            <a:extLst>
              <a:ext uri="{FF2B5EF4-FFF2-40B4-BE49-F238E27FC236}">
                <a16:creationId xmlns:a16="http://schemas.microsoft.com/office/drawing/2014/main" id="{B5C5B2A0-8A2C-B4B4-7CE4-AC6B4E65777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4961327"/>
            <a:ext cx="430887" cy="430887"/>
          </a:xfrm>
          <a:prstGeom prst="rect">
            <a:avLst/>
          </a:prstGeom>
        </p:spPr>
      </p:pic>
      <p:sp>
        <p:nvSpPr>
          <p:cNvPr id="2" name="Rectangle 1">
            <a:extLst>
              <a:ext uri="{FF2B5EF4-FFF2-40B4-BE49-F238E27FC236}">
                <a16:creationId xmlns:a16="http://schemas.microsoft.com/office/drawing/2014/main" id="{8C1556BD-5077-E8A7-CF88-A8B08615792D}"/>
              </a:ext>
            </a:extLst>
          </p:cNvPr>
          <p:cNvSpPr/>
          <p:nvPr/>
        </p:nvSpPr>
        <p:spPr>
          <a:xfrm>
            <a:off x="2887744" y="1036059"/>
            <a:ext cx="1308367" cy="497504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589477D-37CA-BF10-03CF-FB0F2CD9FC09}"/>
              </a:ext>
            </a:extLst>
          </p:cNvPr>
          <p:cNvSpPr txBox="1"/>
          <p:nvPr/>
        </p:nvSpPr>
        <p:spPr>
          <a:xfrm>
            <a:off x="2413252" y="472952"/>
            <a:ext cx="5867312" cy="430887"/>
          </a:xfrm>
          <a:prstGeom prst="rect">
            <a:avLst/>
          </a:prstGeom>
          <a:noFill/>
        </p:spPr>
        <p:txBody>
          <a:bodyPr wrap="none" rtlCol="0">
            <a:spAutoFit/>
          </a:bodyPr>
          <a:lstStyle/>
          <a:p>
            <a:r>
              <a:rPr lang="en-US" sz="2200" dirty="0">
                <a:solidFill>
                  <a:srgbClr val="5586A1"/>
                </a:solidFill>
                <a:latin typeface="Helvetica" pitchFamily="2" charset="0"/>
              </a:rPr>
              <a:t>Sero-prevalence: single cross-sectional study</a:t>
            </a:r>
          </a:p>
        </p:txBody>
      </p:sp>
      <p:pic>
        <p:nvPicPr>
          <p:cNvPr id="112" name="Picture 111" descr="Icon&#10;&#10;Description automatically generated">
            <a:extLst>
              <a:ext uri="{FF2B5EF4-FFF2-40B4-BE49-F238E27FC236}">
                <a16:creationId xmlns:a16="http://schemas.microsoft.com/office/drawing/2014/main" id="{92C571C4-5063-1EFC-2BD1-AE671D158F74}"/>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3722185" y="1692786"/>
            <a:ext cx="430887" cy="430887"/>
          </a:xfrm>
          <a:prstGeom prst="rect">
            <a:avLst/>
          </a:prstGeom>
        </p:spPr>
      </p:pic>
      <p:pic>
        <p:nvPicPr>
          <p:cNvPr id="3" name="Picture 2" descr="Icon&#10;&#10;Description automatically generated">
            <a:extLst>
              <a:ext uri="{FF2B5EF4-FFF2-40B4-BE49-F238E27FC236}">
                <a16:creationId xmlns:a16="http://schemas.microsoft.com/office/drawing/2014/main" id="{D90B0BEF-B22E-A409-EBB9-FBCDDAB29021}"/>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925604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354662-A744-DD33-75F5-5E15A90567B1}"/>
              </a:ext>
            </a:extLst>
          </p:cNvPr>
          <p:cNvPicPr>
            <a:picLocks noChangeAspect="1"/>
          </p:cNvPicPr>
          <p:nvPr/>
        </p:nvPicPr>
        <p:blipFill>
          <a:blip r:embed="rId3">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AD14CCC2-92CB-E5DB-F761-8AAB127E7CD5}"/>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D432C20F-01D2-0102-85EC-76BB03C8DCEF}"/>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6002BB61-3D91-045F-84E7-C8D966F62263}"/>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F55ECD4E-7083-E5C9-9D7E-7DA737C68CE1}"/>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5F9594CF-04B8-02D5-C318-A8D9BDA30449}"/>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024359DC-4053-4E8D-47C2-991F2F484CEE}"/>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677C1F23-ED79-83FF-3C80-FDDBC986B901}"/>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A97E95B-A22C-3688-CCCB-FBD35BF2D504}"/>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217935E5-6148-F60B-C305-52F588EBC7B7}"/>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31C8E166-83F1-41E6-6F41-E368741A3316}"/>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0312F8A8-E30F-F057-DE43-9F2AE9E5AA3A}"/>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F90857C-5D49-67C5-1335-773251D3AD96}"/>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DE555355-E079-30A1-4AFE-02A73BAB357A}"/>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40952907-2758-E67A-0B30-2029A6F0F4F5}"/>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F2BBD01D-9E48-8107-B473-895B77604619}"/>
              </a:ext>
            </a:extLst>
          </p:cNvPr>
          <p:cNvPicPr>
            <a:picLocks noChangeAspect="1"/>
          </p:cNvPicPr>
          <p:nvPr/>
        </p:nvPicPr>
        <p:blipFill>
          <a:blip r:embed="rId3">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18E0679A-4B79-1250-ADA9-86B1CE82C2A8}"/>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CD307A-DEA5-4EE4-2685-ABE33AC7EA8A}"/>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DF5F5A68-00D6-EB8A-B13E-1FE50CC3226B}"/>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2D559B61-E835-8F94-BFFD-4FA5F4D1BA33}"/>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0DFF8547-E029-4133-A40E-792E9F488C67}"/>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8D44C932-7676-EE2F-C81F-6492B9EE76C7}"/>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2EAA7108-CC20-5AFF-FE07-5673606F8D61}"/>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1BE3417F-B2D8-A5CE-A719-9D4DB10DF7E3}"/>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09082854-C273-FAC0-5EB0-104E02250287}"/>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8706295E-F13E-9357-00B9-05B65738CD63}"/>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7A253B20-EE38-CC68-1ABC-943868E3046A}"/>
              </a:ext>
            </a:extLst>
          </p:cNvPr>
          <p:cNvPicPr>
            <a:picLocks noChangeAspect="1"/>
          </p:cNvPicPr>
          <p:nvPr/>
        </p:nvPicPr>
        <p:blipFill>
          <a:blip r:embed="rId3">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sp>
        <p:nvSpPr>
          <p:cNvPr id="73" name="TextBox 72">
            <a:extLst>
              <a:ext uri="{FF2B5EF4-FFF2-40B4-BE49-F238E27FC236}">
                <a16:creationId xmlns:a16="http://schemas.microsoft.com/office/drawing/2014/main" id="{0D7B6363-926B-D0BB-6D91-E1B0592174E7}"/>
              </a:ext>
            </a:extLst>
          </p:cNvPr>
          <p:cNvSpPr txBox="1"/>
          <p:nvPr/>
        </p:nvSpPr>
        <p:spPr>
          <a:xfrm>
            <a:off x="1815081" y="485286"/>
            <a:ext cx="7297190" cy="430887"/>
          </a:xfrm>
          <a:prstGeom prst="rect">
            <a:avLst/>
          </a:prstGeom>
          <a:noFill/>
        </p:spPr>
        <p:txBody>
          <a:bodyPr wrap="none" rtlCol="0">
            <a:spAutoFit/>
          </a:bodyPr>
          <a:lstStyle/>
          <a:p>
            <a:r>
              <a:rPr lang="en-US" sz="2200" dirty="0">
                <a:solidFill>
                  <a:srgbClr val="5586A1"/>
                </a:solidFill>
                <a:latin typeface="Helvetica" pitchFamily="2" charset="0"/>
              </a:rPr>
              <a:t>Attack rate (serial cross-sectional, or longitudinal cohort) </a:t>
            </a:r>
          </a:p>
        </p:txBody>
      </p:sp>
      <p:sp>
        <p:nvSpPr>
          <p:cNvPr id="2" name="Rectangle 1">
            <a:extLst>
              <a:ext uri="{FF2B5EF4-FFF2-40B4-BE49-F238E27FC236}">
                <a16:creationId xmlns:a16="http://schemas.microsoft.com/office/drawing/2014/main" id="{F0742071-0A75-D8F9-0BAE-87499AD74A75}"/>
              </a:ext>
            </a:extLst>
          </p:cNvPr>
          <p:cNvSpPr/>
          <p:nvPr/>
        </p:nvSpPr>
        <p:spPr>
          <a:xfrm>
            <a:off x="5418914" y="1036059"/>
            <a:ext cx="1308367" cy="497504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Icon&#10;&#10;Description automatically generated">
            <a:extLst>
              <a:ext uri="{FF2B5EF4-FFF2-40B4-BE49-F238E27FC236}">
                <a16:creationId xmlns:a16="http://schemas.microsoft.com/office/drawing/2014/main" id="{DF390200-867A-C554-80AB-DE998BFC0F0E}"/>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6223502" y="1681768"/>
            <a:ext cx="430887" cy="430887"/>
          </a:xfrm>
          <a:prstGeom prst="rect">
            <a:avLst/>
          </a:prstGeom>
        </p:spPr>
      </p:pic>
      <p:pic>
        <p:nvPicPr>
          <p:cNvPr id="30" name="Picture 29" descr="Icon&#10;&#10;Description automatically generated">
            <a:extLst>
              <a:ext uri="{FF2B5EF4-FFF2-40B4-BE49-F238E27FC236}">
                <a16:creationId xmlns:a16="http://schemas.microsoft.com/office/drawing/2014/main" id="{EECB679C-0C82-9BBF-B57E-BB8DBB39AECF}"/>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8549104" y="1676154"/>
            <a:ext cx="430887" cy="430887"/>
          </a:xfrm>
          <a:prstGeom prst="rect">
            <a:avLst/>
          </a:prstGeom>
        </p:spPr>
      </p:pic>
      <p:pic>
        <p:nvPicPr>
          <p:cNvPr id="31" name="Picture 30" descr="Icon&#10;&#10;Description automatically generated">
            <a:extLst>
              <a:ext uri="{FF2B5EF4-FFF2-40B4-BE49-F238E27FC236}">
                <a16:creationId xmlns:a16="http://schemas.microsoft.com/office/drawing/2014/main" id="{B27FEE96-C133-5286-7BD0-04D71AFF79E3}"/>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6223502" y="4961327"/>
            <a:ext cx="430887" cy="430887"/>
          </a:xfrm>
          <a:prstGeom prst="rect">
            <a:avLst/>
          </a:prstGeom>
        </p:spPr>
      </p:pic>
      <p:sp>
        <p:nvSpPr>
          <p:cNvPr id="35" name="Rectangle 34">
            <a:extLst>
              <a:ext uri="{FF2B5EF4-FFF2-40B4-BE49-F238E27FC236}">
                <a16:creationId xmlns:a16="http://schemas.microsoft.com/office/drawing/2014/main" id="{6DA9CCB6-D504-BBF2-A512-2B69CA60F6B6}"/>
              </a:ext>
            </a:extLst>
          </p:cNvPr>
          <p:cNvSpPr/>
          <p:nvPr/>
        </p:nvSpPr>
        <p:spPr>
          <a:xfrm>
            <a:off x="2887744" y="1036059"/>
            <a:ext cx="1308367" cy="497504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con&#10;&#10;Description automatically generated">
            <a:extLst>
              <a:ext uri="{FF2B5EF4-FFF2-40B4-BE49-F238E27FC236}">
                <a16:creationId xmlns:a16="http://schemas.microsoft.com/office/drawing/2014/main" id="{86F08F5B-D50E-6D82-3434-9DAEB87C7022}"/>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3722185" y="1692786"/>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695D0821-EDBF-0CD0-C6A7-E3607828F9F2}"/>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10">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863525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A2A7F-1555-B243-3FF5-BE4C3576DE1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DCCE626-795C-0045-1217-D4ECDD96E296}"/>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0A9B9080-7EA1-B90D-9788-471A9CD8DD49}"/>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4BF2EBDF-A42B-FDFE-77B3-69873F09EDD2}"/>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4B59E9A2-1988-A592-BBD2-8D64D45CB2D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BB4E1DBF-C579-A99F-D24E-4C5B7F02DAAB}"/>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B0197EEE-0D6F-0C66-5A06-397023558950}"/>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C482D8FE-901A-C3EE-36A5-919C9268CC8A}"/>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2D24DB2D-C202-6356-3EA4-64C7690CFCEF}"/>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688AB59-ADFB-FB04-3D16-1AA985AFD105}"/>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7824B09F-5966-303F-1F77-4318C935208F}"/>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C2DE4282-C632-2F1B-7E97-AFD934C4BFC4}"/>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0168DEEC-43F3-319C-D656-D001E69A893A}"/>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BC79E46-BCB1-7106-6C2B-127B38BD26BB}"/>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C90E1D48-2DFE-0C6C-CA3A-204B741ACF11}"/>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EF27852F-42D3-6C2E-82A6-C74BDE9D11D4}"/>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6A1D5BA4-D101-F17C-E197-4562D497DAEB}"/>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A42F62D1-95AE-DF17-BE35-EAD9E7A49DB6}"/>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1243DC-BC4E-EE92-A912-6F96CC274897}"/>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8DCBA72E-F66C-EA45-2A19-D2778B18671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D2DD6501-4C4A-991E-B39D-AA2CF178A0AC}"/>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E2E58798-0C59-2AF4-1480-0A6428B3FED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DC94DFC1-29B2-45ED-1EC5-993C1EBA62CA}"/>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22F5C02C-B634-99C1-3981-040C87C16D38}"/>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62DF5844-D6D7-D2FC-B023-1A5C22DAEE2A}"/>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FB573506-B86B-E5B0-9E14-B886A22C2411}"/>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42E22776-B421-410F-C244-26BC3B4AFE10}"/>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0BC762FF-6DBB-F742-2303-A21FC673BF9B}"/>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sp>
        <p:nvSpPr>
          <p:cNvPr id="66" name="Rectangle 65">
            <a:extLst>
              <a:ext uri="{FF2B5EF4-FFF2-40B4-BE49-F238E27FC236}">
                <a16:creationId xmlns:a16="http://schemas.microsoft.com/office/drawing/2014/main" id="{8025C19D-A74A-0DD0-947A-2EF07E9BC993}"/>
              </a:ext>
            </a:extLst>
          </p:cNvPr>
          <p:cNvSpPr/>
          <p:nvPr/>
        </p:nvSpPr>
        <p:spPr>
          <a:xfrm>
            <a:off x="3070598" y="4432332"/>
            <a:ext cx="6454402" cy="1578773"/>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FE246A51-D975-080D-ABC0-201E2EDA468C}"/>
              </a:ext>
            </a:extLst>
          </p:cNvPr>
          <p:cNvSpPr txBox="1"/>
          <p:nvPr/>
        </p:nvSpPr>
        <p:spPr>
          <a:xfrm>
            <a:off x="2998307" y="506897"/>
            <a:ext cx="4124847" cy="430887"/>
          </a:xfrm>
          <a:prstGeom prst="rect">
            <a:avLst/>
          </a:prstGeom>
          <a:noFill/>
        </p:spPr>
        <p:txBody>
          <a:bodyPr wrap="none" rtlCol="0">
            <a:spAutoFit/>
          </a:bodyPr>
          <a:lstStyle/>
          <a:p>
            <a:r>
              <a:rPr lang="en-US" sz="2200" dirty="0">
                <a:solidFill>
                  <a:srgbClr val="5586A1"/>
                </a:solidFill>
                <a:latin typeface="Helvetica" pitchFamily="2" charset="0"/>
              </a:rPr>
              <a:t>Longitudinal antibody dynamics</a:t>
            </a:r>
          </a:p>
        </p:txBody>
      </p:sp>
      <p:pic>
        <p:nvPicPr>
          <p:cNvPr id="3" name="Picture 2" descr="Icon&#10;&#10;Description automatically generated">
            <a:extLst>
              <a:ext uri="{FF2B5EF4-FFF2-40B4-BE49-F238E27FC236}">
                <a16:creationId xmlns:a16="http://schemas.microsoft.com/office/drawing/2014/main" id="{95B2882E-2796-DD0E-F353-84E45BF1E5FA}"/>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6223502" y="1681768"/>
            <a:ext cx="430887" cy="430887"/>
          </a:xfrm>
          <a:prstGeom prst="rect">
            <a:avLst/>
          </a:prstGeom>
        </p:spPr>
      </p:pic>
      <p:pic>
        <p:nvPicPr>
          <p:cNvPr id="22" name="Picture 21" descr="Icon&#10;&#10;Description automatically generated">
            <a:extLst>
              <a:ext uri="{FF2B5EF4-FFF2-40B4-BE49-F238E27FC236}">
                <a16:creationId xmlns:a16="http://schemas.microsoft.com/office/drawing/2014/main" id="{E6A335DD-2D61-897D-A42B-A213A5AB3B5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8549104" y="1676154"/>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5599F3D0-C5D3-9912-890D-F0F5FF878DC6}"/>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4961327"/>
            <a:ext cx="430887" cy="430887"/>
          </a:xfrm>
          <a:prstGeom prst="rect">
            <a:avLst/>
          </a:prstGeom>
        </p:spPr>
      </p:pic>
      <p:sp>
        <p:nvSpPr>
          <p:cNvPr id="29" name="Rectangle 28">
            <a:extLst>
              <a:ext uri="{FF2B5EF4-FFF2-40B4-BE49-F238E27FC236}">
                <a16:creationId xmlns:a16="http://schemas.microsoft.com/office/drawing/2014/main" id="{DF2DB6CE-1318-230C-44AF-A73B7D1E0CF4}"/>
              </a:ext>
            </a:extLst>
          </p:cNvPr>
          <p:cNvSpPr/>
          <p:nvPr/>
        </p:nvSpPr>
        <p:spPr>
          <a:xfrm>
            <a:off x="3070598" y="1036060"/>
            <a:ext cx="6454402" cy="154463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380F58D-67CF-C86A-7A1C-F611BF7F5CBF}"/>
              </a:ext>
            </a:extLst>
          </p:cNvPr>
          <p:cNvSpPr/>
          <p:nvPr/>
        </p:nvSpPr>
        <p:spPr>
          <a:xfrm>
            <a:off x="3061691" y="2816902"/>
            <a:ext cx="6454402" cy="144462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Icon&#10;&#10;Description automatically generated">
            <a:extLst>
              <a:ext uri="{FF2B5EF4-FFF2-40B4-BE49-F238E27FC236}">
                <a16:creationId xmlns:a16="http://schemas.microsoft.com/office/drawing/2014/main" id="{BE9D54CC-3F6F-2565-C670-1C96ED8BA3AB}"/>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3722185" y="1692786"/>
            <a:ext cx="430887" cy="430887"/>
          </a:xfrm>
          <a:prstGeom prst="rect">
            <a:avLst/>
          </a:prstGeom>
        </p:spPr>
      </p:pic>
      <p:pic>
        <p:nvPicPr>
          <p:cNvPr id="24" name="Picture 23" descr="Icon&#10;&#10;Description automatically generated">
            <a:extLst>
              <a:ext uri="{FF2B5EF4-FFF2-40B4-BE49-F238E27FC236}">
                <a16:creationId xmlns:a16="http://schemas.microsoft.com/office/drawing/2014/main" id="{9CE9B4D1-4DC7-086E-AC19-8999764D4CE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167332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14B29075-4C00-8EDF-519A-F06A179B0910}"/>
              </a:ext>
            </a:extLst>
          </p:cNvPr>
          <p:cNvSpPr txBox="1"/>
          <p:nvPr/>
        </p:nvSpPr>
        <p:spPr>
          <a:xfrm>
            <a:off x="2998307" y="506897"/>
            <a:ext cx="5444119" cy="430887"/>
          </a:xfrm>
          <a:prstGeom prst="rect">
            <a:avLst/>
          </a:prstGeom>
          <a:noFill/>
        </p:spPr>
        <p:txBody>
          <a:bodyPr wrap="none" rtlCol="0">
            <a:spAutoFit/>
          </a:bodyPr>
          <a:lstStyle/>
          <a:p>
            <a:r>
              <a:rPr lang="en-US" sz="2200" dirty="0">
                <a:solidFill>
                  <a:srgbClr val="5586A1"/>
                </a:solidFill>
                <a:latin typeface="Helvetica" pitchFamily="2" charset="0"/>
              </a:rPr>
              <a:t>Pre- and post-infection antibody dynamics</a:t>
            </a:r>
          </a:p>
        </p:txBody>
      </p:sp>
      <p:pic>
        <p:nvPicPr>
          <p:cNvPr id="28" name="Picture 27">
            <a:extLst>
              <a:ext uri="{FF2B5EF4-FFF2-40B4-BE49-F238E27FC236}">
                <a16:creationId xmlns:a16="http://schemas.microsoft.com/office/drawing/2014/main" id="{A97C4942-90AF-E5C1-F5AF-21C7915BA2E4}"/>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30" name="Picture 29">
            <a:extLst>
              <a:ext uri="{FF2B5EF4-FFF2-40B4-BE49-F238E27FC236}">
                <a16:creationId xmlns:a16="http://schemas.microsoft.com/office/drawing/2014/main" id="{28B66ED3-7963-B240-7644-46792D0389FE}"/>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31" name="Picture 30">
            <a:extLst>
              <a:ext uri="{FF2B5EF4-FFF2-40B4-BE49-F238E27FC236}">
                <a16:creationId xmlns:a16="http://schemas.microsoft.com/office/drawing/2014/main" id="{510AD7D9-DDAE-68D6-E8E7-8F76278C7744}"/>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32" name="Picture 31">
            <a:extLst>
              <a:ext uri="{FF2B5EF4-FFF2-40B4-BE49-F238E27FC236}">
                <a16:creationId xmlns:a16="http://schemas.microsoft.com/office/drawing/2014/main" id="{553A920B-EBE4-D75A-2589-65B6D387746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33" name="Picture 32">
            <a:extLst>
              <a:ext uri="{FF2B5EF4-FFF2-40B4-BE49-F238E27FC236}">
                <a16:creationId xmlns:a16="http://schemas.microsoft.com/office/drawing/2014/main" id="{F35B9FF9-B4CF-55A8-9C14-97D43F198DB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34" name="Picture 33">
            <a:extLst>
              <a:ext uri="{FF2B5EF4-FFF2-40B4-BE49-F238E27FC236}">
                <a16:creationId xmlns:a16="http://schemas.microsoft.com/office/drawing/2014/main" id="{FD7A7DD2-D9F0-C09B-586E-315C1EBD7282}"/>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35" name="Picture 34">
            <a:extLst>
              <a:ext uri="{FF2B5EF4-FFF2-40B4-BE49-F238E27FC236}">
                <a16:creationId xmlns:a16="http://schemas.microsoft.com/office/drawing/2014/main" id="{A6DE93B0-D73B-5FC6-2765-3264D52C6C3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36" name="Straight Connector 35">
            <a:extLst>
              <a:ext uri="{FF2B5EF4-FFF2-40B4-BE49-F238E27FC236}">
                <a16:creationId xmlns:a16="http://schemas.microsoft.com/office/drawing/2014/main" id="{12C0D031-1DBE-D52B-06C1-6EF6E54E523E}"/>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BE9B6044-AD3C-9C1E-237D-2969037D2276}"/>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38" name="Oval 37">
            <a:extLst>
              <a:ext uri="{FF2B5EF4-FFF2-40B4-BE49-F238E27FC236}">
                <a16:creationId xmlns:a16="http://schemas.microsoft.com/office/drawing/2014/main" id="{CA96F682-6D82-8657-BB49-0FD0D7755D17}"/>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39" name="Oval 38">
            <a:extLst>
              <a:ext uri="{FF2B5EF4-FFF2-40B4-BE49-F238E27FC236}">
                <a16:creationId xmlns:a16="http://schemas.microsoft.com/office/drawing/2014/main" id="{AB8B10CF-F8B9-0BBC-27B7-FF9EBDBCB0C2}"/>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40" name="Straight Connector 39">
            <a:extLst>
              <a:ext uri="{FF2B5EF4-FFF2-40B4-BE49-F238E27FC236}">
                <a16:creationId xmlns:a16="http://schemas.microsoft.com/office/drawing/2014/main" id="{861416AB-33A4-4E02-51E3-735E8E6AA778}"/>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5D275B9-B591-6792-8E8D-4508E65ADAC7}"/>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42" name="Oval 41">
            <a:extLst>
              <a:ext uri="{FF2B5EF4-FFF2-40B4-BE49-F238E27FC236}">
                <a16:creationId xmlns:a16="http://schemas.microsoft.com/office/drawing/2014/main" id="{8A67A15F-BD3E-175A-2F73-F3C0BFBE7CC8}"/>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43" name="Oval 42">
            <a:extLst>
              <a:ext uri="{FF2B5EF4-FFF2-40B4-BE49-F238E27FC236}">
                <a16:creationId xmlns:a16="http://schemas.microsoft.com/office/drawing/2014/main" id="{04732899-9B1D-68CC-AC82-539E8BA6B8B6}"/>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44" name="Picture 43">
            <a:extLst>
              <a:ext uri="{FF2B5EF4-FFF2-40B4-BE49-F238E27FC236}">
                <a16:creationId xmlns:a16="http://schemas.microsoft.com/office/drawing/2014/main" id="{BDAE71C0-51B5-5EF0-5F46-6C4F8FDF3A37}"/>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45" name="Straight Connector 44">
            <a:extLst>
              <a:ext uri="{FF2B5EF4-FFF2-40B4-BE49-F238E27FC236}">
                <a16:creationId xmlns:a16="http://schemas.microsoft.com/office/drawing/2014/main" id="{F018C978-0894-3158-00C3-E436AD11049B}"/>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7AFEB97-069F-6803-5E43-41D0844CA043}"/>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A1605679-B617-5E0E-A898-2C5322BC8B4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48" name="Picture 47">
            <a:extLst>
              <a:ext uri="{FF2B5EF4-FFF2-40B4-BE49-F238E27FC236}">
                <a16:creationId xmlns:a16="http://schemas.microsoft.com/office/drawing/2014/main" id="{9502ECC3-69E9-684E-4080-CAF0A087B986}"/>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49" name="Picture 48">
            <a:extLst>
              <a:ext uri="{FF2B5EF4-FFF2-40B4-BE49-F238E27FC236}">
                <a16:creationId xmlns:a16="http://schemas.microsoft.com/office/drawing/2014/main" id="{42AFD070-CF26-342F-B151-6C09A5C4A3C6}"/>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0" name="Straight Connector 49">
            <a:extLst>
              <a:ext uri="{FF2B5EF4-FFF2-40B4-BE49-F238E27FC236}">
                <a16:creationId xmlns:a16="http://schemas.microsoft.com/office/drawing/2014/main" id="{AFE88CBB-D0EC-71C9-72EB-287803BD6AFC}"/>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FE45DDD5-1B53-021E-5C84-9017B550F060}"/>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60" name="Oval 59">
            <a:extLst>
              <a:ext uri="{FF2B5EF4-FFF2-40B4-BE49-F238E27FC236}">
                <a16:creationId xmlns:a16="http://schemas.microsoft.com/office/drawing/2014/main" id="{98CD26A9-B95E-4B63-0AF8-52289CFE00F6}"/>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62" name="Oval 61">
            <a:extLst>
              <a:ext uri="{FF2B5EF4-FFF2-40B4-BE49-F238E27FC236}">
                <a16:creationId xmlns:a16="http://schemas.microsoft.com/office/drawing/2014/main" id="{57B0E87C-E610-0FEB-4861-4EFAADBD15A7}"/>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63" name="Straight Connector 62">
            <a:extLst>
              <a:ext uri="{FF2B5EF4-FFF2-40B4-BE49-F238E27FC236}">
                <a16:creationId xmlns:a16="http://schemas.microsoft.com/office/drawing/2014/main" id="{19E235EA-7E54-EB19-E1DB-2E93938B8571}"/>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4" name="Picture 63">
            <a:extLst>
              <a:ext uri="{FF2B5EF4-FFF2-40B4-BE49-F238E27FC236}">
                <a16:creationId xmlns:a16="http://schemas.microsoft.com/office/drawing/2014/main" id="{0FDFA153-0EB6-E9AD-3ABD-7039D81D1A6C}"/>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sp>
        <p:nvSpPr>
          <p:cNvPr id="65" name="Rectangle 64">
            <a:extLst>
              <a:ext uri="{FF2B5EF4-FFF2-40B4-BE49-F238E27FC236}">
                <a16:creationId xmlns:a16="http://schemas.microsoft.com/office/drawing/2014/main" id="{6DC3B542-7481-141A-5C73-849C6D2562DD}"/>
              </a:ext>
            </a:extLst>
          </p:cNvPr>
          <p:cNvSpPr/>
          <p:nvPr/>
        </p:nvSpPr>
        <p:spPr>
          <a:xfrm>
            <a:off x="1828800" y="4402298"/>
            <a:ext cx="7739270" cy="1907511"/>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41CCDECC-EA97-A868-4249-C802DFD9FC42}"/>
              </a:ext>
            </a:extLst>
          </p:cNvPr>
          <p:cNvSpPr txBox="1"/>
          <p:nvPr/>
        </p:nvSpPr>
        <p:spPr>
          <a:xfrm>
            <a:off x="3236105" y="5871010"/>
            <a:ext cx="6013912" cy="430887"/>
          </a:xfrm>
          <a:prstGeom prst="rect">
            <a:avLst/>
          </a:prstGeom>
          <a:noFill/>
        </p:spPr>
        <p:txBody>
          <a:bodyPr wrap="square" rtlCol="0">
            <a:spAutoFit/>
          </a:bodyPr>
          <a:lstStyle/>
          <a:p>
            <a:r>
              <a:rPr lang="en-US" sz="2200" dirty="0">
                <a:latin typeface="Helvetica" pitchFamily="2" charset="0"/>
              </a:rPr>
              <a:t>Pre	        Day 0	       Post t</a:t>
            </a:r>
            <a:r>
              <a:rPr lang="en-US" sz="2200" baseline="-25000" dirty="0">
                <a:latin typeface="Helvetica" pitchFamily="2" charset="0"/>
              </a:rPr>
              <a:t>1</a:t>
            </a:r>
            <a:r>
              <a:rPr lang="en-US" sz="2200" dirty="0">
                <a:latin typeface="Helvetica" pitchFamily="2" charset="0"/>
              </a:rPr>
              <a:t>	                   Post t</a:t>
            </a:r>
            <a:r>
              <a:rPr lang="en-US" sz="2200" baseline="-25000" dirty="0">
                <a:latin typeface="Helvetica" pitchFamily="2" charset="0"/>
              </a:rPr>
              <a:t>2</a:t>
            </a:r>
          </a:p>
        </p:txBody>
      </p:sp>
      <p:sp>
        <p:nvSpPr>
          <p:cNvPr id="70" name="Rectangle 69">
            <a:extLst>
              <a:ext uri="{FF2B5EF4-FFF2-40B4-BE49-F238E27FC236}">
                <a16:creationId xmlns:a16="http://schemas.microsoft.com/office/drawing/2014/main" id="{74165053-C2C5-8579-79D3-00D5F5039743}"/>
              </a:ext>
            </a:extLst>
          </p:cNvPr>
          <p:cNvSpPr/>
          <p:nvPr/>
        </p:nvSpPr>
        <p:spPr>
          <a:xfrm>
            <a:off x="4727420" y="5521756"/>
            <a:ext cx="182880" cy="1828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Thermometer">
            <a:extLst>
              <a:ext uri="{FF2B5EF4-FFF2-40B4-BE49-F238E27FC236}">
                <a16:creationId xmlns:a16="http://schemas.microsoft.com/office/drawing/2014/main" id="{3F23F829-7368-CAA9-0C6E-4F7DDADAD1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34900" y="4605793"/>
            <a:ext cx="866367" cy="866372"/>
          </a:xfrm>
          <a:prstGeom prst="rect">
            <a:avLst/>
          </a:prstGeom>
        </p:spPr>
      </p:pic>
      <p:sp>
        <p:nvSpPr>
          <p:cNvPr id="72" name="Freeform: Shape 32">
            <a:extLst>
              <a:ext uri="{FF2B5EF4-FFF2-40B4-BE49-F238E27FC236}">
                <a16:creationId xmlns:a16="http://schemas.microsoft.com/office/drawing/2014/main" id="{4D0B0FCE-80CA-5950-DA95-49F652F94B8D}"/>
              </a:ext>
            </a:extLst>
          </p:cNvPr>
          <p:cNvSpPr/>
          <p:nvPr/>
        </p:nvSpPr>
        <p:spPr>
          <a:xfrm>
            <a:off x="4815645" y="4897242"/>
            <a:ext cx="525019" cy="525020"/>
          </a:xfrm>
          <a:custGeom>
            <a:avLst/>
            <a:gdLst>
              <a:gd name="connsiteX0" fmla="*/ 56469 w 451749"/>
              <a:gd name="connsiteY0" fmla="*/ 254109 h 451749"/>
              <a:gd name="connsiteX1" fmla="*/ 87526 w 451749"/>
              <a:gd name="connsiteY1" fmla="*/ 254109 h 451749"/>
              <a:gd name="connsiteX2" fmla="*/ 108194 w 451749"/>
              <a:gd name="connsiteY2" fmla="*/ 303604 h 451749"/>
              <a:gd name="connsiteX3" fmla="*/ 86115 w 451749"/>
              <a:gd name="connsiteY3" fmla="*/ 325711 h 451749"/>
              <a:gd name="connsiteX4" fmla="*/ 66153 w 451749"/>
              <a:gd name="connsiteY4" fmla="*/ 305749 h 451749"/>
              <a:gd name="connsiteX5" fmla="*/ 26201 w 451749"/>
              <a:gd name="connsiteY5" fmla="*/ 345673 h 451749"/>
              <a:gd name="connsiteX6" fmla="*/ 106048 w 451749"/>
              <a:gd name="connsiteY6" fmla="*/ 425548 h 451749"/>
              <a:gd name="connsiteX7" fmla="*/ 146000 w 451749"/>
              <a:gd name="connsiteY7" fmla="*/ 385596 h 451749"/>
              <a:gd name="connsiteX8" fmla="*/ 126038 w 451749"/>
              <a:gd name="connsiteY8" fmla="*/ 365634 h 451749"/>
              <a:gd name="connsiteX9" fmla="*/ 148117 w 451749"/>
              <a:gd name="connsiteY9" fmla="*/ 343527 h 451749"/>
              <a:gd name="connsiteX10" fmla="*/ 197640 w 451749"/>
              <a:gd name="connsiteY10" fmla="*/ 364223 h 451749"/>
              <a:gd name="connsiteX11" fmla="*/ 197640 w 451749"/>
              <a:gd name="connsiteY11" fmla="*/ 395280 h 451749"/>
              <a:gd name="connsiteX12" fmla="*/ 169406 w 451749"/>
              <a:gd name="connsiteY12" fmla="*/ 395280 h 451749"/>
              <a:gd name="connsiteX13" fmla="*/ 169406 w 451749"/>
              <a:gd name="connsiteY13" fmla="*/ 451749 h 451749"/>
              <a:gd name="connsiteX14" fmla="*/ 282343 w 451749"/>
              <a:gd name="connsiteY14" fmla="*/ 451749 h 451749"/>
              <a:gd name="connsiteX15" fmla="*/ 282343 w 451749"/>
              <a:gd name="connsiteY15" fmla="*/ 395280 h 451749"/>
              <a:gd name="connsiteX16" fmla="*/ 254109 w 451749"/>
              <a:gd name="connsiteY16" fmla="*/ 395280 h 451749"/>
              <a:gd name="connsiteX17" fmla="*/ 254109 w 451749"/>
              <a:gd name="connsiteY17" fmla="*/ 364223 h 451749"/>
              <a:gd name="connsiteX18" fmla="*/ 303604 w 451749"/>
              <a:gd name="connsiteY18" fmla="*/ 343555 h 451749"/>
              <a:gd name="connsiteX19" fmla="*/ 325711 w 451749"/>
              <a:gd name="connsiteY19" fmla="*/ 365663 h 451749"/>
              <a:gd name="connsiteX20" fmla="*/ 305749 w 451749"/>
              <a:gd name="connsiteY20" fmla="*/ 385624 h 451749"/>
              <a:gd name="connsiteX21" fmla="*/ 345701 w 451749"/>
              <a:gd name="connsiteY21" fmla="*/ 425576 h 451749"/>
              <a:gd name="connsiteX22" fmla="*/ 425548 w 451749"/>
              <a:gd name="connsiteY22" fmla="*/ 345701 h 451749"/>
              <a:gd name="connsiteX23" fmla="*/ 385596 w 451749"/>
              <a:gd name="connsiteY23" fmla="*/ 305778 h 451749"/>
              <a:gd name="connsiteX24" fmla="*/ 365634 w 451749"/>
              <a:gd name="connsiteY24" fmla="*/ 325739 h 451749"/>
              <a:gd name="connsiteX25" fmla="*/ 343555 w 451749"/>
              <a:gd name="connsiteY25" fmla="*/ 303632 h 451749"/>
              <a:gd name="connsiteX26" fmla="*/ 364223 w 451749"/>
              <a:gd name="connsiteY26" fmla="*/ 254109 h 451749"/>
              <a:gd name="connsiteX27" fmla="*/ 395280 w 451749"/>
              <a:gd name="connsiteY27" fmla="*/ 254109 h 451749"/>
              <a:gd name="connsiteX28" fmla="*/ 395280 w 451749"/>
              <a:gd name="connsiteY28" fmla="*/ 282343 h 451749"/>
              <a:gd name="connsiteX29" fmla="*/ 451749 w 451749"/>
              <a:gd name="connsiteY29" fmla="*/ 282343 h 451749"/>
              <a:gd name="connsiteX30" fmla="*/ 451749 w 451749"/>
              <a:gd name="connsiteY30" fmla="*/ 169406 h 451749"/>
              <a:gd name="connsiteX31" fmla="*/ 395280 w 451749"/>
              <a:gd name="connsiteY31" fmla="*/ 169406 h 451749"/>
              <a:gd name="connsiteX32" fmla="*/ 395280 w 451749"/>
              <a:gd name="connsiteY32" fmla="*/ 197640 h 451749"/>
              <a:gd name="connsiteX33" fmla="*/ 364223 w 451749"/>
              <a:gd name="connsiteY33" fmla="*/ 197640 h 451749"/>
              <a:gd name="connsiteX34" fmla="*/ 343583 w 451749"/>
              <a:gd name="connsiteY34" fmla="*/ 148145 h 451749"/>
              <a:gd name="connsiteX35" fmla="*/ 365663 w 451749"/>
              <a:gd name="connsiteY35" fmla="*/ 126038 h 451749"/>
              <a:gd name="connsiteX36" fmla="*/ 385624 w 451749"/>
              <a:gd name="connsiteY36" fmla="*/ 146000 h 451749"/>
              <a:gd name="connsiteX37" fmla="*/ 425491 w 451749"/>
              <a:gd name="connsiteY37" fmla="*/ 106076 h 451749"/>
              <a:gd name="connsiteX38" fmla="*/ 345644 w 451749"/>
              <a:gd name="connsiteY38" fmla="*/ 26201 h 451749"/>
              <a:gd name="connsiteX39" fmla="*/ 305693 w 451749"/>
              <a:gd name="connsiteY39" fmla="*/ 66153 h 451749"/>
              <a:gd name="connsiteX40" fmla="*/ 325655 w 451749"/>
              <a:gd name="connsiteY40" fmla="*/ 86115 h 451749"/>
              <a:gd name="connsiteX41" fmla="*/ 303547 w 451749"/>
              <a:gd name="connsiteY41" fmla="*/ 108222 h 451749"/>
              <a:gd name="connsiteX42" fmla="*/ 254109 w 451749"/>
              <a:gd name="connsiteY42" fmla="*/ 87526 h 451749"/>
              <a:gd name="connsiteX43" fmla="*/ 254109 w 451749"/>
              <a:gd name="connsiteY43" fmla="*/ 56469 h 451749"/>
              <a:gd name="connsiteX44" fmla="*/ 282343 w 451749"/>
              <a:gd name="connsiteY44" fmla="*/ 56469 h 451749"/>
              <a:gd name="connsiteX45" fmla="*/ 282343 w 451749"/>
              <a:gd name="connsiteY45" fmla="*/ 0 h 451749"/>
              <a:gd name="connsiteX46" fmla="*/ 169406 w 451749"/>
              <a:gd name="connsiteY46" fmla="*/ 0 h 451749"/>
              <a:gd name="connsiteX47" fmla="*/ 169406 w 451749"/>
              <a:gd name="connsiteY47" fmla="*/ 56469 h 451749"/>
              <a:gd name="connsiteX48" fmla="*/ 197640 w 451749"/>
              <a:gd name="connsiteY48" fmla="*/ 56469 h 451749"/>
              <a:gd name="connsiteX49" fmla="*/ 197640 w 451749"/>
              <a:gd name="connsiteY49" fmla="*/ 87526 h 451749"/>
              <a:gd name="connsiteX50" fmla="*/ 148145 w 451749"/>
              <a:gd name="connsiteY50" fmla="*/ 108194 h 451749"/>
              <a:gd name="connsiteX51" fmla="*/ 126066 w 451749"/>
              <a:gd name="connsiteY51" fmla="*/ 86086 h 451749"/>
              <a:gd name="connsiteX52" fmla="*/ 146028 w 451749"/>
              <a:gd name="connsiteY52" fmla="*/ 66125 h 451749"/>
              <a:gd name="connsiteX53" fmla="*/ 106048 w 451749"/>
              <a:gd name="connsiteY53" fmla="*/ 26201 h 451749"/>
              <a:gd name="connsiteX54" fmla="*/ 26201 w 451749"/>
              <a:gd name="connsiteY54" fmla="*/ 106076 h 451749"/>
              <a:gd name="connsiteX55" fmla="*/ 66153 w 451749"/>
              <a:gd name="connsiteY55" fmla="*/ 146000 h 451749"/>
              <a:gd name="connsiteX56" fmla="*/ 86115 w 451749"/>
              <a:gd name="connsiteY56" fmla="*/ 126038 h 451749"/>
              <a:gd name="connsiteX57" fmla="*/ 108194 w 451749"/>
              <a:gd name="connsiteY57" fmla="*/ 148145 h 451749"/>
              <a:gd name="connsiteX58" fmla="*/ 87526 w 451749"/>
              <a:gd name="connsiteY58" fmla="*/ 197640 h 451749"/>
              <a:gd name="connsiteX59" fmla="*/ 56469 w 451749"/>
              <a:gd name="connsiteY59" fmla="*/ 197640 h 451749"/>
              <a:gd name="connsiteX60" fmla="*/ 56469 w 451749"/>
              <a:gd name="connsiteY60" fmla="*/ 169406 h 451749"/>
              <a:gd name="connsiteX61" fmla="*/ 0 w 451749"/>
              <a:gd name="connsiteY61" fmla="*/ 169406 h 451749"/>
              <a:gd name="connsiteX62" fmla="*/ 0 w 451749"/>
              <a:gd name="connsiteY62" fmla="*/ 282343 h 451749"/>
              <a:gd name="connsiteX63" fmla="*/ 56469 w 451749"/>
              <a:gd name="connsiteY63" fmla="*/ 282343 h 451749"/>
              <a:gd name="connsiteX64" fmla="*/ 197640 w 451749"/>
              <a:gd name="connsiteY64" fmla="*/ 197640 h 451749"/>
              <a:gd name="connsiteX65" fmla="*/ 254109 w 451749"/>
              <a:gd name="connsiteY65" fmla="*/ 197640 h 451749"/>
              <a:gd name="connsiteX66" fmla="*/ 254109 w 451749"/>
              <a:gd name="connsiteY66" fmla="*/ 254109 h 451749"/>
              <a:gd name="connsiteX67" fmla="*/ 197640 w 451749"/>
              <a:gd name="connsiteY67" fmla="*/ 254109 h 451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51749" h="451749">
                <a:moveTo>
                  <a:pt x="56469" y="254109"/>
                </a:moveTo>
                <a:lnTo>
                  <a:pt x="87526" y="254109"/>
                </a:lnTo>
                <a:cubicBezTo>
                  <a:pt x="91163" y="271784"/>
                  <a:pt x="98182" y="288591"/>
                  <a:pt x="108194" y="303604"/>
                </a:cubicBezTo>
                <a:lnTo>
                  <a:pt x="86115" y="325711"/>
                </a:lnTo>
                <a:lnTo>
                  <a:pt x="66153" y="305749"/>
                </a:lnTo>
                <a:lnTo>
                  <a:pt x="26201" y="345673"/>
                </a:lnTo>
                <a:lnTo>
                  <a:pt x="106048" y="425548"/>
                </a:lnTo>
                <a:lnTo>
                  <a:pt x="146000" y="385596"/>
                </a:lnTo>
                <a:lnTo>
                  <a:pt x="126038" y="365634"/>
                </a:lnTo>
                <a:lnTo>
                  <a:pt x="148117" y="343527"/>
                </a:lnTo>
                <a:cubicBezTo>
                  <a:pt x="163138" y="353547"/>
                  <a:pt x="179954" y="360575"/>
                  <a:pt x="197640" y="364223"/>
                </a:cubicBezTo>
                <a:lnTo>
                  <a:pt x="197640" y="395280"/>
                </a:lnTo>
                <a:lnTo>
                  <a:pt x="169406" y="395280"/>
                </a:lnTo>
                <a:lnTo>
                  <a:pt x="169406" y="451749"/>
                </a:lnTo>
                <a:lnTo>
                  <a:pt x="282343" y="451749"/>
                </a:lnTo>
                <a:lnTo>
                  <a:pt x="282343" y="395280"/>
                </a:lnTo>
                <a:lnTo>
                  <a:pt x="254109" y="395280"/>
                </a:lnTo>
                <a:lnTo>
                  <a:pt x="254109" y="364223"/>
                </a:lnTo>
                <a:cubicBezTo>
                  <a:pt x="271783" y="360586"/>
                  <a:pt x="288591" y="353567"/>
                  <a:pt x="303604" y="343555"/>
                </a:cubicBezTo>
                <a:lnTo>
                  <a:pt x="325711" y="365663"/>
                </a:lnTo>
                <a:lnTo>
                  <a:pt x="305749" y="385624"/>
                </a:lnTo>
                <a:lnTo>
                  <a:pt x="345701" y="425576"/>
                </a:lnTo>
                <a:lnTo>
                  <a:pt x="425548" y="345701"/>
                </a:lnTo>
                <a:lnTo>
                  <a:pt x="385596" y="305778"/>
                </a:lnTo>
                <a:lnTo>
                  <a:pt x="365634" y="325739"/>
                </a:lnTo>
                <a:lnTo>
                  <a:pt x="343555" y="303632"/>
                </a:lnTo>
                <a:cubicBezTo>
                  <a:pt x="353553" y="288600"/>
                  <a:pt x="360569" y="271789"/>
                  <a:pt x="364223" y="254109"/>
                </a:cubicBezTo>
                <a:lnTo>
                  <a:pt x="395280" y="254109"/>
                </a:lnTo>
                <a:lnTo>
                  <a:pt x="395280" y="282343"/>
                </a:lnTo>
                <a:lnTo>
                  <a:pt x="451749" y="282343"/>
                </a:lnTo>
                <a:lnTo>
                  <a:pt x="451749" y="169406"/>
                </a:lnTo>
                <a:lnTo>
                  <a:pt x="395280" y="169406"/>
                </a:lnTo>
                <a:lnTo>
                  <a:pt x="395280" y="197640"/>
                </a:lnTo>
                <a:lnTo>
                  <a:pt x="364223" y="197640"/>
                </a:lnTo>
                <a:cubicBezTo>
                  <a:pt x="360578" y="179972"/>
                  <a:pt x="353570" y="163169"/>
                  <a:pt x="343583" y="148145"/>
                </a:cubicBezTo>
                <a:lnTo>
                  <a:pt x="365663" y="126038"/>
                </a:lnTo>
                <a:lnTo>
                  <a:pt x="385624" y="146000"/>
                </a:lnTo>
                <a:lnTo>
                  <a:pt x="425491" y="106076"/>
                </a:lnTo>
                <a:lnTo>
                  <a:pt x="345644" y="26201"/>
                </a:lnTo>
                <a:lnTo>
                  <a:pt x="305693" y="66153"/>
                </a:lnTo>
                <a:lnTo>
                  <a:pt x="325655" y="86115"/>
                </a:lnTo>
                <a:lnTo>
                  <a:pt x="303547" y="108222"/>
                </a:lnTo>
                <a:cubicBezTo>
                  <a:pt x="288555" y="98206"/>
                  <a:pt x="271767" y="91178"/>
                  <a:pt x="254109" y="87526"/>
                </a:cubicBezTo>
                <a:lnTo>
                  <a:pt x="254109" y="56469"/>
                </a:lnTo>
                <a:lnTo>
                  <a:pt x="282343" y="56469"/>
                </a:lnTo>
                <a:lnTo>
                  <a:pt x="282343" y="0"/>
                </a:lnTo>
                <a:lnTo>
                  <a:pt x="169406" y="0"/>
                </a:lnTo>
                <a:lnTo>
                  <a:pt x="169406" y="56469"/>
                </a:lnTo>
                <a:lnTo>
                  <a:pt x="197640" y="56469"/>
                </a:lnTo>
                <a:lnTo>
                  <a:pt x="197640" y="87526"/>
                </a:lnTo>
                <a:cubicBezTo>
                  <a:pt x="179966" y="91168"/>
                  <a:pt x="163160" y="98186"/>
                  <a:pt x="148145" y="108194"/>
                </a:cubicBezTo>
                <a:lnTo>
                  <a:pt x="126066" y="86086"/>
                </a:lnTo>
                <a:lnTo>
                  <a:pt x="146028" y="66125"/>
                </a:lnTo>
                <a:lnTo>
                  <a:pt x="106048" y="26201"/>
                </a:lnTo>
                <a:lnTo>
                  <a:pt x="26201" y="106076"/>
                </a:lnTo>
                <a:lnTo>
                  <a:pt x="66153" y="146000"/>
                </a:lnTo>
                <a:lnTo>
                  <a:pt x="86115" y="126038"/>
                </a:lnTo>
                <a:lnTo>
                  <a:pt x="108194" y="148145"/>
                </a:lnTo>
                <a:cubicBezTo>
                  <a:pt x="98176" y="163156"/>
                  <a:pt x="91157" y="179963"/>
                  <a:pt x="87526" y="197640"/>
                </a:cubicBezTo>
                <a:lnTo>
                  <a:pt x="56469" y="197640"/>
                </a:lnTo>
                <a:lnTo>
                  <a:pt x="56469" y="169406"/>
                </a:lnTo>
                <a:lnTo>
                  <a:pt x="0" y="169406"/>
                </a:lnTo>
                <a:lnTo>
                  <a:pt x="0" y="282343"/>
                </a:lnTo>
                <a:lnTo>
                  <a:pt x="56469" y="282343"/>
                </a:lnTo>
                <a:close/>
                <a:moveTo>
                  <a:pt x="197640" y="197640"/>
                </a:moveTo>
                <a:lnTo>
                  <a:pt x="254109" y="197640"/>
                </a:lnTo>
                <a:lnTo>
                  <a:pt x="254109" y="254109"/>
                </a:lnTo>
                <a:lnTo>
                  <a:pt x="197640" y="254109"/>
                </a:lnTo>
                <a:close/>
              </a:path>
            </a:pathLst>
          </a:custGeom>
          <a:solidFill>
            <a:srgbClr val="BE4C27"/>
          </a:solidFill>
          <a:ln w="28129" cap="flat">
            <a:noFill/>
            <a:prstDash val="solid"/>
            <a:miter/>
          </a:ln>
        </p:spPr>
        <p:txBody>
          <a:bodyPr rtlCol="0" anchor="ctr"/>
          <a:lstStyle/>
          <a:p>
            <a:endParaRPr lang="en-US" dirty="0"/>
          </a:p>
        </p:txBody>
      </p:sp>
      <p:pic>
        <p:nvPicPr>
          <p:cNvPr id="73" name="Picture 72" descr="Icon&#10;&#10;Description automatically generated">
            <a:extLst>
              <a:ext uri="{FF2B5EF4-FFF2-40B4-BE49-F238E27FC236}">
                <a16:creationId xmlns:a16="http://schemas.microsoft.com/office/drawing/2014/main" id="{1D690A8D-F649-FBEA-9268-3DB972281C42}"/>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1681768"/>
            <a:ext cx="430887" cy="430887"/>
          </a:xfrm>
          <a:prstGeom prst="rect">
            <a:avLst/>
          </a:prstGeom>
        </p:spPr>
      </p:pic>
      <p:pic>
        <p:nvPicPr>
          <p:cNvPr id="74" name="Picture 73" descr="Icon&#10;&#10;Description automatically generated">
            <a:extLst>
              <a:ext uri="{FF2B5EF4-FFF2-40B4-BE49-F238E27FC236}">
                <a16:creationId xmlns:a16="http://schemas.microsoft.com/office/drawing/2014/main" id="{30C72FF3-CA95-EA66-F59C-E17383EEB0E9}"/>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8549104" y="1676154"/>
            <a:ext cx="430887" cy="430887"/>
          </a:xfrm>
          <a:prstGeom prst="rect">
            <a:avLst/>
          </a:prstGeom>
        </p:spPr>
      </p:pic>
      <p:pic>
        <p:nvPicPr>
          <p:cNvPr id="75" name="Picture 74" descr="Icon&#10;&#10;Description automatically generated">
            <a:extLst>
              <a:ext uri="{FF2B5EF4-FFF2-40B4-BE49-F238E27FC236}">
                <a16:creationId xmlns:a16="http://schemas.microsoft.com/office/drawing/2014/main" id="{8C7BB6FF-627E-8A66-B9CF-3A7BB3336F1C}"/>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6223502" y="4961327"/>
            <a:ext cx="430887" cy="430887"/>
          </a:xfrm>
          <a:prstGeom prst="rect">
            <a:avLst/>
          </a:prstGeom>
        </p:spPr>
      </p:pic>
      <p:pic>
        <p:nvPicPr>
          <p:cNvPr id="77" name="Picture 76" descr="Icon&#10;&#10;Description automatically generated">
            <a:extLst>
              <a:ext uri="{FF2B5EF4-FFF2-40B4-BE49-F238E27FC236}">
                <a16:creationId xmlns:a16="http://schemas.microsoft.com/office/drawing/2014/main" id="{03D1D416-1CFA-893A-B174-FF3A7725ADDE}"/>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10">
                    <a14:imgEffect>
                      <a14:artisticPhotocopy/>
                    </a14:imgEffect>
                  </a14:imgLayer>
                </a14:imgProps>
              </a:ext>
            </a:extLst>
          </a:blip>
          <a:stretch>
            <a:fillRect/>
          </a:stretch>
        </p:blipFill>
        <p:spPr>
          <a:xfrm>
            <a:off x="3722185" y="1692786"/>
            <a:ext cx="430887" cy="430887"/>
          </a:xfrm>
          <a:prstGeom prst="rect">
            <a:avLst/>
          </a:prstGeom>
        </p:spPr>
      </p:pic>
      <p:pic>
        <p:nvPicPr>
          <p:cNvPr id="2" name="Picture 1" descr="Icon&#10;&#10;Description automatically generated">
            <a:extLst>
              <a:ext uri="{FF2B5EF4-FFF2-40B4-BE49-F238E27FC236}">
                <a16:creationId xmlns:a16="http://schemas.microsoft.com/office/drawing/2014/main" id="{8177732D-F097-FBC2-AA37-2FA30D7F3158}"/>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3631071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5339D-1F3F-00D5-2790-929D4CB862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F8632-27D8-3152-67A3-D1D013161F5D}"/>
              </a:ext>
            </a:extLst>
          </p:cNvPr>
          <p:cNvSpPr>
            <a:spLocks noGrp="1"/>
          </p:cNvSpPr>
          <p:nvPr>
            <p:ph type="title"/>
          </p:nvPr>
        </p:nvSpPr>
        <p:spPr>
          <a:xfrm>
            <a:off x="831200" y="642997"/>
            <a:ext cx="11360800" cy="763600"/>
          </a:xfrm>
        </p:spPr>
        <p:txBody>
          <a:bodyPr>
            <a:normAutofit/>
          </a:bodyPr>
          <a:lstStyle/>
          <a:p>
            <a:r>
              <a:rPr lang="en-US" sz="3600" dirty="0"/>
              <a:t>Laboratory assays commonly used in seroepidemiology</a:t>
            </a:r>
          </a:p>
        </p:txBody>
      </p:sp>
      <p:sp>
        <p:nvSpPr>
          <p:cNvPr id="10" name="TextBox 9">
            <a:extLst>
              <a:ext uri="{FF2B5EF4-FFF2-40B4-BE49-F238E27FC236}">
                <a16:creationId xmlns:a16="http://schemas.microsoft.com/office/drawing/2014/main" id="{0C16845E-A8CB-0FDC-3D04-08A4E5EA0671}"/>
              </a:ext>
            </a:extLst>
          </p:cNvPr>
          <p:cNvSpPr txBox="1"/>
          <p:nvPr/>
        </p:nvSpPr>
        <p:spPr>
          <a:xfrm>
            <a:off x="865412" y="1604960"/>
            <a:ext cx="10515601" cy="4524315"/>
          </a:xfrm>
          <a:prstGeom prst="rect">
            <a:avLst/>
          </a:prstGeom>
          <a:noFill/>
        </p:spPr>
        <p:txBody>
          <a:bodyPr wrap="square" rtlCol="0">
            <a:spAutoFit/>
          </a:bodyPr>
          <a:lstStyle/>
          <a:p>
            <a:r>
              <a:rPr lang="en-US" sz="2400" u="sng" dirty="0"/>
              <a:t>Serological assays commonly used for </a:t>
            </a:r>
            <a:r>
              <a:rPr lang="en-US" sz="2400" b="1" u="sng" dirty="0"/>
              <a:t>serosurveillance</a:t>
            </a:r>
            <a:r>
              <a:rPr lang="en-US" sz="2400" u="sng" dirty="0"/>
              <a:t> and for </a:t>
            </a:r>
            <a:r>
              <a:rPr lang="en-US" sz="2400" b="1" u="sng" dirty="0"/>
              <a:t>research</a:t>
            </a:r>
          </a:p>
          <a:p>
            <a:pPr marL="342900" indent="-342900">
              <a:buFont typeface="Arial" panose="020B0604020202020204" pitchFamily="34" charset="0"/>
              <a:buChar char="•"/>
            </a:pPr>
            <a:r>
              <a:rPr lang="en-US" sz="2400" dirty="0"/>
              <a:t>Enzyme immunoassays (EIA, ELISA)</a:t>
            </a:r>
          </a:p>
          <a:p>
            <a:pPr marL="342900" indent="-342900">
              <a:buFont typeface="Arial" panose="020B0604020202020204" pitchFamily="34" charset="0"/>
              <a:buChar char="•"/>
            </a:pPr>
            <a:r>
              <a:rPr lang="en-US" sz="2400" dirty="0"/>
              <a:t>Multiplex bead assays (MBA; e.g., Luminex)</a:t>
            </a:r>
          </a:p>
          <a:p>
            <a:pPr marL="342900" indent="-342900">
              <a:buFont typeface="Arial" panose="020B0604020202020204" pitchFamily="34" charset="0"/>
              <a:buChar char="•"/>
            </a:pPr>
            <a:r>
              <a:rPr lang="en-US" sz="2400" dirty="0"/>
              <a:t>Electrochemiluminescence assays (ECL; e.g., MSD)</a:t>
            </a:r>
          </a:p>
          <a:p>
            <a:pPr marL="342900" indent="-342900">
              <a:buFont typeface="Arial" panose="020B0604020202020204" pitchFamily="34" charset="0"/>
              <a:buChar char="•"/>
            </a:pPr>
            <a:r>
              <a:rPr lang="en-US" sz="2400" dirty="0"/>
              <a:t>(Hem)agglutination (inhibition) assays (HI/HAI)**</a:t>
            </a:r>
          </a:p>
          <a:p>
            <a:pPr marL="342900" indent="-342900">
              <a:buFont typeface="Arial" panose="020B0604020202020204" pitchFamily="34" charset="0"/>
              <a:buChar char="•"/>
            </a:pPr>
            <a:r>
              <a:rPr lang="en-US" sz="2400" dirty="0"/>
              <a:t>Neutralization assays** (e.g., </a:t>
            </a:r>
            <a:r>
              <a:rPr lang="en-US" sz="2400" dirty="0" err="1"/>
              <a:t>vibriocidal</a:t>
            </a:r>
            <a:r>
              <a:rPr lang="en-US" sz="2400" dirty="0"/>
              <a:t> for cholera)</a:t>
            </a:r>
          </a:p>
          <a:p>
            <a:r>
              <a:rPr lang="en-US" sz="2400" i="1" dirty="0"/>
              <a:t>**Functional assays</a:t>
            </a:r>
          </a:p>
          <a:p>
            <a:pPr marL="342900" indent="-342900">
              <a:buFont typeface="Arial" panose="020B0604020202020204" pitchFamily="34" charset="0"/>
              <a:buChar char="•"/>
            </a:pPr>
            <a:endParaRPr lang="en-US" sz="2400" dirty="0"/>
          </a:p>
          <a:p>
            <a:r>
              <a:rPr lang="en-US" sz="2400" u="sng" dirty="0"/>
              <a:t>Serological assays used for </a:t>
            </a:r>
            <a:r>
              <a:rPr lang="en-US" sz="2400" b="1" u="sng" dirty="0"/>
              <a:t>research</a:t>
            </a:r>
          </a:p>
          <a:p>
            <a:pPr marL="342900" indent="-342900">
              <a:buFont typeface="Arial" panose="020B0604020202020204" pitchFamily="34" charset="0"/>
              <a:buChar char="•"/>
            </a:pPr>
            <a:r>
              <a:rPr lang="en-US" sz="2400" dirty="0"/>
              <a:t>Protein microarrays</a:t>
            </a:r>
          </a:p>
          <a:p>
            <a:pPr marL="342900" indent="-342900">
              <a:buFont typeface="Arial" panose="020B0604020202020204" pitchFamily="34" charset="0"/>
              <a:buChar char="•"/>
            </a:pPr>
            <a:r>
              <a:rPr lang="en-US" sz="2400" dirty="0"/>
              <a:t>Phage display</a:t>
            </a:r>
          </a:p>
          <a:p>
            <a:pPr marL="342900" indent="-342900">
              <a:buFont typeface="Arial" panose="020B0604020202020204" pitchFamily="34" charset="0"/>
              <a:buChar char="•"/>
            </a:pPr>
            <a:r>
              <a:rPr lang="en-US" sz="2400" dirty="0"/>
              <a:t>...</a:t>
            </a:r>
          </a:p>
        </p:txBody>
      </p:sp>
    </p:spTree>
    <p:extLst>
      <p:ext uri="{BB962C8B-B14F-4D97-AF65-F5344CB8AC3E}">
        <p14:creationId xmlns:p14="http://schemas.microsoft.com/office/powerpoint/2010/main" val="2442236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40F37-B130-1948-5AA2-4DFBC5FA47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20E578-678D-2FA9-E77C-FDEF185C3FC9}"/>
              </a:ext>
            </a:extLst>
          </p:cNvPr>
          <p:cNvSpPr>
            <a:spLocks noGrp="1"/>
          </p:cNvSpPr>
          <p:nvPr>
            <p:ph type="title"/>
          </p:nvPr>
        </p:nvSpPr>
        <p:spPr>
          <a:xfrm>
            <a:off x="831200" y="642997"/>
            <a:ext cx="11360800" cy="763600"/>
          </a:xfrm>
        </p:spPr>
        <p:txBody>
          <a:bodyPr>
            <a:normAutofit/>
          </a:bodyPr>
          <a:lstStyle/>
          <a:p>
            <a:r>
              <a:rPr lang="en-US" sz="3600" dirty="0"/>
              <a:t>Laboratory assays commonly used in seroepidemiology</a:t>
            </a:r>
          </a:p>
        </p:txBody>
      </p:sp>
      <p:sp>
        <p:nvSpPr>
          <p:cNvPr id="10" name="TextBox 9">
            <a:extLst>
              <a:ext uri="{FF2B5EF4-FFF2-40B4-BE49-F238E27FC236}">
                <a16:creationId xmlns:a16="http://schemas.microsoft.com/office/drawing/2014/main" id="{B66E8CF0-F750-AC37-1087-38EE322F15D4}"/>
              </a:ext>
            </a:extLst>
          </p:cNvPr>
          <p:cNvSpPr txBox="1"/>
          <p:nvPr/>
        </p:nvSpPr>
        <p:spPr>
          <a:xfrm>
            <a:off x="865412" y="1604960"/>
            <a:ext cx="10515601" cy="4524315"/>
          </a:xfrm>
          <a:prstGeom prst="rect">
            <a:avLst/>
          </a:prstGeom>
          <a:noFill/>
        </p:spPr>
        <p:txBody>
          <a:bodyPr wrap="square" rtlCol="0">
            <a:spAutoFit/>
          </a:bodyPr>
          <a:lstStyle/>
          <a:p>
            <a:r>
              <a:rPr lang="en-US" sz="2400" u="sng" dirty="0"/>
              <a:t>Serological assays commonly used for </a:t>
            </a:r>
            <a:r>
              <a:rPr lang="en-US" sz="2400" b="1" u="sng" dirty="0"/>
              <a:t>serosurveillance</a:t>
            </a:r>
            <a:r>
              <a:rPr lang="en-US" sz="2400" u="sng" dirty="0"/>
              <a:t> and for </a:t>
            </a:r>
            <a:r>
              <a:rPr lang="en-US" sz="2400" b="1" u="sng" dirty="0"/>
              <a:t>research</a:t>
            </a:r>
          </a:p>
          <a:p>
            <a:pPr marL="342900" indent="-342900">
              <a:buFont typeface="Arial" panose="020B0604020202020204" pitchFamily="34" charset="0"/>
              <a:buChar char="•"/>
            </a:pPr>
            <a:r>
              <a:rPr lang="en-US" sz="2400" dirty="0"/>
              <a:t>Enzyme immunoassays (EIA, ELISA)</a:t>
            </a:r>
          </a:p>
          <a:p>
            <a:pPr marL="342900" indent="-342900">
              <a:buFont typeface="Arial" panose="020B0604020202020204" pitchFamily="34" charset="0"/>
              <a:buChar char="•"/>
            </a:pPr>
            <a:r>
              <a:rPr lang="en-US" sz="2400" dirty="0"/>
              <a:t>Multiplex bead assays (MBA; e.g., Luminex)</a:t>
            </a:r>
          </a:p>
          <a:p>
            <a:pPr marL="342900" indent="-342900">
              <a:buFont typeface="Arial" panose="020B0604020202020204" pitchFamily="34" charset="0"/>
              <a:buChar char="•"/>
            </a:pPr>
            <a:r>
              <a:rPr lang="en-US" sz="2400" dirty="0"/>
              <a:t>Electrochemiluminescence assays (ECL; e.g., MSD)</a:t>
            </a:r>
          </a:p>
          <a:p>
            <a:pPr marL="342900" indent="-342900">
              <a:buFont typeface="Arial" panose="020B0604020202020204" pitchFamily="34" charset="0"/>
              <a:buChar char="•"/>
            </a:pPr>
            <a:r>
              <a:rPr lang="en-US" sz="2400" dirty="0"/>
              <a:t>(Hem)agglutination (inhibition) assays (HI/HAI)**</a:t>
            </a:r>
          </a:p>
          <a:p>
            <a:pPr marL="342900" indent="-342900">
              <a:buFont typeface="Arial" panose="020B0604020202020204" pitchFamily="34" charset="0"/>
              <a:buChar char="•"/>
            </a:pPr>
            <a:r>
              <a:rPr lang="en-US" sz="2400" dirty="0"/>
              <a:t>Neutralization assays** (e.g., </a:t>
            </a:r>
            <a:r>
              <a:rPr lang="en-US" sz="2400" dirty="0" err="1"/>
              <a:t>vibriocidal</a:t>
            </a:r>
            <a:r>
              <a:rPr lang="en-US" sz="2400" dirty="0"/>
              <a:t> for cholera)</a:t>
            </a:r>
          </a:p>
          <a:p>
            <a:r>
              <a:rPr lang="en-US" sz="2400" i="1" dirty="0"/>
              <a:t>**Functional assays</a:t>
            </a:r>
          </a:p>
          <a:p>
            <a:pPr marL="342900" indent="-342900">
              <a:buFont typeface="Arial" panose="020B0604020202020204" pitchFamily="34" charset="0"/>
              <a:buChar char="•"/>
            </a:pPr>
            <a:endParaRPr lang="en-US" sz="2400" dirty="0"/>
          </a:p>
          <a:p>
            <a:r>
              <a:rPr lang="en-US" sz="2400" u="sng" dirty="0"/>
              <a:t>Serological assays used for </a:t>
            </a:r>
            <a:r>
              <a:rPr lang="en-US" sz="2400" b="1" u="sng" dirty="0"/>
              <a:t>research</a:t>
            </a:r>
          </a:p>
          <a:p>
            <a:pPr marL="342900" indent="-342900">
              <a:buFont typeface="Arial" panose="020B0604020202020204" pitchFamily="34" charset="0"/>
              <a:buChar char="•"/>
            </a:pPr>
            <a:r>
              <a:rPr lang="en-US" sz="2400" dirty="0"/>
              <a:t>Protein microarrays</a:t>
            </a:r>
          </a:p>
          <a:p>
            <a:pPr marL="342900" indent="-342900">
              <a:buFont typeface="Arial" panose="020B0604020202020204" pitchFamily="34" charset="0"/>
              <a:buChar char="•"/>
            </a:pPr>
            <a:r>
              <a:rPr lang="en-US" sz="2400" dirty="0"/>
              <a:t>Phage display</a:t>
            </a:r>
          </a:p>
          <a:p>
            <a:pPr marL="342900" indent="-342900">
              <a:buFont typeface="Arial" panose="020B0604020202020204" pitchFamily="34" charset="0"/>
              <a:buChar char="•"/>
            </a:pPr>
            <a:r>
              <a:rPr lang="en-US" sz="2400" dirty="0"/>
              <a:t>...</a:t>
            </a:r>
          </a:p>
        </p:txBody>
      </p:sp>
      <p:sp>
        <p:nvSpPr>
          <p:cNvPr id="3" name="Rectangle 2">
            <a:extLst>
              <a:ext uri="{FF2B5EF4-FFF2-40B4-BE49-F238E27FC236}">
                <a16:creationId xmlns:a16="http://schemas.microsoft.com/office/drawing/2014/main" id="{51576A8E-27D1-072C-FCAC-61EF0F48155F}"/>
              </a:ext>
            </a:extLst>
          </p:cNvPr>
          <p:cNvSpPr/>
          <p:nvPr/>
        </p:nvSpPr>
        <p:spPr>
          <a:xfrm>
            <a:off x="831200" y="2343150"/>
            <a:ext cx="6598300" cy="428625"/>
          </a:xfrm>
          <a:prstGeom prst="rect">
            <a:avLst/>
          </a:prstGeom>
          <a:noFill/>
          <a:ln w="539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510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8029-3AD5-6CC7-7609-04AA90309477}"/>
              </a:ext>
            </a:extLst>
          </p:cNvPr>
          <p:cNvSpPr>
            <a:spLocks noGrp="1"/>
          </p:cNvSpPr>
          <p:nvPr>
            <p:ph type="title"/>
          </p:nvPr>
        </p:nvSpPr>
        <p:spPr>
          <a:xfrm>
            <a:off x="558468" y="475685"/>
            <a:ext cx="11628763" cy="763600"/>
          </a:xfrm>
        </p:spPr>
        <p:txBody>
          <a:bodyPr>
            <a:noAutofit/>
          </a:bodyPr>
          <a:lstStyle/>
          <a:p>
            <a:r>
              <a:rPr lang="en-US" sz="3600" dirty="0"/>
              <a:t>Multiplex bead assays (MBAs) produce median fluorescence intensity (MFI) values</a:t>
            </a:r>
          </a:p>
        </p:txBody>
      </p:sp>
      <p:sp>
        <p:nvSpPr>
          <p:cNvPr id="3" name="Text Placeholder 2">
            <a:extLst>
              <a:ext uri="{FF2B5EF4-FFF2-40B4-BE49-F238E27FC236}">
                <a16:creationId xmlns:a16="http://schemas.microsoft.com/office/drawing/2014/main" id="{3EA7EE84-5255-17A0-F2CB-BC00E0D28B58}"/>
              </a:ext>
            </a:extLst>
          </p:cNvPr>
          <p:cNvSpPr>
            <a:spLocks noGrp="1"/>
          </p:cNvSpPr>
          <p:nvPr>
            <p:ph type="body" idx="1"/>
          </p:nvPr>
        </p:nvSpPr>
        <p:spPr/>
        <p:txBody>
          <a:bodyPr>
            <a:normAutofit/>
          </a:bodyPr>
          <a:lstStyle/>
          <a:p>
            <a:r>
              <a:rPr lang="en-US" sz="2400" dirty="0"/>
              <a:t>MFI is a morphological measurement</a:t>
            </a:r>
          </a:p>
          <a:p>
            <a:r>
              <a:rPr lang="en-US" sz="2400" dirty="0"/>
              <a:t>Raw MFIs contain biological and technical variation</a:t>
            </a:r>
          </a:p>
        </p:txBody>
      </p:sp>
      <p:pic>
        <p:nvPicPr>
          <p:cNvPr id="9" name="Google Shape;203;p42" descr="luminex_assays_process_combined.jpg">
            <a:extLst>
              <a:ext uri="{FF2B5EF4-FFF2-40B4-BE49-F238E27FC236}">
                <a16:creationId xmlns:a16="http://schemas.microsoft.com/office/drawing/2014/main" id="{6BFC8EB1-1E95-549E-0D74-7C7C9A95A0EF}"/>
              </a:ext>
            </a:extLst>
          </p:cNvPr>
          <p:cNvPicPr preferRelativeResize="0"/>
          <p:nvPr/>
        </p:nvPicPr>
        <p:blipFill rotWithShape="1">
          <a:blip r:embed="rId2">
            <a:alphaModFix/>
          </a:blip>
          <a:srcRect l="51650" t="4509" r="1265" b="4509"/>
          <a:stretch/>
        </p:blipFill>
        <p:spPr>
          <a:xfrm>
            <a:off x="4534167" y="2943935"/>
            <a:ext cx="2689662" cy="2127549"/>
          </a:xfrm>
          <a:prstGeom prst="rect">
            <a:avLst/>
          </a:prstGeom>
          <a:noFill/>
          <a:ln>
            <a:noFill/>
          </a:ln>
        </p:spPr>
      </p:pic>
      <p:sp>
        <p:nvSpPr>
          <p:cNvPr id="10" name="Google Shape;204;p42">
            <a:extLst>
              <a:ext uri="{FF2B5EF4-FFF2-40B4-BE49-F238E27FC236}">
                <a16:creationId xmlns:a16="http://schemas.microsoft.com/office/drawing/2014/main" id="{188783AF-09EE-D5CF-3444-47702D979FBD}"/>
              </a:ext>
            </a:extLst>
          </p:cNvPr>
          <p:cNvSpPr txBox="1"/>
          <p:nvPr/>
        </p:nvSpPr>
        <p:spPr>
          <a:xfrm>
            <a:off x="2605436" y="4605427"/>
            <a:ext cx="1830000" cy="1300800"/>
          </a:xfrm>
          <a:prstGeom prst="rect">
            <a:avLst/>
          </a:prstGeom>
          <a:noFill/>
          <a:ln w="19050" cap="flat" cmpd="sng">
            <a:solidFill>
              <a:srgbClr val="B41600"/>
            </a:solidFill>
            <a:prstDash val="solid"/>
            <a:miter lim="400000"/>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Helvetica Neue"/>
              <a:buNone/>
            </a:pPr>
            <a:r>
              <a:rPr lang="en" sz="1200" b="0" i="0" u="sng" strike="noStrike" cap="none">
                <a:solidFill>
                  <a:srgbClr val="000000"/>
                </a:solidFill>
                <a:latin typeface="Helvetica Neue"/>
                <a:ea typeface="Helvetica Neue"/>
                <a:cs typeface="Helvetica Neue"/>
                <a:sym typeface="Helvetica Neue"/>
              </a:rPr>
              <a:t>Laboratory variability:</a:t>
            </a:r>
            <a:endParaRPr sz="500"/>
          </a:p>
          <a:p>
            <a:pPr marL="152400" marR="0" lvl="0" indent="-146050" algn="l" rtl="0">
              <a:lnSpc>
                <a:spcPct val="90000"/>
              </a:lnSpc>
              <a:spcBef>
                <a:spcPts val="200"/>
              </a:spcBef>
              <a:spcAft>
                <a:spcPts val="0"/>
              </a:spcAft>
              <a:buClr>
                <a:srgbClr val="000000"/>
              </a:buClr>
              <a:buSzPts val="1500"/>
              <a:buFont typeface="Helvetica Neue"/>
              <a:buChar char="•"/>
            </a:pPr>
            <a:r>
              <a:rPr lang="en" sz="1200" b="0" i="0" u="none" strike="noStrike" cap="none">
                <a:solidFill>
                  <a:srgbClr val="000000"/>
                </a:solidFill>
                <a:latin typeface="Helvetica Neue"/>
                <a:ea typeface="Helvetica Neue"/>
                <a:cs typeface="Helvetica Neue"/>
                <a:sym typeface="Helvetica Neue"/>
              </a:rPr>
              <a:t>Sample and reagent storage</a:t>
            </a:r>
            <a:endParaRPr sz="1200" b="0" i="0" u="none" strike="noStrike" cap="none">
              <a:solidFill>
                <a:srgbClr val="000000"/>
              </a:solidFill>
              <a:latin typeface="Helvetica Neue"/>
              <a:ea typeface="Helvetica Neue"/>
              <a:cs typeface="Helvetica Neue"/>
              <a:sym typeface="Helvetica Neue"/>
            </a:endParaRPr>
          </a:p>
          <a:p>
            <a:pPr marL="152400" marR="0" lvl="0" indent="-127000" algn="l" rtl="0">
              <a:lnSpc>
                <a:spcPct val="90000"/>
              </a:lnSpc>
              <a:spcBef>
                <a:spcPts val="200"/>
              </a:spcBef>
              <a:spcAft>
                <a:spcPts val="0"/>
              </a:spcAft>
              <a:buSzPts val="1200"/>
              <a:buFont typeface="Helvetica Neue"/>
              <a:buChar char="•"/>
            </a:pPr>
            <a:r>
              <a:rPr lang="en" sz="1200">
                <a:latin typeface="Helvetica Neue"/>
                <a:ea typeface="Helvetica Neue"/>
                <a:cs typeface="Helvetica Neue"/>
                <a:sym typeface="Helvetica Neue"/>
              </a:rPr>
              <a:t>Time since last machine calibration, maintenance, cleaning </a:t>
            </a:r>
            <a:endParaRPr sz="1200">
              <a:latin typeface="Helvetica Neue"/>
              <a:ea typeface="Helvetica Neue"/>
              <a:cs typeface="Helvetica Neue"/>
              <a:sym typeface="Helvetica Neue"/>
            </a:endParaRPr>
          </a:p>
          <a:p>
            <a:pPr marL="152400" marR="0" lvl="0" indent="-127000" algn="l" rtl="0">
              <a:lnSpc>
                <a:spcPct val="90000"/>
              </a:lnSpc>
              <a:spcBef>
                <a:spcPts val="200"/>
              </a:spcBef>
              <a:spcAft>
                <a:spcPts val="0"/>
              </a:spcAft>
              <a:buSzPts val="1200"/>
              <a:buFont typeface="Helvetica Neue"/>
              <a:buChar char="•"/>
            </a:pPr>
            <a:r>
              <a:rPr lang="en" sz="1200">
                <a:latin typeface="Helvetica Neue"/>
                <a:ea typeface="Helvetica Neue"/>
                <a:cs typeface="Helvetica Neue"/>
                <a:sym typeface="Helvetica Neue"/>
              </a:rPr>
              <a:t>Pipetting precision</a:t>
            </a:r>
            <a:endParaRPr sz="1200">
              <a:latin typeface="Helvetica Neue"/>
              <a:ea typeface="Helvetica Neue"/>
              <a:cs typeface="Helvetica Neue"/>
              <a:sym typeface="Helvetica Neue"/>
            </a:endParaRPr>
          </a:p>
        </p:txBody>
      </p:sp>
      <p:sp>
        <p:nvSpPr>
          <p:cNvPr id="11" name="Google Shape;205;p42">
            <a:extLst>
              <a:ext uri="{FF2B5EF4-FFF2-40B4-BE49-F238E27FC236}">
                <a16:creationId xmlns:a16="http://schemas.microsoft.com/office/drawing/2014/main" id="{BCC79975-20AC-2B4D-B1EA-2D63092CE79A}"/>
              </a:ext>
            </a:extLst>
          </p:cNvPr>
          <p:cNvSpPr txBox="1"/>
          <p:nvPr/>
        </p:nvSpPr>
        <p:spPr>
          <a:xfrm>
            <a:off x="7506785" y="4228462"/>
            <a:ext cx="2407800" cy="1073400"/>
          </a:xfrm>
          <a:prstGeom prst="rect">
            <a:avLst/>
          </a:prstGeom>
          <a:noFill/>
          <a:ln w="19050" cap="flat" cmpd="sng">
            <a:solidFill>
              <a:srgbClr val="0B5394"/>
            </a:solidFill>
            <a:prstDash val="solid"/>
            <a:miter lim="400000"/>
            <a:headEnd type="none" w="sm" len="sm"/>
            <a:tailEnd type="none" w="sm" len="sm"/>
          </a:ln>
        </p:spPr>
        <p:txBody>
          <a:bodyPr spcFirstLastPara="1" wrap="square" lIns="19050" tIns="19050" rIns="19050" bIns="19050" anchor="ctr" anchorCtr="0">
            <a:spAutoFit/>
          </a:bodyPr>
          <a:lstStyle/>
          <a:p>
            <a:pPr marL="0" marR="0" lvl="0" indent="0" algn="l" rtl="0">
              <a:lnSpc>
                <a:spcPct val="90000"/>
              </a:lnSpc>
              <a:spcBef>
                <a:spcPts val="0"/>
              </a:spcBef>
              <a:spcAft>
                <a:spcPts val="0"/>
              </a:spcAft>
              <a:buClr>
                <a:srgbClr val="000000"/>
              </a:buClr>
              <a:buSzPts val="1300"/>
              <a:buFont typeface="Helvetica Neue"/>
              <a:buNone/>
            </a:pPr>
            <a:r>
              <a:rPr lang="en" sz="1300" u="sng" dirty="0">
                <a:latin typeface="Helvetica Neue"/>
                <a:ea typeface="Helvetica Neue"/>
                <a:cs typeface="Helvetica Neue"/>
                <a:sym typeface="Helvetica Neue"/>
              </a:rPr>
              <a:t>‘Chemical’ </a:t>
            </a:r>
            <a:r>
              <a:rPr lang="en" sz="1300" b="0" i="0" u="sng" strike="noStrike" cap="none" dirty="0">
                <a:solidFill>
                  <a:srgbClr val="000000"/>
                </a:solidFill>
                <a:latin typeface="Helvetica Neue"/>
                <a:ea typeface="Helvetica Neue"/>
                <a:cs typeface="Helvetica Neue"/>
                <a:sym typeface="Helvetica Neue"/>
              </a:rPr>
              <a:t>variability:</a:t>
            </a:r>
            <a:endParaRPr sz="500" dirty="0"/>
          </a:p>
          <a:p>
            <a:pPr marL="165100" marR="0" lvl="0" indent="-165100" algn="l" rtl="0">
              <a:lnSpc>
                <a:spcPct val="90000"/>
              </a:lnSpc>
              <a:spcBef>
                <a:spcPts val="200"/>
              </a:spcBef>
              <a:spcAft>
                <a:spcPts val="0"/>
              </a:spcAft>
              <a:buClr>
                <a:srgbClr val="000000"/>
              </a:buClr>
              <a:buSzPts val="1600"/>
              <a:buFont typeface="Helvetica Neue"/>
              <a:buChar char="•"/>
            </a:pPr>
            <a:r>
              <a:rPr lang="en" sz="1300" dirty="0">
                <a:latin typeface="Helvetica Neue"/>
                <a:ea typeface="Helvetica Neue"/>
                <a:cs typeface="Helvetica Neue"/>
                <a:sym typeface="Helvetica Neue"/>
              </a:rPr>
              <a:t>Cross-reactivity or chemical interference with binding</a:t>
            </a:r>
            <a:endParaRPr sz="1300" dirty="0">
              <a:latin typeface="Helvetica Neue"/>
              <a:ea typeface="Helvetica Neue"/>
              <a:cs typeface="Helvetica Neue"/>
              <a:sym typeface="Helvetica Neue"/>
            </a:endParaRPr>
          </a:p>
          <a:p>
            <a:pPr marL="165100" marR="0" lvl="0" indent="-165100" algn="l" rtl="0">
              <a:lnSpc>
                <a:spcPct val="90000"/>
              </a:lnSpc>
              <a:spcBef>
                <a:spcPts val="200"/>
              </a:spcBef>
              <a:spcAft>
                <a:spcPts val="0"/>
              </a:spcAft>
              <a:buClr>
                <a:srgbClr val="000000"/>
              </a:buClr>
              <a:buSzPts val="1600"/>
              <a:buFont typeface="Helvetica Neue"/>
              <a:buChar char="•"/>
            </a:pPr>
            <a:r>
              <a:rPr lang="en" sz="1300" dirty="0">
                <a:latin typeface="Helvetica Neue"/>
                <a:ea typeface="Helvetica Neue"/>
                <a:cs typeface="Helvetica Neue"/>
                <a:sym typeface="Helvetica Neue"/>
              </a:rPr>
              <a:t>Presence of tags (e.g. GST) interfering with binding </a:t>
            </a:r>
            <a:endParaRPr sz="500" dirty="0"/>
          </a:p>
        </p:txBody>
      </p:sp>
      <p:sp>
        <p:nvSpPr>
          <p:cNvPr id="12" name="Google Shape;206;p42">
            <a:extLst>
              <a:ext uri="{FF2B5EF4-FFF2-40B4-BE49-F238E27FC236}">
                <a16:creationId xmlns:a16="http://schemas.microsoft.com/office/drawing/2014/main" id="{CA6739BB-1DF9-5890-DAE4-6A4C0E78DD87}"/>
              </a:ext>
            </a:extLst>
          </p:cNvPr>
          <p:cNvSpPr txBox="1"/>
          <p:nvPr/>
        </p:nvSpPr>
        <p:spPr>
          <a:xfrm>
            <a:off x="2421216" y="2410463"/>
            <a:ext cx="1830000" cy="1233158"/>
          </a:xfrm>
          <a:prstGeom prst="rect">
            <a:avLst/>
          </a:prstGeom>
          <a:noFill/>
          <a:ln w="19050" cap="flat" cmpd="sng">
            <a:solidFill>
              <a:srgbClr val="016D01"/>
            </a:solidFill>
            <a:prstDash val="solid"/>
            <a:miter lim="400000"/>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Helvetica Neue"/>
              <a:buNone/>
            </a:pPr>
            <a:r>
              <a:rPr lang="en" sz="1200" b="0" i="0" u="sng" strike="noStrike" cap="none" dirty="0">
                <a:solidFill>
                  <a:srgbClr val="000000"/>
                </a:solidFill>
                <a:latin typeface="Helvetica Neue"/>
                <a:ea typeface="Helvetica Neue"/>
                <a:cs typeface="Helvetica Neue"/>
                <a:sym typeface="Helvetica Neue"/>
              </a:rPr>
              <a:t>Biological variability:</a:t>
            </a:r>
            <a:endParaRPr sz="500" dirty="0"/>
          </a:p>
          <a:p>
            <a:pPr marL="152400" marR="0" lvl="0" indent="-146050" algn="l" rtl="0">
              <a:lnSpc>
                <a:spcPct val="90000"/>
              </a:lnSpc>
              <a:spcBef>
                <a:spcPts val="200"/>
              </a:spcBef>
              <a:spcAft>
                <a:spcPts val="0"/>
              </a:spcAft>
              <a:buClr>
                <a:srgbClr val="000000"/>
              </a:buClr>
              <a:buSzPts val="1500"/>
              <a:buFont typeface="Helvetica Neue"/>
              <a:buChar char="•"/>
            </a:pPr>
            <a:r>
              <a:rPr lang="en" sz="1200" b="0" i="0" u="none" strike="noStrike" cap="none" dirty="0">
                <a:solidFill>
                  <a:srgbClr val="000000"/>
                </a:solidFill>
                <a:latin typeface="Helvetica Neue"/>
                <a:ea typeface="Helvetica Neue"/>
                <a:cs typeface="Helvetica Neue"/>
                <a:sym typeface="Helvetica Neue"/>
              </a:rPr>
              <a:t>Differences across samples (natural person-to-person variability)</a:t>
            </a:r>
            <a:endParaRPr sz="500" dirty="0"/>
          </a:p>
          <a:p>
            <a:pPr marL="152400" marR="0" lvl="0" indent="-146050" algn="l" rtl="0">
              <a:lnSpc>
                <a:spcPct val="90000"/>
              </a:lnSpc>
              <a:spcBef>
                <a:spcPts val="200"/>
              </a:spcBef>
              <a:spcAft>
                <a:spcPts val="0"/>
              </a:spcAft>
              <a:buClr>
                <a:srgbClr val="000000"/>
              </a:buClr>
              <a:buSzPts val="1500"/>
              <a:buFont typeface="Helvetica Neue"/>
              <a:buChar char="•"/>
            </a:pPr>
            <a:r>
              <a:rPr lang="en" sz="1200" b="0" i="0" u="none" strike="noStrike" cap="none" dirty="0">
                <a:solidFill>
                  <a:srgbClr val="000000"/>
                </a:solidFill>
                <a:latin typeface="Helvetica Neue"/>
                <a:ea typeface="Helvetica Neue"/>
                <a:cs typeface="Helvetica Neue"/>
                <a:sym typeface="Helvetica Neue"/>
              </a:rPr>
              <a:t>Differences across disease condition </a:t>
            </a:r>
            <a:endParaRPr sz="500" dirty="0"/>
          </a:p>
        </p:txBody>
      </p:sp>
      <p:sp>
        <p:nvSpPr>
          <p:cNvPr id="5" name="TextBox 4">
            <a:extLst>
              <a:ext uri="{FF2B5EF4-FFF2-40B4-BE49-F238E27FC236}">
                <a16:creationId xmlns:a16="http://schemas.microsoft.com/office/drawing/2014/main" id="{9DDEE187-5EE9-671D-3E49-1100E3A02A8C}"/>
              </a:ext>
            </a:extLst>
          </p:cNvPr>
          <p:cNvSpPr txBox="1"/>
          <p:nvPr/>
        </p:nvSpPr>
        <p:spPr>
          <a:xfrm>
            <a:off x="6930171" y="5675394"/>
            <a:ext cx="5767753" cy="461665"/>
          </a:xfrm>
          <a:prstGeom prst="rect">
            <a:avLst/>
          </a:prstGeom>
          <a:noFill/>
        </p:spPr>
        <p:txBody>
          <a:bodyPr wrap="square">
            <a:spAutoFit/>
          </a:bodyPr>
          <a:lstStyle/>
          <a:p>
            <a:pPr lvl="1"/>
            <a:r>
              <a:rPr lang="en-US" sz="2400" dirty="0"/>
              <a:t>We will discuss this in </a:t>
            </a:r>
            <a:r>
              <a:rPr lang="en-US" sz="2400" b="1" dirty="0">
                <a:solidFill>
                  <a:schemeClr val="accent5"/>
                </a:solidFill>
              </a:rPr>
              <a:t>Lecture 2</a:t>
            </a:r>
          </a:p>
        </p:txBody>
      </p:sp>
    </p:spTree>
    <p:extLst>
      <p:ext uri="{BB962C8B-B14F-4D97-AF65-F5344CB8AC3E}">
        <p14:creationId xmlns:p14="http://schemas.microsoft.com/office/powerpoint/2010/main" val="267951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B9D8-719A-2409-B56A-738F6499878D}"/>
              </a:ext>
            </a:extLst>
          </p:cNvPr>
          <p:cNvSpPr>
            <a:spLocks noGrp="1"/>
          </p:cNvSpPr>
          <p:nvPr>
            <p:ph type="title"/>
          </p:nvPr>
        </p:nvSpPr>
        <p:spPr/>
        <p:txBody>
          <a:bodyPr/>
          <a:lstStyle/>
          <a:p>
            <a:r>
              <a:rPr lang="en-US" dirty="0"/>
              <a:t>Goals of the course</a:t>
            </a:r>
          </a:p>
        </p:txBody>
      </p:sp>
      <p:sp>
        <p:nvSpPr>
          <p:cNvPr id="3" name="TextBox 2">
            <a:extLst>
              <a:ext uri="{FF2B5EF4-FFF2-40B4-BE49-F238E27FC236}">
                <a16:creationId xmlns:a16="http://schemas.microsoft.com/office/drawing/2014/main" id="{00C37AE4-D507-375D-A1E1-41C0D254929D}"/>
              </a:ext>
            </a:extLst>
          </p:cNvPr>
          <p:cNvSpPr txBox="1"/>
          <p:nvPr/>
        </p:nvSpPr>
        <p:spPr>
          <a:xfrm>
            <a:off x="865412" y="1690688"/>
            <a:ext cx="10515601"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To learn the </a:t>
            </a:r>
            <a:r>
              <a:rPr lang="en-US" sz="2400" b="1" dirty="0"/>
              <a:t>core concepts </a:t>
            </a:r>
            <a:r>
              <a:rPr lang="en-US" sz="2400" dirty="0"/>
              <a:t>to pre-process, visualize, analyze, and interpret serological 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learn the </a:t>
            </a:r>
            <a:r>
              <a:rPr lang="en-US" sz="2400" b="1" dirty="0"/>
              <a:t>applied techniques </a:t>
            </a:r>
            <a:r>
              <a:rPr lang="en-US" sz="2400" dirty="0"/>
              <a:t>to conduct the above steps using 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apply learnings to participants’ own </a:t>
            </a:r>
            <a:r>
              <a:rPr lang="en-US" sz="2400" b="1" dirty="0"/>
              <a:t>research questions </a:t>
            </a:r>
            <a:r>
              <a:rPr lang="en-US" sz="2400" dirty="0"/>
              <a:t>and </a:t>
            </a:r>
            <a:r>
              <a:rPr lang="en-US" sz="2400" b="1" dirty="0"/>
              <a:t>data sets</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build a </a:t>
            </a:r>
            <a:r>
              <a:rPr lang="en-US" sz="2400" b="1" dirty="0"/>
              <a:t>network with other participants </a:t>
            </a:r>
            <a:r>
              <a:rPr lang="en-US" sz="2400" dirty="0"/>
              <a:t>from around the world who are also conducting serological data analyses.</a:t>
            </a:r>
          </a:p>
        </p:txBody>
      </p:sp>
    </p:spTree>
    <p:extLst>
      <p:ext uri="{BB962C8B-B14F-4D97-AF65-F5344CB8AC3E}">
        <p14:creationId xmlns:p14="http://schemas.microsoft.com/office/powerpoint/2010/main" val="2586314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0178-CAFC-FDDF-D673-DCD9591B9C33}"/>
              </a:ext>
            </a:extLst>
          </p:cNvPr>
          <p:cNvSpPr>
            <a:spLocks noGrp="1"/>
          </p:cNvSpPr>
          <p:nvPr>
            <p:ph type="title"/>
          </p:nvPr>
        </p:nvSpPr>
        <p:spPr/>
        <p:txBody>
          <a:bodyPr>
            <a:normAutofit fontScale="90000"/>
          </a:bodyPr>
          <a:lstStyle/>
          <a:p>
            <a:r>
              <a:rPr lang="en-US" dirty="0"/>
              <a:t>From blood vials to seroepidemiological data</a:t>
            </a:r>
          </a:p>
        </p:txBody>
      </p:sp>
      <p:pic>
        <p:nvPicPr>
          <p:cNvPr id="5" name="Picture 4" descr="A black screen with white text&#10;&#10;AI-generated content may be incorrect.">
            <a:extLst>
              <a:ext uri="{FF2B5EF4-FFF2-40B4-BE49-F238E27FC236}">
                <a16:creationId xmlns:a16="http://schemas.microsoft.com/office/drawing/2014/main" id="{470BF69F-202A-A2CC-8AA5-0016EE815F3F}"/>
              </a:ext>
            </a:extLst>
          </p:cNvPr>
          <p:cNvPicPr>
            <a:picLocks noChangeAspect="1"/>
          </p:cNvPicPr>
          <p:nvPr/>
        </p:nvPicPr>
        <p:blipFill>
          <a:blip r:embed="rId2"/>
          <a:stretch>
            <a:fillRect/>
          </a:stretch>
        </p:blipFill>
        <p:spPr>
          <a:xfrm>
            <a:off x="669405" y="1634750"/>
            <a:ext cx="11085000" cy="4139033"/>
          </a:xfrm>
          <a:prstGeom prst="rect">
            <a:avLst/>
          </a:prstGeom>
        </p:spPr>
      </p:pic>
      <p:sp>
        <p:nvSpPr>
          <p:cNvPr id="6" name="TextBox 5">
            <a:extLst>
              <a:ext uri="{FF2B5EF4-FFF2-40B4-BE49-F238E27FC236}">
                <a16:creationId xmlns:a16="http://schemas.microsoft.com/office/drawing/2014/main" id="{3D7F05F8-B5FA-B114-D34D-B6A9E7BB88AB}"/>
              </a:ext>
            </a:extLst>
          </p:cNvPr>
          <p:cNvSpPr txBox="1"/>
          <p:nvPr/>
        </p:nvSpPr>
        <p:spPr>
          <a:xfrm>
            <a:off x="7256524" y="5869653"/>
            <a:ext cx="4935476"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Hay, Routledge, Takahashi. </a:t>
            </a:r>
            <a:r>
              <a:rPr lang="en-US" sz="1800" i="1" dirty="0">
                <a:effectLst/>
                <a:latin typeface="Helvetica" pitchFamily="2" charset="0"/>
                <a:ea typeface="Arial" panose="020B0604020202020204" pitchFamily="34" charset="0"/>
                <a:cs typeface="Calibri"/>
              </a:rPr>
              <a:t>Epidemics</a:t>
            </a:r>
            <a:r>
              <a:rPr lang="en-US" sz="1800" dirty="0">
                <a:effectLst/>
                <a:latin typeface="Helvetica" pitchFamily="2" charset="0"/>
                <a:ea typeface="Arial" panose="020B0604020202020204" pitchFamily="34" charset="0"/>
                <a:cs typeface="Calibri"/>
              </a:rPr>
              <a:t> (2024)</a:t>
            </a:r>
            <a:endParaRPr lang="en-US" sz="1800" dirty="0">
              <a:effectLst/>
              <a:latin typeface="Helvetica" pitchFamily="2" charset="0"/>
              <a:ea typeface="Arial" panose="020B0604020202020204" pitchFamily="34" charset="0"/>
              <a:cs typeface="Arial"/>
            </a:endParaRPr>
          </a:p>
        </p:txBody>
      </p:sp>
    </p:spTree>
    <p:extLst>
      <p:ext uri="{BB962C8B-B14F-4D97-AF65-F5344CB8AC3E}">
        <p14:creationId xmlns:p14="http://schemas.microsoft.com/office/powerpoint/2010/main" val="3440599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589DC-8D82-B314-4D70-11898E973B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0938E1-D622-E462-4C6E-DA8C3CC9E6B8}"/>
              </a:ext>
            </a:extLst>
          </p:cNvPr>
          <p:cNvSpPr>
            <a:spLocks noGrp="1"/>
          </p:cNvSpPr>
          <p:nvPr>
            <p:ph type="title"/>
          </p:nvPr>
        </p:nvSpPr>
        <p:spPr/>
        <p:txBody>
          <a:bodyPr>
            <a:normAutofit fontScale="90000"/>
          </a:bodyPr>
          <a:lstStyle/>
          <a:p>
            <a:r>
              <a:rPr lang="en-US" dirty="0"/>
              <a:t>What we’ll cover in this course</a:t>
            </a:r>
          </a:p>
        </p:txBody>
      </p:sp>
      <p:pic>
        <p:nvPicPr>
          <p:cNvPr id="5" name="Picture 4" descr="A black screen with white text&#10;&#10;AI-generated content may be incorrect.">
            <a:extLst>
              <a:ext uri="{FF2B5EF4-FFF2-40B4-BE49-F238E27FC236}">
                <a16:creationId xmlns:a16="http://schemas.microsoft.com/office/drawing/2014/main" id="{AD400A0D-815F-3969-4C36-371FCDBBED29}"/>
              </a:ext>
            </a:extLst>
          </p:cNvPr>
          <p:cNvPicPr>
            <a:picLocks noChangeAspect="1"/>
          </p:cNvPicPr>
          <p:nvPr/>
        </p:nvPicPr>
        <p:blipFill>
          <a:blip r:embed="rId2"/>
          <a:stretch>
            <a:fillRect/>
          </a:stretch>
        </p:blipFill>
        <p:spPr>
          <a:xfrm>
            <a:off x="139700" y="1649039"/>
            <a:ext cx="7269902" cy="2714512"/>
          </a:xfrm>
          <a:prstGeom prst="rect">
            <a:avLst/>
          </a:prstGeom>
        </p:spPr>
      </p:pic>
      <p:cxnSp>
        <p:nvCxnSpPr>
          <p:cNvPr id="6" name="Straight Arrow Connector 5">
            <a:extLst>
              <a:ext uri="{FF2B5EF4-FFF2-40B4-BE49-F238E27FC236}">
                <a16:creationId xmlns:a16="http://schemas.microsoft.com/office/drawing/2014/main" id="{FEBB2747-5430-AF23-D231-BADCDCE13132}"/>
              </a:ext>
            </a:extLst>
          </p:cNvPr>
          <p:cNvCxnSpPr/>
          <p:nvPr/>
        </p:nvCxnSpPr>
        <p:spPr>
          <a:xfrm>
            <a:off x="7395314" y="2286000"/>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pic>
        <p:nvPicPr>
          <p:cNvPr id="7" name="Picture 6">
            <a:extLst>
              <a:ext uri="{FF2B5EF4-FFF2-40B4-BE49-F238E27FC236}">
                <a16:creationId xmlns:a16="http://schemas.microsoft.com/office/drawing/2014/main" id="{FB20A2BF-8206-1488-4418-1B01DCB9723E}"/>
              </a:ext>
            </a:extLst>
          </p:cNvPr>
          <p:cNvPicPr>
            <a:picLocks noChangeAspect="1"/>
          </p:cNvPicPr>
          <p:nvPr/>
        </p:nvPicPr>
        <p:blipFill>
          <a:blip r:embed="rId3">
            <a:grayscl/>
          </a:blip>
          <a:srcRect t="10040"/>
          <a:stretch>
            <a:fillRect/>
          </a:stretch>
        </p:blipFill>
        <p:spPr>
          <a:xfrm>
            <a:off x="9225043" y="1826574"/>
            <a:ext cx="912738" cy="1097687"/>
          </a:xfrm>
          <a:prstGeom prst="rect">
            <a:avLst/>
          </a:prstGeom>
        </p:spPr>
      </p:pic>
      <p:pic>
        <p:nvPicPr>
          <p:cNvPr id="8" name="Picture 7">
            <a:extLst>
              <a:ext uri="{FF2B5EF4-FFF2-40B4-BE49-F238E27FC236}">
                <a16:creationId xmlns:a16="http://schemas.microsoft.com/office/drawing/2014/main" id="{D77BCEAF-B9FE-73C7-69CB-73CBD5615387}"/>
              </a:ext>
            </a:extLst>
          </p:cNvPr>
          <p:cNvPicPr>
            <a:picLocks noChangeAspect="1"/>
          </p:cNvPicPr>
          <p:nvPr/>
        </p:nvPicPr>
        <p:blipFill>
          <a:blip r:embed="rId4">
            <a:grayscl/>
          </a:blip>
          <a:srcRect l="3365" r="12173" b="12868"/>
          <a:stretch>
            <a:fillRect/>
          </a:stretch>
        </p:blipFill>
        <p:spPr>
          <a:xfrm>
            <a:off x="7780489" y="1820678"/>
            <a:ext cx="1020612" cy="1010112"/>
          </a:xfrm>
          <a:prstGeom prst="rect">
            <a:avLst/>
          </a:prstGeom>
        </p:spPr>
      </p:pic>
      <p:sp>
        <p:nvSpPr>
          <p:cNvPr id="9" name="TextBox 8">
            <a:extLst>
              <a:ext uri="{FF2B5EF4-FFF2-40B4-BE49-F238E27FC236}">
                <a16:creationId xmlns:a16="http://schemas.microsoft.com/office/drawing/2014/main" id="{A5D07A83-7B82-69DD-01AC-122556CA7AD8}"/>
              </a:ext>
            </a:extLst>
          </p:cNvPr>
          <p:cNvSpPr txBox="1"/>
          <p:nvPr/>
        </p:nvSpPr>
        <p:spPr>
          <a:xfrm>
            <a:off x="7681856" y="1551591"/>
            <a:ext cx="1406405" cy="384721"/>
          </a:xfrm>
          <a:prstGeom prst="rect">
            <a:avLst/>
          </a:prstGeom>
          <a:noFill/>
        </p:spPr>
        <p:txBody>
          <a:bodyPr wrap="square" rtlCol="0">
            <a:spAutoFit/>
          </a:bodyPr>
          <a:lstStyle/>
          <a:p>
            <a:pPr algn="ctr"/>
            <a:r>
              <a:rPr lang="en-US" sz="950" b="1" dirty="0"/>
              <a:t>Epidemiologic inference</a:t>
            </a:r>
          </a:p>
        </p:txBody>
      </p:sp>
      <p:graphicFrame>
        <p:nvGraphicFramePr>
          <p:cNvPr id="10" name="Table 9">
            <a:extLst>
              <a:ext uri="{FF2B5EF4-FFF2-40B4-BE49-F238E27FC236}">
                <a16:creationId xmlns:a16="http://schemas.microsoft.com/office/drawing/2014/main" id="{D3EF1B4C-13E8-D528-BBB5-C243669D06F8}"/>
              </a:ext>
            </a:extLst>
          </p:cNvPr>
          <p:cNvGraphicFramePr>
            <a:graphicFrameLocks noGrp="1"/>
          </p:cNvGraphicFramePr>
          <p:nvPr>
            <p:extLst>
              <p:ext uri="{D42A27DB-BD31-4B8C-83A1-F6EECF244321}">
                <p14:modId xmlns:p14="http://schemas.microsoft.com/office/powerpoint/2010/main" val="1048925234"/>
              </p:ext>
            </p:extLst>
          </p:nvPr>
        </p:nvGraphicFramePr>
        <p:xfrm>
          <a:off x="7759393" y="2924261"/>
          <a:ext cx="2184369" cy="1144036"/>
        </p:xfrm>
        <a:graphic>
          <a:graphicData uri="http://schemas.openxmlformats.org/drawingml/2006/table">
            <a:tbl>
              <a:tblPr firstRow="1" bandRow="1">
                <a:tableStyleId>{7E9639D4-E3E2-4D34-9284-5A2195B3D0D7}</a:tableStyleId>
              </a:tblPr>
              <a:tblGrid>
                <a:gridCol w="2184369">
                  <a:extLst>
                    <a:ext uri="{9D8B030D-6E8A-4147-A177-3AD203B41FA5}">
                      <a16:colId xmlns:a16="http://schemas.microsoft.com/office/drawing/2014/main" val="2734132393"/>
                    </a:ext>
                  </a:extLst>
                </a:gridCol>
              </a:tblGrid>
              <a:tr h="237256">
                <a:tc>
                  <a:txBody>
                    <a:bodyPr/>
                    <a:lstStyle/>
                    <a:p>
                      <a:r>
                        <a:rPr lang="en-US" sz="950" dirty="0"/>
                        <a:t>Estimating relevant parameters</a:t>
                      </a:r>
                    </a:p>
                  </a:txBody>
                  <a:tcPr>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64144250"/>
                  </a:ext>
                </a:extLst>
              </a:tr>
              <a:tr h="319824">
                <a:tc>
                  <a:txBody>
                    <a:bodyPr/>
                    <a:lstStyle/>
                    <a:p>
                      <a:r>
                        <a:rPr lang="en-US" sz="950" dirty="0"/>
                        <a:t>Estimating population seroprevalence (or </a:t>
                      </a:r>
                      <a:r>
                        <a:rPr lang="en-US" sz="950" dirty="0" err="1"/>
                        <a:t>seroincidence</a:t>
                      </a:r>
                      <a:r>
                        <a:rPr lang="en-US" sz="950" dirty="0"/>
                        <a:t>) and associated uncertainty</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5152249"/>
                  </a:ext>
                </a:extLst>
              </a:tr>
              <a:tr h="319824">
                <a:tc>
                  <a:txBody>
                    <a:bodyPr/>
                    <a:lstStyle/>
                    <a:p>
                      <a:r>
                        <a:rPr lang="en-US" sz="950" dirty="0"/>
                        <a:t>Inferring transmission dynamics (force of infection)</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2590340"/>
                  </a:ext>
                </a:extLst>
              </a:tr>
            </a:tbl>
          </a:graphicData>
        </a:graphic>
      </p:graphicFrame>
      <p:cxnSp>
        <p:nvCxnSpPr>
          <p:cNvPr id="11" name="Straight Arrow Connector 10">
            <a:extLst>
              <a:ext uri="{FF2B5EF4-FFF2-40B4-BE49-F238E27FC236}">
                <a16:creationId xmlns:a16="http://schemas.microsoft.com/office/drawing/2014/main" id="{D9D4ACA0-D9B7-7BC8-3A5B-2D4789D06B22}"/>
              </a:ext>
            </a:extLst>
          </p:cNvPr>
          <p:cNvCxnSpPr/>
          <p:nvPr/>
        </p:nvCxnSpPr>
        <p:spPr>
          <a:xfrm>
            <a:off x="8851578" y="2285999"/>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9B418B2D-B760-B186-5694-F4F239BAD70D}"/>
              </a:ext>
            </a:extLst>
          </p:cNvPr>
          <p:cNvSpPr txBox="1"/>
          <p:nvPr/>
        </p:nvSpPr>
        <p:spPr>
          <a:xfrm>
            <a:off x="9088261" y="1551591"/>
            <a:ext cx="1406405" cy="384721"/>
          </a:xfrm>
          <a:prstGeom prst="rect">
            <a:avLst/>
          </a:prstGeom>
          <a:noFill/>
        </p:spPr>
        <p:txBody>
          <a:bodyPr wrap="square" rtlCol="0">
            <a:spAutoFit/>
          </a:bodyPr>
          <a:lstStyle/>
          <a:p>
            <a:pPr algn="ctr"/>
            <a:r>
              <a:rPr lang="en-US" sz="950" b="1" dirty="0"/>
              <a:t>Transmission dynamics</a:t>
            </a:r>
          </a:p>
        </p:txBody>
      </p:sp>
      <p:cxnSp>
        <p:nvCxnSpPr>
          <p:cNvPr id="15" name="Straight Arrow Connector 14">
            <a:extLst>
              <a:ext uri="{FF2B5EF4-FFF2-40B4-BE49-F238E27FC236}">
                <a16:creationId xmlns:a16="http://schemas.microsoft.com/office/drawing/2014/main" id="{A19B511D-61AB-2A40-3DAB-789B079D37F0}"/>
              </a:ext>
            </a:extLst>
          </p:cNvPr>
          <p:cNvCxnSpPr/>
          <p:nvPr/>
        </p:nvCxnSpPr>
        <p:spPr>
          <a:xfrm>
            <a:off x="10151766" y="2285999"/>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pic>
        <p:nvPicPr>
          <p:cNvPr id="20" name="Picture 19">
            <a:extLst>
              <a:ext uri="{FF2B5EF4-FFF2-40B4-BE49-F238E27FC236}">
                <a16:creationId xmlns:a16="http://schemas.microsoft.com/office/drawing/2014/main" id="{9D43DF3E-1AE6-7CBD-7831-A739A07AD5D9}"/>
              </a:ext>
            </a:extLst>
          </p:cNvPr>
          <p:cNvPicPr>
            <a:picLocks noChangeAspect="1"/>
          </p:cNvPicPr>
          <p:nvPr/>
        </p:nvPicPr>
        <p:blipFill>
          <a:blip r:embed="rId5"/>
          <a:stretch>
            <a:fillRect/>
          </a:stretch>
        </p:blipFill>
        <p:spPr>
          <a:xfrm>
            <a:off x="10508651" y="1936312"/>
            <a:ext cx="1350078" cy="727587"/>
          </a:xfrm>
          <a:prstGeom prst="rect">
            <a:avLst/>
          </a:prstGeom>
        </p:spPr>
      </p:pic>
      <p:sp>
        <p:nvSpPr>
          <p:cNvPr id="21" name="TextBox 20">
            <a:extLst>
              <a:ext uri="{FF2B5EF4-FFF2-40B4-BE49-F238E27FC236}">
                <a16:creationId xmlns:a16="http://schemas.microsoft.com/office/drawing/2014/main" id="{A65BDEBB-07B4-0BD3-0E66-E29E1AD5A01D}"/>
              </a:ext>
            </a:extLst>
          </p:cNvPr>
          <p:cNvSpPr txBox="1"/>
          <p:nvPr/>
        </p:nvSpPr>
        <p:spPr>
          <a:xfrm>
            <a:off x="10480487" y="1557503"/>
            <a:ext cx="1406405" cy="384721"/>
          </a:xfrm>
          <a:prstGeom prst="rect">
            <a:avLst/>
          </a:prstGeom>
          <a:noFill/>
        </p:spPr>
        <p:txBody>
          <a:bodyPr wrap="square" rtlCol="0">
            <a:spAutoFit/>
          </a:bodyPr>
          <a:lstStyle/>
          <a:p>
            <a:pPr algn="ctr"/>
            <a:r>
              <a:rPr lang="en-US" sz="950" b="1" dirty="0"/>
              <a:t>Data visualization &amp; interpretation</a:t>
            </a:r>
          </a:p>
        </p:txBody>
      </p:sp>
      <p:graphicFrame>
        <p:nvGraphicFramePr>
          <p:cNvPr id="24" name="Table 23">
            <a:extLst>
              <a:ext uri="{FF2B5EF4-FFF2-40B4-BE49-F238E27FC236}">
                <a16:creationId xmlns:a16="http://schemas.microsoft.com/office/drawing/2014/main" id="{183EA4F8-81DB-52C2-C735-8E8C7992C788}"/>
              </a:ext>
            </a:extLst>
          </p:cNvPr>
          <p:cNvGraphicFramePr>
            <a:graphicFrameLocks noGrp="1"/>
          </p:cNvGraphicFramePr>
          <p:nvPr>
            <p:extLst>
              <p:ext uri="{D42A27DB-BD31-4B8C-83A1-F6EECF244321}">
                <p14:modId xmlns:p14="http://schemas.microsoft.com/office/powerpoint/2010/main" val="309269091"/>
              </p:ext>
            </p:extLst>
          </p:nvPr>
        </p:nvGraphicFramePr>
        <p:xfrm>
          <a:off x="10168346" y="2924261"/>
          <a:ext cx="1873818" cy="999256"/>
        </p:xfrm>
        <a:graphic>
          <a:graphicData uri="http://schemas.openxmlformats.org/drawingml/2006/table">
            <a:tbl>
              <a:tblPr firstRow="1" bandRow="1">
                <a:tableStyleId>{7E9639D4-E3E2-4D34-9284-5A2195B3D0D7}</a:tableStyleId>
              </a:tblPr>
              <a:tblGrid>
                <a:gridCol w="1873818">
                  <a:extLst>
                    <a:ext uri="{9D8B030D-6E8A-4147-A177-3AD203B41FA5}">
                      <a16:colId xmlns:a16="http://schemas.microsoft.com/office/drawing/2014/main" val="2734132393"/>
                    </a:ext>
                  </a:extLst>
                </a:gridCol>
              </a:tblGrid>
              <a:tr h="237256">
                <a:tc>
                  <a:txBody>
                    <a:bodyPr/>
                    <a:lstStyle/>
                    <a:p>
                      <a:r>
                        <a:rPr lang="en-US" sz="950" dirty="0"/>
                        <a:t>Data sharing</a:t>
                      </a:r>
                    </a:p>
                  </a:txBody>
                  <a:tcPr>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64144250"/>
                  </a:ext>
                </a:extLst>
              </a:tr>
              <a:tr h="319824">
                <a:tc>
                  <a:txBody>
                    <a:bodyPr/>
                    <a:lstStyle/>
                    <a:p>
                      <a:r>
                        <a:rPr lang="en-US" sz="950" dirty="0"/>
                        <a:t>Visualize data to better inform  inference</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5152249"/>
                  </a:ext>
                </a:extLst>
              </a:tr>
              <a:tr h="319824">
                <a:tc>
                  <a:txBody>
                    <a:bodyPr/>
                    <a:lstStyle/>
                    <a:p>
                      <a:r>
                        <a:rPr lang="en-US" sz="950" dirty="0"/>
                        <a:t>Present and interpret results for policy-relevant decision making</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2590340"/>
                  </a:ext>
                </a:extLst>
              </a:tr>
            </a:tbl>
          </a:graphicData>
        </a:graphic>
      </p:graphicFrame>
    </p:spTree>
    <p:extLst>
      <p:ext uri="{BB962C8B-B14F-4D97-AF65-F5344CB8AC3E}">
        <p14:creationId xmlns:p14="http://schemas.microsoft.com/office/powerpoint/2010/main" val="324925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F4BD3-1B33-ECC9-3455-ADB936359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F4C19A-46A4-BD7A-A9C3-0CA39943F5BF}"/>
              </a:ext>
            </a:extLst>
          </p:cNvPr>
          <p:cNvSpPr>
            <a:spLocks noGrp="1"/>
          </p:cNvSpPr>
          <p:nvPr>
            <p:ph type="title"/>
          </p:nvPr>
        </p:nvSpPr>
        <p:spPr/>
        <p:txBody>
          <a:bodyPr>
            <a:normAutofit fontScale="90000"/>
          </a:bodyPr>
          <a:lstStyle/>
          <a:p>
            <a:r>
              <a:rPr lang="en-US" dirty="0"/>
              <a:t>What we’ll cover in this course</a:t>
            </a:r>
          </a:p>
        </p:txBody>
      </p:sp>
      <p:pic>
        <p:nvPicPr>
          <p:cNvPr id="5" name="Picture 4" descr="A black screen with white text&#10;&#10;AI-generated content may be incorrect.">
            <a:extLst>
              <a:ext uri="{FF2B5EF4-FFF2-40B4-BE49-F238E27FC236}">
                <a16:creationId xmlns:a16="http://schemas.microsoft.com/office/drawing/2014/main" id="{C38D2FA9-0848-95D9-2E4D-7070DECB057A}"/>
              </a:ext>
            </a:extLst>
          </p:cNvPr>
          <p:cNvPicPr>
            <a:picLocks noChangeAspect="1"/>
          </p:cNvPicPr>
          <p:nvPr/>
        </p:nvPicPr>
        <p:blipFill>
          <a:blip r:embed="rId2"/>
          <a:stretch>
            <a:fillRect/>
          </a:stretch>
        </p:blipFill>
        <p:spPr>
          <a:xfrm>
            <a:off x="139700" y="1649039"/>
            <a:ext cx="7269902" cy="2714512"/>
          </a:xfrm>
          <a:prstGeom prst="rect">
            <a:avLst/>
          </a:prstGeom>
        </p:spPr>
      </p:pic>
      <p:cxnSp>
        <p:nvCxnSpPr>
          <p:cNvPr id="6" name="Straight Arrow Connector 5">
            <a:extLst>
              <a:ext uri="{FF2B5EF4-FFF2-40B4-BE49-F238E27FC236}">
                <a16:creationId xmlns:a16="http://schemas.microsoft.com/office/drawing/2014/main" id="{4C081ECD-4377-A54C-05C5-582AF4329E7D}"/>
              </a:ext>
            </a:extLst>
          </p:cNvPr>
          <p:cNvCxnSpPr/>
          <p:nvPr/>
        </p:nvCxnSpPr>
        <p:spPr>
          <a:xfrm>
            <a:off x="7395314" y="2286000"/>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pic>
        <p:nvPicPr>
          <p:cNvPr id="7" name="Picture 6">
            <a:extLst>
              <a:ext uri="{FF2B5EF4-FFF2-40B4-BE49-F238E27FC236}">
                <a16:creationId xmlns:a16="http://schemas.microsoft.com/office/drawing/2014/main" id="{AC6B3533-0D14-DA4B-993D-BE6EFBEAFBE1}"/>
              </a:ext>
            </a:extLst>
          </p:cNvPr>
          <p:cNvPicPr>
            <a:picLocks noChangeAspect="1"/>
          </p:cNvPicPr>
          <p:nvPr/>
        </p:nvPicPr>
        <p:blipFill>
          <a:blip r:embed="rId3">
            <a:grayscl/>
          </a:blip>
          <a:srcRect t="10040"/>
          <a:stretch>
            <a:fillRect/>
          </a:stretch>
        </p:blipFill>
        <p:spPr>
          <a:xfrm>
            <a:off x="9225043" y="1826574"/>
            <a:ext cx="912738" cy="1097687"/>
          </a:xfrm>
          <a:prstGeom prst="rect">
            <a:avLst/>
          </a:prstGeom>
        </p:spPr>
      </p:pic>
      <p:pic>
        <p:nvPicPr>
          <p:cNvPr id="8" name="Picture 7">
            <a:extLst>
              <a:ext uri="{FF2B5EF4-FFF2-40B4-BE49-F238E27FC236}">
                <a16:creationId xmlns:a16="http://schemas.microsoft.com/office/drawing/2014/main" id="{2D2AA678-ABBF-48B8-7B69-9D8F4D2C872C}"/>
              </a:ext>
            </a:extLst>
          </p:cNvPr>
          <p:cNvPicPr>
            <a:picLocks noChangeAspect="1"/>
          </p:cNvPicPr>
          <p:nvPr/>
        </p:nvPicPr>
        <p:blipFill>
          <a:blip r:embed="rId4">
            <a:grayscl/>
          </a:blip>
          <a:srcRect l="3365" r="12173" b="12868"/>
          <a:stretch>
            <a:fillRect/>
          </a:stretch>
        </p:blipFill>
        <p:spPr>
          <a:xfrm>
            <a:off x="7780489" y="1820678"/>
            <a:ext cx="1020612" cy="1010112"/>
          </a:xfrm>
          <a:prstGeom prst="rect">
            <a:avLst/>
          </a:prstGeom>
        </p:spPr>
      </p:pic>
      <p:sp>
        <p:nvSpPr>
          <p:cNvPr id="9" name="TextBox 8">
            <a:extLst>
              <a:ext uri="{FF2B5EF4-FFF2-40B4-BE49-F238E27FC236}">
                <a16:creationId xmlns:a16="http://schemas.microsoft.com/office/drawing/2014/main" id="{CE11E12B-E905-46D4-0782-0A017E64C5BD}"/>
              </a:ext>
            </a:extLst>
          </p:cNvPr>
          <p:cNvSpPr txBox="1"/>
          <p:nvPr/>
        </p:nvSpPr>
        <p:spPr>
          <a:xfrm>
            <a:off x="7681856" y="1551591"/>
            <a:ext cx="1406405" cy="384721"/>
          </a:xfrm>
          <a:prstGeom prst="rect">
            <a:avLst/>
          </a:prstGeom>
          <a:noFill/>
        </p:spPr>
        <p:txBody>
          <a:bodyPr wrap="square" rtlCol="0">
            <a:spAutoFit/>
          </a:bodyPr>
          <a:lstStyle/>
          <a:p>
            <a:pPr algn="ctr"/>
            <a:r>
              <a:rPr lang="en-US" sz="950" b="1" dirty="0"/>
              <a:t>Epidemiologic inference</a:t>
            </a:r>
          </a:p>
        </p:txBody>
      </p:sp>
      <p:graphicFrame>
        <p:nvGraphicFramePr>
          <p:cNvPr id="10" name="Table 9">
            <a:extLst>
              <a:ext uri="{FF2B5EF4-FFF2-40B4-BE49-F238E27FC236}">
                <a16:creationId xmlns:a16="http://schemas.microsoft.com/office/drawing/2014/main" id="{2FD40B12-86FF-B681-064B-F6C1F39E42A4}"/>
              </a:ext>
            </a:extLst>
          </p:cNvPr>
          <p:cNvGraphicFramePr>
            <a:graphicFrameLocks noGrp="1"/>
          </p:cNvGraphicFramePr>
          <p:nvPr/>
        </p:nvGraphicFramePr>
        <p:xfrm>
          <a:off x="7759393" y="2924261"/>
          <a:ext cx="2184369" cy="1144036"/>
        </p:xfrm>
        <a:graphic>
          <a:graphicData uri="http://schemas.openxmlformats.org/drawingml/2006/table">
            <a:tbl>
              <a:tblPr firstRow="1" bandRow="1">
                <a:tableStyleId>{7E9639D4-E3E2-4D34-9284-5A2195B3D0D7}</a:tableStyleId>
              </a:tblPr>
              <a:tblGrid>
                <a:gridCol w="2184369">
                  <a:extLst>
                    <a:ext uri="{9D8B030D-6E8A-4147-A177-3AD203B41FA5}">
                      <a16:colId xmlns:a16="http://schemas.microsoft.com/office/drawing/2014/main" val="2734132393"/>
                    </a:ext>
                  </a:extLst>
                </a:gridCol>
              </a:tblGrid>
              <a:tr h="237256">
                <a:tc>
                  <a:txBody>
                    <a:bodyPr/>
                    <a:lstStyle/>
                    <a:p>
                      <a:r>
                        <a:rPr lang="en-US" sz="950" dirty="0"/>
                        <a:t>Estimating relevant parameters</a:t>
                      </a:r>
                    </a:p>
                  </a:txBody>
                  <a:tcPr>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64144250"/>
                  </a:ext>
                </a:extLst>
              </a:tr>
              <a:tr h="319824">
                <a:tc>
                  <a:txBody>
                    <a:bodyPr/>
                    <a:lstStyle/>
                    <a:p>
                      <a:r>
                        <a:rPr lang="en-US" sz="950" dirty="0"/>
                        <a:t>Estimating population seroprevalence (or </a:t>
                      </a:r>
                      <a:r>
                        <a:rPr lang="en-US" sz="950" dirty="0" err="1"/>
                        <a:t>seroincidence</a:t>
                      </a:r>
                      <a:r>
                        <a:rPr lang="en-US" sz="950" dirty="0"/>
                        <a:t>) and associated uncertainty</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5152249"/>
                  </a:ext>
                </a:extLst>
              </a:tr>
              <a:tr h="319824">
                <a:tc>
                  <a:txBody>
                    <a:bodyPr/>
                    <a:lstStyle/>
                    <a:p>
                      <a:r>
                        <a:rPr lang="en-US" sz="950" dirty="0"/>
                        <a:t>Inferring transmission dynamics (force of infection)</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2590340"/>
                  </a:ext>
                </a:extLst>
              </a:tr>
            </a:tbl>
          </a:graphicData>
        </a:graphic>
      </p:graphicFrame>
      <p:cxnSp>
        <p:nvCxnSpPr>
          <p:cNvPr id="11" name="Straight Arrow Connector 10">
            <a:extLst>
              <a:ext uri="{FF2B5EF4-FFF2-40B4-BE49-F238E27FC236}">
                <a16:creationId xmlns:a16="http://schemas.microsoft.com/office/drawing/2014/main" id="{6FAF58F8-14E4-D819-2A92-6D09336728A6}"/>
              </a:ext>
            </a:extLst>
          </p:cNvPr>
          <p:cNvCxnSpPr/>
          <p:nvPr/>
        </p:nvCxnSpPr>
        <p:spPr>
          <a:xfrm>
            <a:off x="8851578" y="2285999"/>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E64CB622-8AC2-2B2A-8C4C-653D987BD8E3}"/>
              </a:ext>
            </a:extLst>
          </p:cNvPr>
          <p:cNvSpPr txBox="1"/>
          <p:nvPr/>
        </p:nvSpPr>
        <p:spPr>
          <a:xfrm>
            <a:off x="9088261" y="1551591"/>
            <a:ext cx="1406405" cy="384721"/>
          </a:xfrm>
          <a:prstGeom prst="rect">
            <a:avLst/>
          </a:prstGeom>
          <a:noFill/>
        </p:spPr>
        <p:txBody>
          <a:bodyPr wrap="square" rtlCol="0">
            <a:spAutoFit/>
          </a:bodyPr>
          <a:lstStyle/>
          <a:p>
            <a:pPr algn="ctr"/>
            <a:r>
              <a:rPr lang="en-US" sz="950" b="1" dirty="0"/>
              <a:t>Transmission dynamics</a:t>
            </a:r>
          </a:p>
        </p:txBody>
      </p:sp>
      <p:cxnSp>
        <p:nvCxnSpPr>
          <p:cNvPr id="15" name="Straight Arrow Connector 14">
            <a:extLst>
              <a:ext uri="{FF2B5EF4-FFF2-40B4-BE49-F238E27FC236}">
                <a16:creationId xmlns:a16="http://schemas.microsoft.com/office/drawing/2014/main" id="{F0F9A029-FE12-4971-31C5-A4666991D304}"/>
              </a:ext>
            </a:extLst>
          </p:cNvPr>
          <p:cNvCxnSpPr/>
          <p:nvPr/>
        </p:nvCxnSpPr>
        <p:spPr>
          <a:xfrm>
            <a:off x="10151766" y="2285999"/>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pic>
        <p:nvPicPr>
          <p:cNvPr id="20" name="Picture 19">
            <a:extLst>
              <a:ext uri="{FF2B5EF4-FFF2-40B4-BE49-F238E27FC236}">
                <a16:creationId xmlns:a16="http://schemas.microsoft.com/office/drawing/2014/main" id="{39733985-731F-C01E-DB50-2D5941D01A43}"/>
              </a:ext>
            </a:extLst>
          </p:cNvPr>
          <p:cNvPicPr>
            <a:picLocks noChangeAspect="1"/>
          </p:cNvPicPr>
          <p:nvPr/>
        </p:nvPicPr>
        <p:blipFill>
          <a:blip r:embed="rId5"/>
          <a:stretch>
            <a:fillRect/>
          </a:stretch>
        </p:blipFill>
        <p:spPr>
          <a:xfrm>
            <a:off x="10508651" y="1936312"/>
            <a:ext cx="1350078" cy="727587"/>
          </a:xfrm>
          <a:prstGeom prst="rect">
            <a:avLst/>
          </a:prstGeom>
        </p:spPr>
      </p:pic>
      <p:sp>
        <p:nvSpPr>
          <p:cNvPr id="21" name="TextBox 20">
            <a:extLst>
              <a:ext uri="{FF2B5EF4-FFF2-40B4-BE49-F238E27FC236}">
                <a16:creationId xmlns:a16="http://schemas.microsoft.com/office/drawing/2014/main" id="{E9707E5D-56FB-2FE1-51BE-B00C3907C46F}"/>
              </a:ext>
            </a:extLst>
          </p:cNvPr>
          <p:cNvSpPr txBox="1"/>
          <p:nvPr/>
        </p:nvSpPr>
        <p:spPr>
          <a:xfrm>
            <a:off x="10480487" y="1557503"/>
            <a:ext cx="1406405" cy="384721"/>
          </a:xfrm>
          <a:prstGeom prst="rect">
            <a:avLst/>
          </a:prstGeom>
          <a:noFill/>
        </p:spPr>
        <p:txBody>
          <a:bodyPr wrap="square" rtlCol="0">
            <a:spAutoFit/>
          </a:bodyPr>
          <a:lstStyle/>
          <a:p>
            <a:pPr algn="ctr"/>
            <a:r>
              <a:rPr lang="en-US" sz="950" b="1" dirty="0"/>
              <a:t>Data visualization &amp; interpretation</a:t>
            </a:r>
          </a:p>
        </p:txBody>
      </p:sp>
      <p:sp>
        <p:nvSpPr>
          <p:cNvPr id="23" name="TextBox 22">
            <a:extLst>
              <a:ext uri="{FF2B5EF4-FFF2-40B4-BE49-F238E27FC236}">
                <a16:creationId xmlns:a16="http://schemas.microsoft.com/office/drawing/2014/main" id="{BA4C8ECD-94F4-F706-4B2D-03087151903D}"/>
              </a:ext>
            </a:extLst>
          </p:cNvPr>
          <p:cNvSpPr txBox="1"/>
          <p:nvPr/>
        </p:nvSpPr>
        <p:spPr>
          <a:xfrm>
            <a:off x="1840212" y="5217660"/>
            <a:ext cx="8511576" cy="369332"/>
          </a:xfrm>
          <a:prstGeom prst="rect">
            <a:avLst/>
          </a:prstGeom>
          <a:noFill/>
        </p:spPr>
        <p:txBody>
          <a:bodyPr wrap="square">
            <a:spAutoFit/>
          </a:bodyPr>
          <a:lstStyle/>
          <a:p>
            <a:r>
              <a:rPr lang="en-US" sz="1800" dirty="0">
                <a:solidFill>
                  <a:srgbClr val="0070C0"/>
                </a:solidFill>
                <a:sym typeface="Wingdings" pitchFamily="2" charset="2"/>
              </a:rPr>
              <a:t>We will </a:t>
            </a:r>
            <a:r>
              <a:rPr lang="en-US" sz="1800" b="1" dirty="0">
                <a:solidFill>
                  <a:srgbClr val="0070C0"/>
                </a:solidFill>
                <a:sym typeface="Wingdings" pitchFamily="2" charset="2"/>
              </a:rPr>
              <a:t>not</a:t>
            </a:r>
            <a:r>
              <a:rPr lang="en-US" sz="1800" dirty="0">
                <a:solidFill>
                  <a:srgbClr val="0070C0"/>
                </a:solidFill>
                <a:sym typeface="Wingdings" pitchFamily="2" charset="2"/>
              </a:rPr>
              <a:t> be covering study design in the lectures (e.g., sample size calculation)</a:t>
            </a:r>
            <a:endParaRPr lang="en-US" sz="1800" dirty="0">
              <a:solidFill>
                <a:srgbClr val="0070C0"/>
              </a:solidFill>
            </a:endParaRPr>
          </a:p>
        </p:txBody>
      </p:sp>
      <p:graphicFrame>
        <p:nvGraphicFramePr>
          <p:cNvPr id="24" name="Table 23">
            <a:extLst>
              <a:ext uri="{FF2B5EF4-FFF2-40B4-BE49-F238E27FC236}">
                <a16:creationId xmlns:a16="http://schemas.microsoft.com/office/drawing/2014/main" id="{843E699A-7345-86A4-B565-DA945CB1A42A}"/>
              </a:ext>
            </a:extLst>
          </p:cNvPr>
          <p:cNvGraphicFramePr>
            <a:graphicFrameLocks noGrp="1"/>
          </p:cNvGraphicFramePr>
          <p:nvPr>
            <p:extLst>
              <p:ext uri="{D42A27DB-BD31-4B8C-83A1-F6EECF244321}">
                <p14:modId xmlns:p14="http://schemas.microsoft.com/office/powerpoint/2010/main" val="1954767747"/>
              </p:ext>
            </p:extLst>
          </p:nvPr>
        </p:nvGraphicFramePr>
        <p:xfrm>
          <a:off x="10168346" y="2924261"/>
          <a:ext cx="1873818" cy="999256"/>
        </p:xfrm>
        <a:graphic>
          <a:graphicData uri="http://schemas.openxmlformats.org/drawingml/2006/table">
            <a:tbl>
              <a:tblPr firstRow="1" bandRow="1">
                <a:tableStyleId>{7E9639D4-E3E2-4D34-9284-5A2195B3D0D7}</a:tableStyleId>
              </a:tblPr>
              <a:tblGrid>
                <a:gridCol w="1873818">
                  <a:extLst>
                    <a:ext uri="{9D8B030D-6E8A-4147-A177-3AD203B41FA5}">
                      <a16:colId xmlns:a16="http://schemas.microsoft.com/office/drawing/2014/main" val="2734132393"/>
                    </a:ext>
                  </a:extLst>
                </a:gridCol>
              </a:tblGrid>
              <a:tr h="237256">
                <a:tc>
                  <a:txBody>
                    <a:bodyPr/>
                    <a:lstStyle/>
                    <a:p>
                      <a:r>
                        <a:rPr lang="en-US" sz="950" dirty="0"/>
                        <a:t>Communicating data</a:t>
                      </a:r>
                    </a:p>
                  </a:txBody>
                  <a:tcPr>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64144250"/>
                  </a:ext>
                </a:extLst>
              </a:tr>
              <a:tr h="319824">
                <a:tc>
                  <a:txBody>
                    <a:bodyPr/>
                    <a:lstStyle/>
                    <a:p>
                      <a:r>
                        <a:rPr lang="en-US" sz="950" dirty="0"/>
                        <a:t>Visualize data to better inform  inference</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5152249"/>
                  </a:ext>
                </a:extLst>
              </a:tr>
              <a:tr h="319824">
                <a:tc>
                  <a:txBody>
                    <a:bodyPr/>
                    <a:lstStyle/>
                    <a:p>
                      <a:r>
                        <a:rPr lang="en-US" sz="950" dirty="0"/>
                        <a:t>Present and interpret results for policy-relevant decision making</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2590340"/>
                  </a:ext>
                </a:extLst>
              </a:tr>
            </a:tbl>
          </a:graphicData>
        </a:graphic>
      </p:graphicFrame>
      <p:sp>
        <p:nvSpPr>
          <p:cNvPr id="3" name="Rectangle 2">
            <a:extLst>
              <a:ext uri="{FF2B5EF4-FFF2-40B4-BE49-F238E27FC236}">
                <a16:creationId xmlns:a16="http://schemas.microsoft.com/office/drawing/2014/main" id="{14D89486-E218-B449-D97C-86300C09FA98}"/>
              </a:ext>
            </a:extLst>
          </p:cNvPr>
          <p:cNvSpPr/>
          <p:nvPr/>
        </p:nvSpPr>
        <p:spPr>
          <a:xfrm>
            <a:off x="3733800" y="1447800"/>
            <a:ext cx="8308364" cy="1476461"/>
          </a:xfrm>
          <a:prstGeom prst="rect">
            <a:avLst/>
          </a:prstGeom>
          <a:noFill/>
          <a:ln w="539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7550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B45F3-1992-D417-B98E-8A45FE9677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0E8516-7CCE-B4F7-BA65-C0E78DA54417}"/>
              </a:ext>
            </a:extLst>
          </p:cNvPr>
          <p:cNvSpPr>
            <a:spLocks noGrp="1"/>
          </p:cNvSpPr>
          <p:nvPr>
            <p:ph type="title"/>
          </p:nvPr>
        </p:nvSpPr>
        <p:spPr/>
        <p:txBody>
          <a:bodyPr/>
          <a:lstStyle/>
          <a:p>
            <a:r>
              <a:rPr lang="en-US" dirty="0"/>
              <a:t>Course Overview</a:t>
            </a:r>
          </a:p>
        </p:txBody>
      </p:sp>
      <p:sp>
        <p:nvSpPr>
          <p:cNvPr id="4" name="TextBox 3">
            <a:extLst>
              <a:ext uri="{FF2B5EF4-FFF2-40B4-BE49-F238E27FC236}">
                <a16:creationId xmlns:a16="http://schemas.microsoft.com/office/drawing/2014/main" id="{682F4951-BE90-451A-E255-E22B79F35D2D}"/>
              </a:ext>
            </a:extLst>
          </p:cNvPr>
          <p:cNvSpPr txBox="1"/>
          <p:nvPr/>
        </p:nvSpPr>
        <p:spPr>
          <a:xfrm>
            <a:off x="865412" y="1690688"/>
            <a:ext cx="10515601" cy="4524315"/>
          </a:xfrm>
          <a:prstGeom prst="rect">
            <a:avLst/>
          </a:prstGeom>
          <a:noFill/>
        </p:spPr>
        <p:txBody>
          <a:bodyPr wrap="square" rtlCol="0">
            <a:spAutoFit/>
          </a:bodyPr>
          <a:lstStyle/>
          <a:p>
            <a:r>
              <a:rPr lang="en-US" sz="2400" dirty="0"/>
              <a:t>Lecture 1 &amp; Lab 1: Introduction to R for serological data analyses</a:t>
            </a:r>
          </a:p>
          <a:p>
            <a:endParaRPr lang="en-US" sz="2400" dirty="0"/>
          </a:p>
          <a:p>
            <a:r>
              <a:rPr lang="en-US" sz="2400" dirty="0"/>
              <a:t>Lecture 2 &amp; Lab 2:  Pre-processing serological data</a:t>
            </a:r>
          </a:p>
          <a:p>
            <a:endParaRPr lang="en-US" sz="2400" dirty="0"/>
          </a:p>
          <a:p>
            <a:r>
              <a:rPr lang="en-US" sz="2400" dirty="0"/>
              <a:t>Lecture 3 &amp; Lab 3: Visualizations for serological data</a:t>
            </a:r>
          </a:p>
          <a:p>
            <a:endParaRPr lang="en-US" sz="2400" dirty="0"/>
          </a:p>
          <a:p>
            <a:r>
              <a:rPr lang="en-US" sz="2400" dirty="0"/>
              <a:t>Lecture 4 &amp; Lab 4: Determining serostatus and estimating seroprevalence</a:t>
            </a:r>
          </a:p>
          <a:p>
            <a:endParaRPr lang="en-US" sz="2400" dirty="0"/>
          </a:p>
          <a:p>
            <a:r>
              <a:rPr lang="en-US" sz="2400" dirty="0"/>
              <a:t>Lecture 5 &amp; Lab 5: From serological data to transmission dynamics</a:t>
            </a:r>
          </a:p>
          <a:p>
            <a:endParaRPr lang="en-US" sz="2400" dirty="0"/>
          </a:p>
          <a:p>
            <a:r>
              <a:rPr lang="en-US" sz="2400" dirty="0"/>
              <a:t>+ Time to work on individual projects</a:t>
            </a:r>
          </a:p>
          <a:p>
            <a:r>
              <a:rPr lang="en-US" sz="2400" dirty="0"/>
              <a:t>+ Seminars on advanced topics</a:t>
            </a:r>
          </a:p>
        </p:txBody>
      </p:sp>
    </p:spTree>
    <p:extLst>
      <p:ext uri="{BB962C8B-B14F-4D97-AF65-F5344CB8AC3E}">
        <p14:creationId xmlns:p14="http://schemas.microsoft.com/office/powerpoint/2010/main" val="267208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D347-4658-0BA0-0CE3-EB913DB08539}"/>
              </a:ext>
            </a:extLst>
          </p:cNvPr>
          <p:cNvSpPr>
            <a:spLocks noGrp="1"/>
          </p:cNvSpPr>
          <p:nvPr>
            <p:ph type="title"/>
          </p:nvPr>
        </p:nvSpPr>
        <p:spPr/>
        <p:txBody>
          <a:bodyPr/>
          <a:lstStyle/>
          <a:p>
            <a:r>
              <a:rPr lang="en-US" dirty="0"/>
              <a:t>Course Overview</a:t>
            </a:r>
          </a:p>
        </p:txBody>
      </p:sp>
      <p:sp>
        <p:nvSpPr>
          <p:cNvPr id="4" name="TextBox 3">
            <a:extLst>
              <a:ext uri="{FF2B5EF4-FFF2-40B4-BE49-F238E27FC236}">
                <a16:creationId xmlns:a16="http://schemas.microsoft.com/office/drawing/2014/main" id="{746DD048-A0A0-4141-7FC9-9E02DE76DF70}"/>
              </a:ext>
            </a:extLst>
          </p:cNvPr>
          <p:cNvSpPr txBox="1"/>
          <p:nvPr/>
        </p:nvSpPr>
        <p:spPr>
          <a:xfrm>
            <a:off x="865412" y="1690688"/>
            <a:ext cx="10515601" cy="4524315"/>
          </a:xfrm>
          <a:prstGeom prst="rect">
            <a:avLst/>
          </a:prstGeom>
          <a:noFill/>
        </p:spPr>
        <p:txBody>
          <a:bodyPr wrap="square" rtlCol="0">
            <a:spAutoFit/>
          </a:bodyPr>
          <a:lstStyle/>
          <a:p>
            <a:r>
              <a:rPr lang="en-US" sz="2400" dirty="0"/>
              <a:t>Lecture 1 &amp; Lab 1: Introduction to R for serological data analyses</a:t>
            </a:r>
          </a:p>
          <a:p>
            <a:endParaRPr lang="en-US" sz="2400" dirty="0"/>
          </a:p>
          <a:p>
            <a:r>
              <a:rPr lang="en-US" sz="2400" dirty="0"/>
              <a:t>Lecture 2 &amp; Lab 2: Pre-processing serological data</a:t>
            </a:r>
          </a:p>
          <a:p>
            <a:endParaRPr lang="en-US" sz="2400" dirty="0"/>
          </a:p>
          <a:p>
            <a:r>
              <a:rPr lang="en-US" sz="2400" dirty="0"/>
              <a:t>Lecture 3 &amp; Lab 3: Visualizations for serological data</a:t>
            </a:r>
          </a:p>
          <a:p>
            <a:endParaRPr lang="en-US" sz="2400" dirty="0"/>
          </a:p>
          <a:p>
            <a:r>
              <a:rPr lang="en-US" sz="2400" dirty="0"/>
              <a:t>Lecture 4 &amp; Lab 4: Determining serostatus and estimating seroprevalence</a:t>
            </a:r>
          </a:p>
          <a:p>
            <a:endParaRPr lang="en-US" sz="2400" dirty="0"/>
          </a:p>
          <a:p>
            <a:r>
              <a:rPr lang="en-US" sz="2400" dirty="0"/>
              <a:t>Lecture 5 &amp; Lab 5: From serological data to transmission dynamics</a:t>
            </a:r>
          </a:p>
          <a:p>
            <a:endParaRPr lang="en-US" sz="2400" dirty="0"/>
          </a:p>
          <a:p>
            <a:r>
              <a:rPr lang="en-US" sz="2400" dirty="0"/>
              <a:t>+ Time to work on </a:t>
            </a:r>
            <a:r>
              <a:rPr lang="en-US" sz="2400" b="1" dirty="0"/>
              <a:t>individual projects</a:t>
            </a:r>
          </a:p>
          <a:p>
            <a:r>
              <a:rPr lang="en-US" sz="2400" dirty="0"/>
              <a:t>+ </a:t>
            </a:r>
            <a:r>
              <a:rPr lang="en-US" sz="2400" b="1" dirty="0"/>
              <a:t>Seminars</a:t>
            </a:r>
            <a:r>
              <a:rPr lang="en-US" sz="2400" dirty="0"/>
              <a:t> on advanced topics</a:t>
            </a:r>
          </a:p>
        </p:txBody>
      </p:sp>
    </p:spTree>
    <p:extLst>
      <p:ext uri="{BB962C8B-B14F-4D97-AF65-F5344CB8AC3E}">
        <p14:creationId xmlns:p14="http://schemas.microsoft.com/office/powerpoint/2010/main" val="279562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45F8-7A2B-BB6A-CEF3-20463BA864D9}"/>
              </a:ext>
            </a:extLst>
          </p:cNvPr>
          <p:cNvSpPr>
            <a:spLocks noGrp="1"/>
          </p:cNvSpPr>
          <p:nvPr>
            <p:ph type="title"/>
          </p:nvPr>
        </p:nvSpPr>
        <p:spPr/>
        <p:txBody>
          <a:bodyPr>
            <a:normAutofit/>
          </a:bodyPr>
          <a:lstStyle/>
          <a:p>
            <a:r>
              <a:rPr lang="en-US" sz="3600" dirty="0"/>
              <a:t>Traditional surveillance data may provide an incomplete picture of transmission and disease burden</a:t>
            </a:r>
          </a:p>
        </p:txBody>
      </p:sp>
      <p:sp>
        <p:nvSpPr>
          <p:cNvPr id="3" name="TextBox 2">
            <a:extLst>
              <a:ext uri="{FF2B5EF4-FFF2-40B4-BE49-F238E27FC236}">
                <a16:creationId xmlns:a16="http://schemas.microsoft.com/office/drawing/2014/main" id="{8521668F-07BD-566B-FB61-1BE78813E1A0}"/>
              </a:ext>
            </a:extLst>
          </p:cNvPr>
          <p:cNvSpPr txBox="1"/>
          <p:nvPr/>
        </p:nvSpPr>
        <p:spPr>
          <a:xfrm>
            <a:off x="865412" y="1819280"/>
            <a:ext cx="1051560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Existence of </a:t>
            </a:r>
            <a:r>
              <a:rPr lang="en-US" sz="2400" b="1" dirty="0"/>
              <a:t>asymptomatic</a:t>
            </a:r>
            <a:r>
              <a:rPr lang="en-US" sz="2400" dirty="0"/>
              <a:t> or </a:t>
            </a:r>
            <a:r>
              <a:rPr lang="en-US" sz="2400" b="1" dirty="0"/>
              <a:t>sub-clinical</a:t>
            </a:r>
            <a:r>
              <a:rPr lang="en-US" sz="2400" dirty="0"/>
              <a:t> infections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Incomplete understanding </a:t>
            </a:r>
            <a:r>
              <a:rPr lang="en-US" sz="2400" dirty="0"/>
              <a:t>of factors leading to symptomatic disease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Differences in </a:t>
            </a:r>
            <a:r>
              <a:rPr lang="en-US" sz="2400" b="1" dirty="0"/>
              <a:t>testing and reporting practices </a:t>
            </a:r>
            <a:r>
              <a:rPr lang="en-US" sz="2400" dirty="0"/>
              <a:t>between and within locations, and over time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These may be complicated by </a:t>
            </a:r>
            <a:r>
              <a:rPr lang="en-US" sz="2400" b="1" dirty="0"/>
              <a:t>immunity</a:t>
            </a:r>
          </a:p>
        </p:txBody>
      </p:sp>
    </p:spTree>
    <p:extLst>
      <p:ext uri="{BB962C8B-B14F-4D97-AF65-F5344CB8AC3E}">
        <p14:creationId xmlns:p14="http://schemas.microsoft.com/office/powerpoint/2010/main" val="393142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2CA8-A769-B34C-B9EB-F66BF225583A}"/>
              </a:ext>
            </a:extLst>
          </p:cNvPr>
          <p:cNvSpPr>
            <a:spLocks noGrp="1"/>
          </p:cNvSpPr>
          <p:nvPr>
            <p:ph type="title"/>
          </p:nvPr>
        </p:nvSpPr>
        <p:spPr>
          <a:xfrm>
            <a:off x="822811" y="468579"/>
            <a:ext cx="10510456" cy="1324915"/>
          </a:xfrm>
        </p:spPr>
        <p:txBody>
          <a:bodyPr>
            <a:normAutofit/>
          </a:bodyPr>
          <a:lstStyle/>
          <a:p>
            <a:pPr algn="ctr"/>
            <a:r>
              <a:rPr lang="en-US" sz="3600" dirty="0"/>
              <a:t>Disease burden estimation largely relies on clinical surveillance</a:t>
            </a:r>
          </a:p>
        </p:txBody>
      </p:sp>
      <p:pic>
        <p:nvPicPr>
          <p:cNvPr id="4" name="Picture 3">
            <a:extLst>
              <a:ext uri="{FF2B5EF4-FFF2-40B4-BE49-F238E27FC236}">
                <a16:creationId xmlns:a16="http://schemas.microsoft.com/office/drawing/2014/main" id="{0664BE09-2F97-9924-E484-460EF26B85F3}"/>
              </a:ext>
            </a:extLst>
          </p:cNvPr>
          <p:cNvPicPr>
            <a:picLocks noChangeAspect="1"/>
          </p:cNvPicPr>
          <p:nvPr/>
        </p:nvPicPr>
        <p:blipFill>
          <a:blip r:embed="rId3"/>
          <a:stretch>
            <a:fillRect/>
          </a:stretch>
        </p:blipFill>
        <p:spPr>
          <a:xfrm>
            <a:off x="282797" y="2106906"/>
            <a:ext cx="11626411" cy="3160881"/>
          </a:xfrm>
          <a:prstGeom prst="rect">
            <a:avLst/>
          </a:prstGeom>
        </p:spPr>
      </p:pic>
      <p:sp>
        <p:nvSpPr>
          <p:cNvPr id="3" name="TextBox 2">
            <a:extLst>
              <a:ext uri="{FF2B5EF4-FFF2-40B4-BE49-F238E27FC236}">
                <a16:creationId xmlns:a16="http://schemas.microsoft.com/office/drawing/2014/main" id="{7098ED4D-3C60-54CF-3F07-F03CE442A5CE}"/>
              </a:ext>
            </a:extLst>
          </p:cNvPr>
          <p:cNvSpPr txBox="1"/>
          <p:nvPr/>
        </p:nvSpPr>
        <p:spPr>
          <a:xfrm>
            <a:off x="357187"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Infections</a:t>
            </a:r>
          </a:p>
        </p:txBody>
      </p:sp>
      <p:sp>
        <p:nvSpPr>
          <p:cNvPr id="6" name="TextBox 5">
            <a:extLst>
              <a:ext uri="{FF2B5EF4-FFF2-40B4-BE49-F238E27FC236}">
                <a16:creationId xmlns:a16="http://schemas.microsoft.com/office/drawing/2014/main" id="{843DB92D-69B9-0B52-016B-5BE5D97C15FD}"/>
              </a:ext>
            </a:extLst>
          </p:cNvPr>
          <p:cNvSpPr txBox="1"/>
          <p:nvPr/>
        </p:nvSpPr>
        <p:spPr>
          <a:xfrm>
            <a:off x="3262822"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Symptomatic</a:t>
            </a:r>
          </a:p>
        </p:txBody>
      </p:sp>
      <p:sp>
        <p:nvSpPr>
          <p:cNvPr id="7" name="TextBox 6">
            <a:extLst>
              <a:ext uri="{FF2B5EF4-FFF2-40B4-BE49-F238E27FC236}">
                <a16:creationId xmlns:a16="http://schemas.microsoft.com/office/drawing/2014/main" id="{447C0F12-507B-C36D-86CE-240C67F91A45}"/>
              </a:ext>
            </a:extLst>
          </p:cNvPr>
          <p:cNvSpPr txBox="1"/>
          <p:nvPr/>
        </p:nvSpPr>
        <p:spPr>
          <a:xfrm>
            <a:off x="6135973"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Seek care</a:t>
            </a:r>
          </a:p>
        </p:txBody>
      </p:sp>
      <p:sp>
        <p:nvSpPr>
          <p:cNvPr id="8" name="TextBox 7">
            <a:extLst>
              <a:ext uri="{FF2B5EF4-FFF2-40B4-BE49-F238E27FC236}">
                <a16:creationId xmlns:a16="http://schemas.microsoft.com/office/drawing/2014/main" id="{1F390E9E-FBD5-1F9C-C474-943D6CB8D414}"/>
              </a:ext>
            </a:extLst>
          </p:cNvPr>
          <p:cNvSpPr txBox="1"/>
          <p:nvPr/>
        </p:nvSpPr>
        <p:spPr>
          <a:xfrm>
            <a:off x="8925180" y="2247241"/>
            <a:ext cx="298402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Identified and reported</a:t>
            </a:r>
          </a:p>
        </p:txBody>
      </p:sp>
      <p:sp>
        <p:nvSpPr>
          <p:cNvPr id="9" name="Rectangle 8">
            <a:extLst>
              <a:ext uri="{FF2B5EF4-FFF2-40B4-BE49-F238E27FC236}">
                <a16:creationId xmlns:a16="http://schemas.microsoft.com/office/drawing/2014/main" id="{2866B510-44B6-1F7A-3B73-CF092DFCC916}"/>
              </a:ext>
            </a:extLst>
          </p:cNvPr>
          <p:cNvSpPr/>
          <p:nvPr/>
        </p:nvSpPr>
        <p:spPr>
          <a:xfrm>
            <a:off x="3262823"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C9CE89-D9AD-5A28-A932-4D4D99D72C65}"/>
              </a:ext>
            </a:extLst>
          </p:cNvPr>
          <p:cNvSpPr/>
          <p:nvPr/>
        </p:nvSpPr>
        <p:spPr>
          <a:xfrm>
            <a:off x="6052029"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72D1E13-2317-AAE3-BBA0-D07686D02963}"/>
              </a:ext>
            </a:extLst>
          </p:cNvPr>
          <p:cNvSpPr/>
          <p:nvPr/>
        </p:nvSpPr>
        <p:spPr>
          <a:xfrm>
            <a:off x="8925175"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175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339BE-BF22-BBB8-B9F0-B49392C74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A20E79-68FA-7318-AE42-63051B633193}"/>
              </a:ext>
            </a:extLst>
          </p:cNvPr>
          <p:cNvSpPr>
            <a:spLocks noGrp="1"/>
          </p:cNvSpPr>
          <p:nvPr>
            <p:ph type="title"/>
          </p:nvPr>
        </p:nvSpPr>
        <p:spPr>
          <a:xfrm>
            <a:off x="822811" y="468579"/>
            <a:ext cx="10510456" cy="1324915"/>
          </a:xfrm>
        </p:spPr>
        <p:txBody>
          <a:bodyPr>
            <a:normAutofit/>
          </a:bodyPr>
          <a:lstStyle/>
          <a:p>
            <a:pPr algn="ctr"/>
            <a:r>
              <a:rPr lang="en-US" sz="3600" dirty="0"/>
              <a:t>Disease burden estimation largely relies on clinical surveillance</a:t>
            </a:r>
          </a:p>
        </p:txBody>
      </p:sp>
      <p:pic>
        <p:nvPicPr>
          <p:cNvPr id="4" name="Picture 3">
            <a:extLst>
              <a:ext uri="{FF2B5EF4-FFF2-40B4-BE49-F238E27FC236}">
                <a16:creationId xmlns:a16="http://schemas.microsoft.com/office/drawing/2014/main" id="{2D883EE2-5B50-74B8-F927-F80A1342EC4A}"/>
              </a:ext>
            </a:extLst>
          </p:cNvPr>
          <p:cNvPicPr>
            <a:picLocks noChangeAspect="1"/>
          </p:cNvPicPr>
          <p:nvPr/>
        </p:nvPicPr>
        <p:blipFill>
          <a:blip r:embed="rId3"/>
          <a:stretch>
            <a:fillRect/>
          </a:stretch>
        </p:blipFill>
        <p:spPr>
          <a:xfrm>
            <a:off x="282797" y="2106906"/>
            <a:ext cx="11626411" cy="3160881"/>
          </a:xfrm>
          <a:prstGeom prst="rect">
            <a:avLst/>
          </a:prstGeom>
        </p:spPr>
      </p:pic>
      <p:sp>
        <p:nvSpPr>
          <p:cNvPr id="3" name="TextBox 2">
            <a:extLst>
              <a:ext uri="{FF2B5EF4-FFF2-40B4-BE49-F238E27FC236}">
                <a16:creationId xmlns:a16="http://schemas.microsoft.com/office/drawing/2014/main" id="{646D6F8D-D7E8-56EE-1FE7-89DF9C942B72}"/>
              </a:ext>
            </a:extLst>
          </p:cNvPr>
          <p:cNvSpPr txBox="1"/>
          <p:nvPr/>
        </p:nvSpPr>
        <p:spPr>
          <a:xfrm>
            <a:off x="357187"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Infections</a:t>
            </a:r>
          </a:p>
        </p:txBody>
      </p:sp>
      <p:sp>
        <p:nvSpPr>
          <p:cNvPr id="6" name="TextBox 5">
            <a:extLst>
              <a:ext uri="{FF2B5EF4-FFF2-40B4-BE49-F238E27FC236}">
                <a16:creationId xmlns:a16="http://schemas.microsoft.com/office/drawing/2014/main" id="{AAFC0354-4860-C847-3DE4-3746D2DE08F2}"/>
              </a:ext>
            </a:extLst>
          </p:cNvPr>
          <p:cNvSpPr txBox="1"/>
          <p:nvPr/>
        </p:nvSpPr>
        <p:spPr>
          <a:xfrm>
            <a:off x="3262822"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Symptomatic</a:t>
            </a:r>
          </a:p>
        </p:txBody>
      </p:sp>
      <p:sp>
        <p:nvSpPr>
          <p:cNvPr id="7" name="TextBox 6">
            <a:extLst>
              <a:ext uri="{FF2B5EF4-FFF2-40B4-BE49-F238E27FC236}">
                <a16:creationId xmlns:a16="http://schemas.microsoft.com/office/drawing/2014/main" id="{DCE9FC2E-5F17-A013-8C45-297F134B8261}"/>
              </a:ext>
            </a:extLst>
          </p:cNvPr>
          <p:cNvSpPr txBox="1"/>
          <p:nvPr/>
        </p:nvSpPr>
        <p:spPr>
          <a:xfrm>
            <a:off x="6135973"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Seek care</a:t>
            </a:r>
          </a:p>
        </p:txBody>
      </p:sp>
      <p:sp>
        <p:nvSpPr>
          <p:cNvPr id="8" name="TextBox 7">
            <a:extLst>
              <a:ext uri="{FF2B5EF4-FFF2-40B4-BE49-F238E27FC236}">
                <a16:creationId xmlns:a16="http://schemas.microsoft.com/office/drawing/2014/main" id="{B7F4CF1F-9F62-D4BB-FF77-0505AEEFFBA1}"/>
              </a:ext>
            </a:extLst>
          </p:cNvPr>
          <p:cNvSpPr txBox="1"/>
          <p:nvPr/>
        </p:nvSpPr>
        <p:spPr>
          <a:xfrm>
            <a:off x="8925180" y="2247241"/>
            <a:ext cx="298402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Identified and reported</a:t>
            </a:r>
          </a:p>
        </p:txBody>
      </p:sp>
      <p:sp>
        <p:nvSpPr>
          <p:cNvPr id="11" name="Rectangle 10">
            <a:extLst>
              <a:ext uri="{FF2B5EF4-FFF2-40B4-BE49-F238E27FC236}">
                <a16:creationId xmlns:a16="http://schemas.microsoft.com/office/drawing/2014/main" id="{8F93BBA5-84F9-C946-687B-76B7E876B01A}"/>
              </a:ext>
            </a:extLst>
          </p:cNvPr>
          <p:cNvSpPr/>
          <p:nvPr/>
        </p:nvSpPr>
        <p:spPr>
          <a:xfrm>
            <a:off x="6052029"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3D3BAF-17D2-353C-A7F1-1399EC9626DC}"/>
              </a:ext>
            </a:extLst>
          </p:cNvPr>
          <p:cNvSpPr/>
          <p:nvPr/>
        </p:nvSpPr>
        <p:spPr>
          <a:xfrm>
            <a:off x="8925175"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110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4F9A3-67A7-AF06-11F1-4974FFD5B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3B4DCE-84B1-3274-6CDC-089B2322BDF2}"/>
              </a:ext>
            </a:extLst>
          </p:cNvPr>
          <p:cNvSpPr>
            <a:spLocks noGrp="1"/>
          </p:cNvSpPr>
          <p:nvPr>
            <p:ph type="title"/>
          </p:nvPr>
        </p:nvSpPr>
        <p:spPr>
          <a:xfrm>
            <a:off x="822811" y="468579"/>
            <a:ext cx="10510456" cy="1324915"/>
          </a:xfrm>
        </p:spPr>
        <p:txBody>
          <a:bodyPr>
            <a:normAutofit/>
          </a:bodyPr>
          <a:lstStyle/>
          <a:p>
            <a:pPr algn="ctr"/>
            <a:r>
              <a:rPr lang="en-US" sz="3600" dirty="0"/>
              <a:t>Disease burden estimation largely relies on clinical surveillance</a:t>
            </a:r>
          </a:p>
        </p:txBody>
      </p:sp>
      <p:pic>
        <p:nvPicPr>
          <p:cNvPr id="4" name="Picture 3">
            <a:extLst>
              <a:ext uri="{FF2B5EF4-FFF2-40B4-BE49-F238E27FC236}">
                <a16:creationId xmlns:a16="http://schemas.microsoft.com/office/drawing/2014/main" id="{0D05326D-590F-8FC6-DD91-B359411B05E1}"/>
              </a:ext>
            </a:extLst>
          </p:cNvPr>
          <p:cNvPicPr>
            <a:picLocks noChangeAspect="1"/>
          </p:cNvPicPr>
          <p:nvPr/>
        </p:nvPicPr>
        <p:blipFill>
          <a:blip r:embed="rId3"/>
          <a:stretch>
            <a:fillRect/>
          </a:stretch>
        </p:blipFill>
        <p:spPr>
          <a:xfrm>
            <a:off x="282797" y="2106906"/>
            <a:ext cx="11626411" cy="3160881"/>
          </a:xfrm>
          <a:prstGeom prst="rect">
            <a:avLst/>
          </a:prstGeom>
        </p:spPr>
      </p:pic>
      <p:sp>
        <p:nvSpPr>
          <p:cNvPr id="3" name="TextBox 2">
            <a:extLst>
              <a:ext uri="{FF2B5EF4-FFF2-40B4-BE49-F238E27FC236}">
                <a16:creationId xmlns:a16="http://schemas.microsoft.com/office/drawing/2014/main" id="{292CD620-EDE7-E42A-3CA7-CA3B8BAB0A84}"/>
              </a:ext>
            </a:extLst>
          </p:cNvPr>
          <p:cNvSpPr txBox="1"/>
          <p:nvPr/>
        </p:nvSpPr>
        <p:spPr>
          <a:xfrm>
            <a:off x="357187"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Infections</a:t>
            </a:r>
          </a:p>
        </p:txBody>
      </p:sp>
      <p:sp>
        <p:nvSpPr>
          <p:cNvPr id="6" name="TextBox 5">
            <a:extLst>
              <a:ext uri="{FF2B5EF4-FFF2-40B4-BE49-F238E27FC236}">
                <a16:creationId xmlns:a16="http://schemas.microsoft.com/office/drawing/2014/main" id="{EC65098C-27C4-7731-C3C3-E50BE03277EB}"/>
              </a:ext>
            </a:extLst>
          </p:cNvPr>
          <p:cNvSpPr txBox="1"/>
          <p:nvPr/>
        </p:nvSpPr>
        <p:spPr>
          <a:xfrm>
            <a:off x="3262822"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Symptomatic</a:t>
            </a:r>
          </a:p>
        </p:txBody>
      </p:sp>
      <p:sp>
        <p:nvSpPr>
          <p:cNvPr id="7" name="TextBox 6">
            <a:extLst>
              <a:ext uri="{FF2B5EF4-FFF2-40B4-BE49-F238E27FC236}">
                <a16:creationId xmlns:a16="http://schemas.microsoft.com/office/drawing/2014/main" id="{89EB77B1-3390-4B43-4D4F-1996ACACD770}"/>
              </a:ext>
            </a:extLst>
          </p:cNvPr>
          <p:cNvSpPr txBox="1"/>
          <p:nvPr/>
        </p:nvSpPr>
        <p:spPr>
          <a:xfrm>
            <a:off x="6135973"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Seek care</a:t>
            </a:r>
          </a:p>
        </p:txBody>
      </p:sp>
      <p:sp>
        <p:nvSpPr>
          <p:cNvPr id="8" name="TextBox 7">
            <a:extLst>
              <a:ext uri="{FF2B5EF4-FFF2-40B4-BE49-F238E27FC236}">
                <a16:creationId xmlns:a16="http://schemas.microsoft.com/office/drawing/2014/main" id="{F7461E1F-A779-A3D1-089E-76819BFCC216}"/>
              </a:ext>
            </a:extLst>
          </p:cNvPr>
          <p:cNvSpPr txBox="1"/>
          <p:nvPr/>
        </p:nvSpPr>
        <p:spPr>
          <a:xfrm>
            <a:off x="8925180" y="2247241"/>
            <a:ext cx="298402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Identified and reported</a:t>
            </a:r>
          </a:p>
        </p:txBody>
      </p:sp>
      <p:sp>
        <p:nvSpPr>
          <p:cNvPr id="12" name="Rectangle 11">
            <a:extLst>
              <a:ext uri="{FF2B5EF4-FFF2-40B4-BE49-F238E27FC236}">
                <a16:creationId xmlns:a16="http://schemas.microsoft.com/office/drawing/2014/main" id="{0297A30E-4F90-24CD-0B33-BC25B67D355E}"/>
              </a:ext>
            </a:extLst>
          </p:cNvPr>
          <p:cNvSpPr/>
          <p:nvPr/>
        </p:nvSpPr>
        <p:spPr>
          <a:xfrm>
            <a:off x="8925175"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461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71CEE-B600-2D85-618F-6B3A530230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94DF0F-66F5-6036-2277-9CC8D284A94D}"/>
              </a:ext>
            </a:extLst>
          </p:cNvPr>
          <p:cNvSpPr>
            <a:spLocks noGrp="1"/>
          </p:cNvSpPr>
          <p:nvPr>
            <p:ph type="title"/>
          </p:nvPr>
        </p:nvSpPr>
        <p:spPr>
          <a:xfrm>
            <a:off x="822811" y="468579"/>
            <a:ext cx="10510456" cy="1324915"/>
          </a:xfrm>
        </p:spPr>
        <p:txBody>
          <a:bodyPr>
            <a:normAutofit/>
          </a:bodyPr>
          <a:lstStyle/>
          <a:p>
            <a:pPr algn="ctr"/>
            <a:r>
              <a:rPr lang="en-US" sz="3600" dirty="0"/>
              <a:t>Disease burden estimation largely relies on clinical surveillance</a:t>
            </a:r>
          </a:p>
        </p:txBody>
      </p:sp>
      <p:pic>
        <p:nvPicPr>
          <p:cNvPr id="4" name="Picture 3">
            <a:extLst>
              <a:ext uri="{FF2B5EF4-FFF2-40B4-BE49-F238E27FC236}">
                <a16:creationId xmlns:a16="http://schemas.microsoft.com/office/drawing/2014/main" id="{24CB28D4-16DC-73D0-F3E1-54142BBECEF3}"/>
              </a:ext>
            </a:extLst>
          </p:cNvPr>
          <p:cNvPicPr>
            <a:picLocks noChangeAspect="1"/>
          </p:cNvPicPr>
          <p:nvPr/>
        </p:nvPicPr>
        <p:blipFill>
          <a:blip r:embed="rId3"/>
          <a:stretch>
            <a:fillRect/>
          </a:stretch>
        </p:blipFill>
        <p:spPr>
          <a:xfrm>
            <a:off x="282797" y="2106906"/>
            <a:ext cx="11626411" cy="3160881"/>
          </a:xfrm>
          <a:prstGeom prst="rect">
            <a:avLst/>
          </a:prstGeom>
        </p:spPr>
      </p:pic>
      <p:sp>
        <p:nvSpPr>
          <p:cNvPr id="3" name="TextBox 2">
            <a:extLst>
              <a:ext uri="{FF2B5EF4-FFF2-40B4-BE49-F238E27FC236}">
                <a16:creationId xmlns:a16="http://schemas.microsoft.com/office/drawing/2014/main" id="{C530FB18-89C5-32A4-6CE0-E9573BE08D09}"/>
              </a:ext>
            </a:extLst>
          </p:cNvPr>
          <p:cNvSpPr txBox="1"/>
          <p:nvPr/>
        </p:nvSpPr>
        <p:spPr>
          <a:xfrm>
            <a:off x="357187"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Infections</a:t>
            </a:r>
          </a:p>
        </p:txBody>
      </p:sp>
      <p:sp>
        <p:nvSpPr>
          <p:cNvPr id="6" name="TextBox 5">
            <a:extLst>
              <a:ext uri="{FF2B5EF4-FFF2-40B4-BE49-F238E27FC236}">
                <a16:creationId xmlns:a16="http://schemas.microsoft.com/office/drawing/2014/main" id="{33ECFAB4-736E-73E5-408A-88CBB2703D82}"/>
              </a:ext>
            </a:extLst>
          </p:cNvPr>
          <p:cNvSpPr txBox="1"/>
          <p:nvPr/>
        </p:nvSpPr>
        <p:spPr>
          <a:xfrm>
            <a:off x="3262822"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Symptomatic</a:t>
            </a:r>
          </a:p>
        </p:txBody>
      </p:sp>
      <p:sp>
        <p:nvSpPr>
          <p:cNvPr id="7" name="TextBox 6">
            <a:extLst>
              <a:ext uri="{FF2B5EF4-FFF2-40B4-BE49-F238E27FC236}">
                <a16:creationId xmlns:a16="http://schemas.microsoft.com/office/drawing/2014/main" id="{448010EB-1345-A36E-9975-3E2FC72E111A}"/>
              </a:ext>
            </a:extLst>
          </p:cNvPr>
          <p:cNvSpPr txBox="1"/>
          <p:nvPr/>
        </p:nvSpPr>
        <p:spPr>
          <a:xfrm>
            <a:off x="6135973"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Seek care</a:t>
            </a:r>
          </a:p>
        </p:txBody>
      </p:sp>
      <p:sp>
        <p:nvSpPr>
          <p:cNvPr id="8" name="TextBox 7">
            <a:extLst>
              <a:ext uri="{FF2B5EF4-FFF2-40B4-BE49-F238E27FC236}">
                <a16:creationId xmlns:a16="http://schemas.microsoft.com/office/drawing/2014/main" id="{7339B839-C0A3-B867-2016-9A58789F6483}"/>
              </a:ext>
            </a:extLst>
          </p:cNvPr>
          <p:cNvSpPr txBox="1"/>
          <p:nvPr/>
        </p:nvSpPr>
        <p:spPr>
          <a:xfrm>
            <a:off x="8925180" y="2247241"/>
            <a:ext cx="298402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Identified and reported</a:t>
            </a:r>
          </a:p>
        </p:txBody>
      </p:sp>
    </p:spTree>
    <p:extLst>
      <p:ext uri="{BB962C8B-B14F-4D97-AF65-F5344CB8AC3E}">
        <p14:creationId xmlns:p14="http://schemas.microsoft.com/office/powerpoint/2010/main" val="16846716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374</TotalTime>
  <Words>2028</Words>
  <Application>Microsoft Macintosh PowerPoint</Application>
  <PresentationFormat>Widescreen</PresentationFormat>
  <Paragraphs>293</Paragraphs>
  <Slides>33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Aptos</vt:lpstr>
      <vt:lpstr>Aptos Display</vt:lpstr>
      <vt:lpstr>Arial</vt:lpstr>
      <vt:lpstr>Cambria Math</vt:lpstr>
      <vt:lpstr>Helvetica</vt:lpstr>
      <vt:lpstr>Helvetica Neue</vt:lpstr>
      <vt:lpstr>Wingdings</vt:lpstr>
      <vt:lpstr>Office Theme</vt:lpstr>
      <vt:lpstr>Lecture 0: Course Overview &amp;  Introduction to Serological Concepts and Methods</vt:lpstr>
      <vt:lpstr>Welcome from the instructor team!</vt:lpstr>
      <vt:lpstr>Goals of the course</vt:lpstr>
      <vt:lpstr>Course Overview</vt:lpstr>
      <vt:lpstr>Traditional surveillance data may provide an incomplete picture of transmission and disease burden</vt:lpstr>
      <vt:lpstr>Disease burden estimation largely relies on clinical surveillance</vt:lpstr>
      <vt:lpstr>Disease burden estimation largely relies on clinical surveillance</vt:lpstr>
      <vt:lpstr>Disease burden estimation largely relies on clinical surveillance</vt:lpstr>
      <vt:lpstr>Disease burden estimation largely relies on clinical surveillance</vt:lpstr>
      <vt:lpstr>Use cases of serology at individual and population levels</vt:lpstr>
      <vt:lpstr>Serology is the gold standard to quantify infections in a population</vt:lpstr>
      <vt:lpstr>Kinetics of the antibody response: for this course, we focus on IgG</vt:lpstr>
      <vt:lpstr>There are many public health use cases of sero-epidemiology</vt:lpstr>
      <vt:lpstr>Use case 1: Burden and distribution of infections </vt:lpstr>
      <vt:lpstr>Use case 2: Identification of emerging and re-emerging infections</vt:lpstr>
      <vt:lpstr>Use case 3: Identification of vaccine program reach or gaps</vt:lpstr>
      <vt:lpstr>Use case 4: Assessing effectiveness of behavioral, environmental or pharmaceutical interventions</vt:lpstr>
      <vt:lpstr>Use case 5: Monitoring peri- and post-elimination surveillance settings</vt:lpstr>
      <vt:lpstr>What is the promise of multiplex serology?</vt:lpstr>
      <vt:lpstr>What are the use cases of multiplex serosurveillance?</vt:lpstr>
      <vt:lpstr>Study designs commonly used in seroepidemiology</vt:lpstr>
      <vt:lpstr>PowerPoint Presentation</vt:lpstr>
      <vt:lpstr>PowerPoint Presentation</vt:lpstr>
      <vt:lpstr>PowerPoint Presentation</vt:lpstr>
      <vt:lpstr>PowerPoint Presentation</vt:lpstr>
      <vt:lpstr>PowerPoint Presentation</vt:lpstr>
      <vt:lpstr>Laboratory assays commonly used in seroepidemiology</vt:lpstr>
      <vt:lpstr>Laboratory assays commonly used in seroepidemiology</vt:lpstr>
      <vt:lpstr>Multiplex bead assays (MBAs) produce median fluorescence intensity (MFI) values</vt:lpstr>
      <vt:lpstr>From blood vials to seroepidemiological data</vt:lpstr>
      <vt:lpstr>What we’ll cover in this course</vt:lpstr>
      <vt:lpstr>What we’ll cover in this course</vt:lpstr>
      <vt:lpstr>Course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Sonia Tara Hegde</cp:lastModifiedBy>
  <cp:revision>106</cp:revision>
  <dcterms:created xsi:type="dcterms:W3CDTF">2025-04-09T16:28:51Z</dcterms:created>
  <dcterms:modified xsi:type="dcterms:W3CDTF">2025-05-19T16:27:44Z</dcterms:modified>
</cp:coreProperties>
</file>