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62" r:id="rId2"/>
    <p:sldId id="274" r:id="rId3"/>
    <p:sldId id="275" r:id="rId4"/>
    <p:sldId id="299" r:id="rId5"/>
    <p:sldId id="277" r:id="rId6"/>
    <p:sldId id="278" r:id="rId7"/>
    <p:sldId id="279" r:id="rId8"/>
    <p:sldId id="280" r:id="rId9"/>
    <p:sldId id="281" r:id="rId10"/>
    <p:sldId id="282" r:id="rId11"/>
    <p:sldId id="283" r:id="rId12"/>
    <p:sldId id="311" r:id="rId13"/>
    <p:sldId id="301" r:id="rId14"/>
    <p:sldId id="264" r:id="rId15"/>
    <p:sldId id="306" r:id="rId16"/>
    <p:sldId id="309" r:id="rId17"/>
    <p:sldId id="310" r:id="rId18"/>
    <p:sldId id="285" r:id="rId19"/>
    <p:sldId id="265" r:id="rId20"/>
    <p:sldId id="305" r:id="rId21"/>
    <p:sldId id="267" r:id="rId22"/>
    <p:sldId id="308" r:id="rId23"/>
    <p:sldId id="268" r:id="rId24"/>
    <p:sldId id="313" r:id="rId25"/>
    <p:sldId id="269" r:id="rId26"/>
    <p:sldId id="291" r:id="rId27"/>
    <p:sldId id="314" r:id="rId28"/>
    <p:sldId id="295" r:id="rId29"/>
    <p:sldId id="296" r:id="rId30"/>
    <p:sldId id="30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6B2B12B-44E8-E941-B5E2-B7599FDF89B5}">
          <p14:sldIdLst>
            <p14:sldId id="262"/>
          </p14:sldIdLst>
        </p14:section>
        <p14:section name="Checking data / visualizations" id="{CEDE273D-DB61-B64E-BADC-5C707F37E40A}">
          <p14:sldIdLst>
            <p14:sldId id="274"/>
            <p14:sldId id="275"/>
            <p14:sldId id="299"/>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311"/>
            <p14:sldId id="301"/>
            <p14:sldId id="264"/>
            <p14:sldId id="306"/>
            <p14:sldId id="309"/>
            <p14:sldId id="310"/>
            <p14:sldId id="285"/>
            <p14:sldId id="265"/>
            <p14:sldId id="305"/>
          </p14:sldIdLst>
        </p14:section>
        <p14:section name="Controls" id="{AC9110CC-3156-DD4F-B79C-B6FF10282188}">
          <p14:sldIdLst>
            <p14:sldId id="267"/>
            <p14:sldId id="308"/>
            <p14:sldId id="268"/>
            <p14:sldId id="313"/>
            <p14:sldId id="269"/>
            <p14:sldId id="291"/>
            <p14:sldId id="314"/>
            <p14:sldId id="295"/>
            <p14:sldId id="296"/>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E0FB90-2441-19E3-AE87-5EC9058FFAEA}" name="Sarah Lapidus" initials="" userId="S::slapidu1@jh.edu::c89f8e94-d9ee-4a70-8f0d-d05c80a5c9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A459F-1326-E646-9951-1A5C678B88AF}" v="863" dt="2025-05-20T05:55:19.009"/>
    <p1510:client id="{4211DB1D-9E41-C449-90FF-CA878146CA22}" v="204" dt="2025-05-20T06:47:31.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31"/>
    <p:restoredTop sz="88710"/>
  </p:normalViewPr>
  <p:slideViewPr>
    <p:cSldViewPr snapToGrid="0">
      <p:cViewPr varScale="1">
        <p:scale>
          <a:sx n="78" d="100"/>
          <a:sy n="78" d="100"/>
        </p:scale>
        <p:origin x="184" y="528"/>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ube, Sophie" userId="42056e48-058a-47b6-8100-9fca35c7e183" providerId="ADAL" clId="{4211DB1D-9E41-C449-90FF-CA878146CA22}"/>
    <pc:docChg chg="custSel modSld">
      <pc:chgData name="Berube, Sophie" userId="42056e48-058a-47b6-8100-9fca35c7e183" providerId="ADAL" clId="{4211DB1D-9E41-C449-90FF-CA878146CA22}" dt="2025-05-20T06:47:31.940" v="206" actId="20577"/>
      <pc:docMkLst>
        <pc:docMk/>
      </pc:docMkLst>
      <pc:sldChg chg="modSp mod">
        <pc:chgData name="Berube, Sophie" userId="42056e48-058a-47b6-8100-9fca35c7e183" providerId="ADAL" clId="{4211DB1D-9E41-C449-90FF-CA878146CA22}" dt="2025-05-20T06:47:31.940" v="206" actId="20577"/>
        <pc:sldMkLst>
          <pc:docMk/>
          <pc:sldMk cId="980664946" sldId="309"/>
        </pc:sldMkLst>
        <pc:spChg chg="mod">
          <ac:chgData name="Berube, Sophie" userId="42056e48-058a-47b6-8100-9fca35c7e183" providerId="ADAL" clId="{4211DB1D-9E41-C449-90FF-CA878146CA22}" dt="2025-05-20T06:47:31.940" v="206" actId="20577"/>
          <ac:spMkLst>
            <pc:docMk/>
            <pc:sldMk cId="980664946" sldId="309"/>
            <ac:spMk id="3" creationId="{BDC9B94E-699B-165F-04D9-613EE637E3F0}"/>
          </ac:spMkLst>
        </pc:spChg>
      </pc:sldChg>
    </pc:docChg>
  </pc:docChgLst>
  <pc:docChgLst>
    <pc:chgData name="Sonia Tara Hegde" userId="d93a2558-a889-4521-bcb4-6ed3fce9e012" providerId="ADAL" clId="{353A459F-1326-E646-9951-1A5C678B88AF}"/>
    <pc:docChg chg="undo custSel addSld delSld modSld modSection">
      <pc:chgData name="Sonia Tara Hegde" userId="d93a2558-a889-4521-bcb4-6ed3fce9e012" providerId="ADAL" clId="{353A459F-1326-E646-9951-1A5C678B88AF}" dt="2025-05-20T20:56:22.365" v="2799" actId="1035"/>
      <pc:docMkLst>
        <pc:docMk/>
      </pc:docMkLst>
      <pc:sldChg chg="modSp mod">
        <pc:chgData name="Sonia Tara Hegde" userId="d93a2558-a889-4521-bcb4-6ed3fce9e012" providerId="ADAL" clId="{353A459F-1326-E646-9951-1A5C678B88AF}" dt="2025-05-19T17:05:47.927" v="21" actId="1076"/>
        <pc:sldMkLst>
          <pc:docMk/>
          <pc:sldMk cId="2118512461" sldId="264"/>
        </pc:sldMkLst>
        <pc:spChg chg="mod">
          <ac:chgData name="Sonia Tara Hegde" userId="d93a2558-a889-4521-bcb4-6ed3fce9e012" providerId="ADAL" clId="{353A459F-1326-E646-9951-1A5C678B88AF}" dt="2025-05-19T17:05:33.514" v="19" actId="13926"/>
          <ac:spMkLst>
            <pc:docMk/>
            <pc:sldMk cId="2118512461" sldId="264"/>
            <ac:spMk id="2" creationId="{5578DAC8-E7DD-EB23-93B1-A20EAB8317A8}"/>
          </ac:spMkLst>
        </pc:spChg>
        <pc:spChg chg="mod">
          <ac:chgData name="Sonia Tara Hegde" userId="d93a2558-a889-4521-bcb4-6ed3fce9e012" providerId="ADAL" clId="{353A459F-1326-E646-9951-1A5C678B88AF}" dt="2025-05-19T17:05:47.927" v="21" actId="1076"/>
          <ac:spMkLst>
            <pc:docMk/>
            <pc:sldMk cId="2118512461" sldId="264"/>
            <ac:spMk id="3" creationId="{D5846FC3-F3D5-A4FE-AB63-D33F95B247C0}"/>
          </ac:spMkLst>
        </pc:spChg>
      </pc:sldChg>
      <pc:sldChg chg="modSp mod">
        <pc:chgData name="Sonia Tara Hegde" userId="d93a2558-a889-4521-bcb4-6ed3fce9e012" providerId="ADAL" clId="{353A459F-1326-E646-9951-1A5C678B88AF}" dt="2025-05-19T23:00:40.320" v="2458" actId="1036"/>
        <pc:sldMkLst>
          <pc:docMk/>
          <pc:sldMk cId="1354356339" sldId="265"/>
        </pc:sldMkLst>
        <pc:spChg chg="mod">
          <ac:chgData name="Sonia Tara Hegde" userId="d93a2558-a889-4521-bcb4-6ed3fce9e012" providerId="ADAL" clId="{353A459F-1326-E646-9951-1A5C678B88AF}" dt="2025-05-19T23:00:40.320" v="2458" actId="1036"/>
          <ac:spMkLst>
            <pc:docMk/>
            <pc:sldMk cId="1354356339" sldId="265"/>
            <ac:spMk id="3" creationId="{A3CA31CA-9D02-A267-EC10-A2016E0E86EE}"/>
          </ac:spMkLst>
        </pc:spChg>
      </pc:sldChg>
      <pc:sldChg chg="modSp mod">
        <pc:chgData name="Sonia Tara Hegde" userId="d93a2558-a889-4521-bcb4-6ed3fce9e012" providerId="ADAL" clId="{353A459F-1326-E646-9951-1A5C678B88AF}" dt="2025-05-19T17:58:03.110" v="2393" actId="255"/>
        <pc:sldMkLst>
          <pc:docMk/>
          <pc:sldMk cId="40204400" sldId="267"/>
        </pc:sldMkLst>
        <pc:spChg chg="mod">
          <ac:chgData name="Sonia Tara Hegde" userId="d93a2558-a889-4521-bcb4-6ed3fce9e012" providerId="ADAL" clId="{353A459F-1326-E646-9951-1A5C678B88AF}" dt="2025-05-19T17:58:03.110" v="2393" actId="255"/>
          <ac:spMkLst>
            <pc:docMk/>
            <pc:sldMk cId="40204400" sldId="267"/>
            <ac:spMk id="3" creationId="{4DAE5214-2F99-3603-C4C1-121D106104AC}"/>
          </ac:spMkLst>
        </pc:spChg>
      </pc:sldChg>
      <pc:sldChg chg="addSp delSp modSp mod">
        <pc:chgData name="Sonia Tara Hegde" userId="d93a2558-a889-4521-bcb4-6ed3fce9e012" providerId="ADAL" clId="{353A459F-1326-E646-9951-1A5C678B88AF}" dt="2025-05-19T22:59:25.081" v="2446" actId="478"/>
        <pc:sldMkLst>
          <pc:docMk/>
          <pc:sldMk cId="2856764265" sldId="268"/>
        </pc:sldMkLst>
        <pc:spChg chg="mod">
          <ac:chgData name="Sonia Tara Hegde" userId="d93a2558-a889-4521-bcb4-6ed3fce9e012" providerId="ADAL" clId="{353A459F-1326-E646-9951-1A5C678B88AF}" dt="2025-05-19T18:03:38.826" v="2419" actId="255"/>
          <ac:spMkLst>
            <pc:docMk/>
            <pc:sldMk cId="2856764265" sldId="268"/>
            <ac:spMk id="3" creationId="{6E4F3BB0-8E18-4F0A-7809-AAA20A88B242}"/>
          </ac:spMkLst>
        </pc:spChg>
        <pc:cxnChg chg="add del mod">
          <ac:chgData name="Sonia Tara Hegde" userId="d93a2558-a889-4521-bcb4-6ed3fce9e012" providerId="ADAL" clId="{353A459F-1326-E646-9951-1A5C678B88AF}" dt="2025-05-19T22:59:25.081" v="2446" actId="478"/>
          <ac:cxnSpMkLst>
            <pc:docMk/>
            <pc:sldMk cId="2856764265" sldId="268"/>
            <ac:cxnSpMk id="4" creationId="{109BAA44-2185-151B-C431-D9D0B82E75B8}"/>
          </ac:cxnSpMkLst>
        </pc:cxnChg>
        <pc:cxnChg chg="add del mod">
          <ac:chgData name="Sonia Tara Hegde" userId="d93a2558-a889-4521-bcb4-6ed3fce9e012" providerId="ADAL" clId="{353A459F-1326-E646-9951-1A5C678B88AF}" dt="2025-05-19T22:59:25.081" v="2446" actId="478"/>
          <ac:cxnSpMkLst>
            <pc:docMk/>
            <pc:sldMk cId="2856764265" sldId="268"/>
            <ac:cxnSpMk id="5" creationId="{0439F44C-E198-D78B-5E3D-494CD4F5DE7C}"/>
          </ac:cxnSpMkLst>
        </pc:cxnChg>
        <pc:cxnChg chg="add del mod">
          <ac:chgData name="Sonia Tara Hegde" userId="d93a2558-a889-4521-bcb4-6ed3fce9e012" providerId="ADAL" clId="{353A459F-1326-E646-9951-1A5C678B88AF}" dt="2025-05-19T22:59:25.081" v="2446" actId="478"/>
          <ac:cxnSpMkLst>
            <pc:docMk/>
            <pc:sldMk cId="2856764265" sldId="268"/>
            <ac:cxnSpMk id="6" creationId="{B7360427-48B9-7256-F734-23459C8FEBD7}"/>
          </ac:cxnSpMkLst>
        </pc:cxnChg>
      </pc:sldChg>
      <pc:sldChg chg="modSp mod">
        <pc:chgData name="Sonia Tara Hegde" userId="d93a2558-a889-4521-bcb4-6ed3fce9e012" providerId="ADAL" clId="{353A459F-1326-E646-9951-1A5C678B88AF}" dt="2025-05-19T18:04:13.135" v="2420" actId="113"/>
        <pc:sldMkLst>
          <pc:docMk/>
          <pc:sldMk cId="2594302332" sldId="269"/>
        </pc:sldMkLst>
        <pc:spChg chg="mod">
          <ac:chgData name="Sonia Tara Hegde" userId="d93a2558-a889-4521-bcb4-6ed3fce9e012" providerId="ADAL" clId="{353A459F-1326-E646-9951-1A5C678B88AF}" dt="2025-05-19T18:04:13.135" v="2420" actId="113"/>
          <ac:spMkLst>
            <pc:docMk/>
            <pc:sldMk cId="2594302332" sldId="269"/>
            <ac:spMk id="3" creationId="{68AFC8B9-212A-6332-70B0-1D62491C6249}"/>
          </ac:spMkLst>
        </pc:spChg>
      </pc:sldChg>
      <pc:sldChg chg="modSp mod">
        <pc:chgData name="Sonia Tara Hegde" userId="d93a2558-a889-4521-bcb4-6ed3fce9e012" providerId="ADAL" clId="{353A459F-1326-E646-9951-1A5C678B88AF}" dt="2025-05-19T16:55:56.633" v="2" actId="1076"/>
        <pc:sldMkLst>
          <pc:docMk/>
          <pc:sldMk cId="86817123" sldId="274"/>
        </pc:sldMkLst>
        <pc:spChg chg="mod">
          <ac:chgData name="Sonia Tara Hegde" userId="d93a2558-a889-4521-bcb4-6ed3fce9e012" providerId="ADAL" clId="{353A459F-1326-E646-9951-1A5C678B88AF}" dt="2025-05-19T16:55:50.455" v="1" actId="20577"/>
          <ac:spMkLst>
            <pc:docMk/>
            <pc:sldMk cId="86817123" sldId="274"/>
            <ac:spMk id="2" creationId="{2B9D4F15-62EA-517A-97D7-3C917C7F4C50}"/>
          </ac:spMkLst>
        </pc:spChg>
        <pc:spChg chg="mod">
          <ac:chgData name="Sonia Tara Hegde" userId="d93a2558-a889-4521-bcb4-6ed3fce9e012" providerId="ADAL" clId="{353A459F-1326-E646-9951-1A5C678B88AF}" dt="2025-05-19T16:55:56.633" v="2" actId="1076"/>
          <ac:spMkLst>
            <pc:docMk/>
            <pc:sldMk cId="86817123" sldId="274"/>
            <ac:spMk id="3" creationId="{26B03998-8D19-413F-D557-FDE476559A1C}"/>
          </ac:spMkLst>
        </pc:spChg>
      </pc:sldChg>
      <pc:sldChg chg="modSp mod">
        <pc:chgData name="Sonia Tara Hegde" userId="d93a2558-a889-4521-bcb4-6ed3fce9e012" providerId="ADAL" clId="{353A459F-1326-E646-9951-1A5C678B88AF}" dt="2025-05-19T23:03:07.974" v="2495" actId="1036"/>
        <pc:sldMkLst>
          <pc:docMk/>
          <pc:sldMk cId="2682364400" sldId="275"/>
        </pc:sldMkLst>
        <pc:spChg chg="mod">
          <ac:chgData name="Sonia Tara Hegde" userId="d93a2558-a889-4521-bcb4-6ed3fce9e012" providerId="ADAL" clId="{353A459F-1326-E646-9951-1A5C678B88AF}" dt="2025-05-19T23:03:07.974" v="2495" actId="1036"/>
          <ac:spMkLst>
            <pc:docMk/>
            <pc:sldMk cId="2682364400" sldId="275"/>
            <ac:spMk id="3" creationId="{EE927A07-66BF-0402-232F-0ECA96F3F70D}"/>
          </ac:spMkLst>
        </pc:spChg>
        <pc:picChg chg="mod">
          <ac:chgData name="Sonia Tara Hegde" userId="d93a2558-a889-4521-bcb4-6ed3fce9e012" providerId="ADAL" clId="{353A459F-1326-E646-9951-1A5C678B88AF}" dt="2025-05-19T23:03:04.511" v="2489" actId="14100"/>
          <ac:picMkLst>
            <pc:docMk/>
            <pc:sldMk cId="2682364400" sldId="275"/>
            <ac:picMk id="13" creationId="{996E3241-9B6E-8A12-3FA3-9B50EBA894D4}"/>
          </ac:picMkLst>
        </pc:picChg>
      </pc:sldChg>
      <pc:sldChg chg="modSp mod">
        <pc:chgData name="Sonia Tara Hegde" userId="d93a2558-a889-4521-bcb4-6ed3fce9e012" providerId="ADAL" clId="{353A459F-1326-E646-9951-1A5C678B88AF}" dt="2025-05-19T23:01:55.297" v="2469" actId="1035"/>
        <pc:sldMkLst>
          <pc:docMk/>
          <pc:sldMk cId="939043990" sldId="277"/>
        </pc:sldMkLst>
        <pc:picChg chg="mod">
          <ac:chgData name="Sonia Tara Hegde" userId="d93a2558-a889-4521-bcb4-6ed3fce9e012" providerId="ADAL" clId="{353A459F-1326-E646-9951-1A5C678B88AF}" dt="2025-05-19T23:01:55.297" v="2469" actId="1035"/>
          <ac:picMkLst>
            <pc:docMk/>
            <pc:sldMk cId="939043990" sldId="277"/>
            <ac:picMk id="5" creationId="{5F70584A-653C-D0DC-EEBE-8296DB6B4337}"/>
          </ac:picMkLst>
        </pc:picChg>
      </pc:sldChg>
      <pc:sldChg chg="modSp mod">
        <pc:chgData name="Sonia Tara Hegde" userId="d93a2558-a889-4521-bcb4-6ed3fce9e012" providerId="ADAL" clId="{353A459F-1326-E646-9951-1A5C678B88AF}" dt="2025-05-19T23:02:30.773" v="2486" actId="1035"/>
        <pc:sldMkLst>
          <pc:docMk/>
          <pc:sldMk cId="3874053739" sldId="278"/>
        </pc:sldMkLst>
        <pc:spChg chg="mod">
          <ac:chgData name="Sonia Tara Hegde" userId="d93a2558-a889-4521-bcb4-6ed3fce9e012" providerId="ADAL" clId="{353A459F-1326-E646-9951-1A5C678B88AF}" dt="2025-05-19T23:02:30.773" v="2486" actId="1035"/>
          <ac:spMkLst>
            <pc:docMk/>
            <pc:sldMk cId="3874053739" sldId="278"/>
            <ac:spMk id="3" creationId="{5333F8A2-E4F5-204E-6867-8AF537C21720}"/>
          </ac:spMkLst>
        </pc:spChg>
        <pc:picChg chg="mod">
          <ac:chgData name="Sonia Tara Hegde" userId="d93a2558-a889-4521-bcb4-6ed3fce9e012" providerId="ADAL" clId="{353A459F-1326-E646-9951-1A5C678B88AF}" dt="2025-05-19T23:02:02.223" v="2470" actId="1076"/>
          <ac:picMkLst>
            <pc:docMk/>
            <pc:sldMk cId="3874053739" sldId="278"/>
            <ac:picMk id="5" creationId="{051ED5E1-4827-3C90-5EF8-ED1379500A06}"/>
          </ac:picMkLst>
        </pc:picChg>
      </pc:sldChg>
      <pc:sldChg chg="modSp mod">
        <pc:chgData name="Sonia Tara Hegde" userId="d93a2558-a889-4521-bcb4-6ed3fce9e012" providerId="ADAL" clId="{353A459F-1326-E646-9951-1A5C678B88AF}" dt="2025-05-19T23:02:41.607" v="2487" actId="1076"/>
        <pc:sldMkLst>
          <pc:docMk/>
          <pc:sldMk cId="1455489951" sldId="279"/>
        </pc:sldMkLst>
        <pc:spChg chg="mod">
          <ac:chgData name="Sonia Tara Hegde" userId="d93a2558-a889-4521-bcb4-6ed3fce9e012" providerId="ADAL" clId="{353A459F-1326-E646-9951-1A5C678B88AF}" dt="2025-05-19T23:02:21.866" v="2474" actId="14100"/>
          <ac:spMkLst>
            <pc:docMk/>
            <pc:sldMk cId="1455489951" sldId="279"/>
            <ac:spMk id="3" creationId="{B312C8A2-6018-A979-65BE-983AFB699514}"/>
          </ac:spMkLst>
        </pc:spChg>
        <pc:picChg chg="mod">
          <ac:chgData name="Sonia Tara Hegde" userId="d93a2558-a889-4521-bcb4-6ed3fce9e012" providerId="ADAL" clId="{353A459F-1326-E646-9951-1A5C678B88AF}" dt="2025-05-19T23:02:41.607" v="2487" actId="1076"/>
          <ac:picMkLst>
            <pc:docMk/>
            <pc:sldMk cId="1455489951" sldId="279"/>
            <ac:picMk id="5" creationId="{01F96A9D-EE7C-2325-0D53-9AC63E255809}"/>
          </ac:picMkLst>
        </pc:picChg>
      </pc:sldChg>
      <pc:sldChg chg="modSp mod">
        <pc:chgData name="Sonia Tara Hegde" userId="d93a2558-a889-4521-bcb4-6ed3fce9e012" providerId="ADAL" clId="{353A459F-1326-E646-9951-1A5C678B88AF}" dt="2025-05-19T23:04:07.107" v="2509" actId="1035"/>
        <pc:sldMkLst>
          <pc:docMk/>
          <pc:sldMk cId="2537672665" sldId="280"/>
        </pc:sldMkLst>
        <pc:spChg chg="mod">
          <ac:chgData name="Sonia Tara Hegde" userId="d93a2558-a889-4521-bcb4-6ed3fce9e012" providerId="ADAL" clId="{353A459F-1326-E646-9951-1A5C678B88AF}" dt="2025-05-19T23:04:07.107" v="2509" actId="1035"/>
          <ac:spMkLst>
            <pc:docMk/>
            <pc:sldMk cId="2537672665" sldId="280"/>
            <ac:spMk id="3" creationId="{1DE76279-7662-8C48-5B8D-5D8BC8EE1147}"/>
          </ac:spMkLst>
        </pc:spChg>
        <pc:spChg chg="mod">
          <ac:chgData name="Sonia Tara Hegde" userId="d93a2558-a889-4521-bcb4-6ed3fce9e012" providerId="ADAL" clId="{353A459F-1326-E646-9951-1A5C678B88AF}" dt="2025-05-19T23:04:07.107" v="2509" actId="1035"/>
          <ac:spMkLst>
            <pc:docMk/>
            <pc:sldMk cId="2537672665" sldId="280"/>
            <ac:spMk id="6" creationId="{519DA5E7-7A3A-DE85-EEA4-570E627375F1}"/>
          </ac:spMkLst>
        </pc:spChg>
        <pc:picChg chg="mod">
          <ac:chgData name="Sonia Tara Hegde" userId="d93a2558-a889-4521-bcb4-6ed3fce9e012" providerId="ADAL" clId="{353A459F-1326-E646-9951-1A5C678B88AF}" dt="2025-05-19T23:04:07.107" v="2509" actId="1035"/>
          <ac:picMkLst>
            <pc:docMk/>
            <pc:sldMk cId="2537672665" sldId="280"/>
            <ac:picMk id="4" creationId="{95F758FD-A31C-28A4-25D1-2ED87268E1FB}"/>
          </ac:picMkLst>
        </pc:picChg>
        <pc:picChg chg="mod">
          <ac:chgData name="Sonia Tara Hegde" userId="d93a2558-a889-4521-bcb4-6ed3fce9e012" providerId="ADAL" clId="{353A459F-1326-E646-9951-1A5C678B88AF}" dt="2025-05-19T23:04:07.107" v="2509" actId="1035"/>
          <ac:picMkLst>
            <pc:docMk/>
            <pc:sldMk cId="2537672665" sldId="280"/>
            <ac:picMk id="5" creationId="{B57DE277-4B6F-4877-BE01-98B4E0338F81}"/>
          </ac:picMkLst>
        </pc:picChg>
      </pc:sldChg>
      <pc:sldChg chg="modSp mod">
        <pc:chgData name="Sonia Tara Hegde" userId="d93a2558-a889-4521-bcb4-6ed3fce9e012" providerId="ADAL" clId="{353A459F-1326-E646-9951-1A5C678B88AF}" dt="2025-05-19T17:56:10.486" v="2390" actId="1037"/>
        <pc:sldMkLst>
          <pc:docMk/>
          <pc:sldMk cId="4148897013" sldId="285"/>
        </pc:sldMkLst>
        <pc:spChg chg="mod">
          <ac:chgData name="Sonia Tara Hegde" userId="d93a2558-a889-4521-bcb4-6ed3fce9e012" providerId="ADAL" clId="{353A459F-1326-E646-9951-1A5C678B88AF}" dt="2025-05-19T17:56:10.486" v="2390" actId="1037"/>
          <ac:spMkLst>
            <pc:docMk/>
            <pc:sldMk cId="4148897013" sldId="285"/>
            <ac:spMk id="4" creationId="{CEF4ED65-CD66-D584-3C23-55A9D3F5CC9E}"/>
          </ac:spMkLst>
        </pc:spChg>
      </pc:sldChg>
      <pc:sldChg chg="modSp del mod">
        <pc:chgData name="Sonia Tara Hegde" userId="d93a2558-a889-4521-bcb4-6ed3fce9e012" providerId="ADAL" clId="{353A459F-1326-E646-9951-1A5C678B88AF}" dt="2025-05-19T18:03:18.058" v="2417" actId="2696"/>
        <pc:sldMkLst>
          <pc:docMk/>
          <pc:sldMk cId="1743007105" sldId="289"/>
        </pc:sldMkLst>
        <pc:spChg chg="mod">
          <ac:chgData name="Sonia Tara Hegde" userId="d93a2558-a889-4521-bcb4-6ed3fce9e012" providerId="ADAL" clId="{353A459F-1326-E646-9951-1A5C678B88AF}" dt="2025-05-19T18:02:13.828" v="2405" actId="255"/>
          <ac:spMkLst>
            <pc:docMk/>
            <pc:sldMk cId="1743007105" sldId="289"/>
            <ac:spMk id="3" creationId="{9EC8DC62-D5EC-F954-B13D-9CA32A7E8D5B}"/>
          </ac:spMkLst>
        </pc:spChg>
      </pc:sldChg>
      <pc:sldChg chg="modSp mod">
        <pc:chgData name="Sonia Tara Hegde" userId="d93a2558-a889-4521-bcb4-6ed3fce9e012" providerId="ADAL" clId="{353A459F-1326-E646-9951-1A5C678B88AF}" dt="2025-05-19T18:04:45.892" v="2424" actId="20577"/>
        <pc:sldMkLst>
          <pc:docMk/>
          <pc:sldMk cId="1563903188" sldId="291"/>
        </pc:sldMkLst>
        <pc:spChg chg="mod">
          <ac:chgData name="Sonia Tara Hegde" userId="d93a2558-a889-4521-bcb4-6ed3fce9e012" providerId="ADAL" clId="{353A459F-1326-E646-9951-1A5C678B88AF}" dt="2025-05-19T18:04:45.892" v="2424" actId="20577"/>
          <ac:spMkLst>
            <pc:docMk/>
            <pc:sldMk cId="1563903188" sldId="291"/>
            <ac:spMk id="3" creationId="{B4870CA7-903B-3AEF-1795-41954B5D9CB6}"/>
          </ac:spMkLst>
        </pc:spChg>
      </pc:sldChg>
      <pc:sldChg chg="modSp mod">
        <pc:chgData name="Sonia Tara Hegde" userId="d93a2558-a889-4521-bcb4-6ed3fce9e012" providerId="ADAL" clId="{353A459F-1326-E646-9951-1A5C678B88AF}" dt="2025-05-19T18:04:56.040" v="2426" actId="113"/>
        <pc:sldMkLst>
          <pc:docMk/>
          <pc:sldMk cId="3975271084" sldId="295"/>
        </pc:sldMkLst>
        <pc:spChg chg="mod">
          <ac:chgData name="Sonia Tara Hegde" userId="d93a2558-a889-4521-bcb4-6ed3fce9e012" providerId="ADAL" clId="{353A459F-1326-E646-9951-1A5C678B88AF}" dt="2025-05-19T18:04:56.040" v="2426" actId="113"/>
          <ac:spMkLst>
            <pc:docMk/>
            <pc:sldMk cId="3975271084" sldId="295"/>
            <ac:spMk id="3" creationId="{EBD1AA80-E257-4C0D-2941-6AABC4CF024C}"/>
          </ac:spMkLst>
        </pc:spChg>
      </pc:sldChg>
      <pc:sldChg chg="modSp mod">
        <pc:chgData name="Sonia Tara Hegde" userId="d93a2558-a889-4521-bcb4-6ed3fce9e012" providerId="ADAL" clId="{353A459F-1326-E646-9951-1A5C678B88AF}" dt="2025-05-19T23:02:56.126" v="2488" actId="14100"/>
        <pc:sldMkLst>
          <pc:docMk/>
          <pc:sldMk cId="104651184" sldId="299"/>
        </pc:sldMkLst>
        <pc:spChg chg="mod">
          <ac:chgData name="Sonia Tara Hegde" userId="d93a2558-a889-4521-bcb4-6ed3fce9e012" providerId="ADAL" clId="{353A459F-1326-E646-9951-1A5C678B88AF}" dt="2025-05-19T23:02:56.126" v="2488" actId="14100"/>
          <ac:spMkLst>
            <pc:docMk/>
            <pc:sldMk cId="104651184" sldId="299"/>
            <ac:spMk id="3" creationId="{B425F88F-2478-2DCD-9A1D-DDC50C836B22}"/>
          </ac:spMkLst>
        </pc:spChg>
        <pc:picChg chg="mod">
          <ac:chgData name="Sonia Tara Hegde" userId="d93a2558-a889-4521-bcb4-6ed3fce9e012" providerId="ADAL" clId="{353A459F-1326-E646-9951-1A5C678B88AF}" dt="2025-05-19T23:01:46.524" v="2466" actId="1076"/>
          <ac:picMkLst>
            <pc:docMk/>
            <pc:sldMk cId="104651184" sldId="299"/>
            <ac:picMk id="13" creationId="{7C73A7D0-009E-8716-07DF-911340C52B1B}"/>
          </ac:picMkLst>
        </pc:picChg>
      </pc:sldChg>
      <pc:sldChg chg="addSp delSp modSp mod delAnim modAnim">
        <pc:chgData name="Sonia Tara Hegde" userId="d93a2558-a889-4521-bcb4-6ed3fce9e012" providerId="ADAL" clId="{353A459F-1326-E646-9951-1A5C678B88AF}" dt="2025-05-20T05:55:19.009" v="2795" actId="167"/>
        <pc:sldMkLst>
          <pc:docMk/>
          <pc:sldMk cId="3348940642" sldId="301"/>
        </pc:sldMkLst>
        <pc:spChg chg="mod">
          <ac:chgData name="Sonia Tara Hegde" userId="d93a2558-a889-4521-bcb4-6ed3fce9e012" providerId="ADAL" clId="{353A459F-1326-E646-9951-1A5C678B88AF}" dt="2025-05-19T17:31:50.132" v="1642" actId="13926"/>
          <ac:spMkLst>
            <pc:docMk/>
            <pc:sldMk cId="3348940642" sldId="301"/>
            <ac:spMk id="2" creationId="{461CD3DE-81DB-7972-447F-94108818C25F}"/>
          </ac:spMkLst>
        </pc:spChg>
        <pc:spChg chg="add del">
          <ac:chgData name="Sonia Tara Hegde" userId="d93a2558-a889-4521-bcb4-6ed3fce9e012" providerId="ADAL" clId="{353A459F-1326-E646-9951-1A5C678B88AF}" dt="2025-05-20T05:20:30.439" v="2646" actId="478"/>
          <ac:spMkLst>
            <pc:docMk/>
            <pc:sldMk cId="3348940642" sldId="301"/>
            <ac:spMk id="3" creationId="{3E82DBA5-7220-2C18-65D6-B8983F96EBA5}"/>
          </ac:spMkLst>
        </pc:spChg>
        <pc:spChg chg="mod">
          <ac:chgData name="Sonia Tara Hegde" userId="d93a2558-a889-4521-bcb4-6ed3fce9e012" providerId="ADAL" clId="{353A459F-1326-E646-9951-1A5C678B88AF}" dt="2025-05-19T17:22:15.421" v="1210" actId="20577"/>
          <ac:spMkLst>
            <pc:docMk/>
            <pc:sldMk cId="3348940642" sldId="301"/>
            <ac:spMk id="5" creationId="{C23BE54B-FC8F-B195-B4F6-DC0CA563D3BC}"/>
          </ac:spMkLst>
        </pc:spChg>
        <pc:spChg chg="add del">
          <ac:chgData name="Sonia Tara Hegde" userId="d93a2558-a889-4521-bcb4-6ed3fce9e012" providerId="ADAL" clId="{353A459F-1326-E646-9951-1A5C678B88AF}" dt="2025-05-19T17:15:02.917" v="98" actId="478"/>
          <ac:spMkLst>
            <pc:docMk/>
            <pc:sldMk cId="3348940642" sldId="301"/>
            <ac:spMk id="6" creationId="{DFD76381-9889-BA98-3418-965180F55692}"/>
          </ac:spMkLst>
        </pc:spChg>
        <pc:spChg chg="add mod">
          <ac:chgData name="Sonia Tara Hegde" userId="d93a2558-a889-4521-bcb4-6ed3fce9e012" providerId="ADAL" clId="{353A459F-1326-E646-9951-1A5C678B88AF}" dt="2025-05-19T17:15:42.964" v="102" actId="2085"/>
          <ac:spMkLst>
            <pc:docMk/>
            <pc:sldMk cId="3348940642" sldId="301"/>
            <ac:spMk id="7" creationId="{D67DDB08-354C-1FDD-3911-562E45DDFB65}"/>
          </ac:spMkLst>
        </pc:spChg>
        <pc:spChg chg="mod topLvl">
          <ac:chgData name="Sonia Tara Hegde" userId="d93a2558-a889-4521-bcb4-6ed3fce9e012" providerId="ADAL" clId="{353A459F-1326-E646-9951-1A5C678B88AF}" dt="2025-05-20T05:46:33.029" v="2763" actId="1076"/>
          <ac:spMkLst>
            <pc:docMk/>
            <pc:sldMk cId="3348940642" sldId="301"/>
            <ac:spMk id="8" creationId="{D484C5D3-FB5C-1CCE-98FE-DA85FBE67526}"/>
          </ac:spMkLst>
        </pc:spChg>
        <pc:spChg chg="add del mod topLvl">
          <ac:chgData name="Sonia Tara Hegde" userId="d93a2558-a889-4521-bcb4-6ed3fce9e012" providerId="ADAL" clId="{353A459F-1326-E646-9951-1A5C678B88AF}" dt="2025-05-20T05:19:58.453" v="2642" actId="478"/>
          <ac:spMkLst>
            <pc:docMk/>
            <pc:sldMk cId="3348940642" sldId="301"/>
            <ac:spMk id="9" creationId="{505BAEDC-3E75-216B-FA0E-671036E63691}"/>
          </ac:spMkLst>
        </pc:spChg>
        <pc:spChg chg="add mod">
          <ac:chgData name="Sonia Tara Hegde" userId="d93a2558-a889-4521-bcb4-6ed3fce9e012" providerId="ADAL" clId="{353A459F-1326-E646-9951-1A5C678B88AF}" dt="2025-05-19T17:16:28.173" v="201" actId="1037"/>
          <ac:spMkLst>
            <pc:docMk/>
            <pc:sldMk cId="3348940642" sldId="301"/>
            <ac:spMk id="12" creationId="{C4A86EBC-6573-9A3E-D138-0C198C7D120D}"/>
          </ac:spMkLst>
        </pc:spChg>
        <pc:spChg chg="add mod">
          <ac:chgData name="Sonia Tara Hegde" userId="d93a2558-a889-4521-bcb4-6ed3fce9e012" providerId="ADAL" clId="{353A459F-1326-E646-9951-1A5C678B88AF}" dt="2025-05-19T17:15:50.262" v="105"/>
          <ac:spMkLst>
            <pc:docMk/>
            <pc:sldMk cId="3348940642" sldId="301"/>
            <ac:spMk id="13" creationId="{0ED9AF19-BA41-D008-06BA-6E0B1416F47F}"/>
          </ac:spMkLst>
        </pc:spChg>
        <pc:spChg chg="add mod topLvl">
          <ac:chgData name="Sonia Tara Hegde" userId="d93a2558-a889-4521-bcb4-6ed3fce9e012" providerId="ADAL" clId="{353A459F-1326-E646-9951-1A5C678B88AF}" dt="2025-05-19T17:29:22.646" v="1626" actId="165"/>
          <ac:spMkLst>
            <pc:docMk/>
            <pc:sldMk cId="3348940642" sldId="301"/>
            <ac:spMk id="14" creationId="{A699761C-FD5C-BD87-AB0D-1448E3003BF2}"/>
          </ac:spMkLst>
        </pc:spChg>
        <pc:spChg chg="add del mod topLvl">
          <ac:chgData name="Sonia Tara Hegde" userId="d93a2558-a889-4521-bcb4-6ed3fce9e012" providerId="ADAL" clId="{353A459F-1326-E646-9951-1A5C678B88AF}" dt="2025-05-20T05:19:58.453" v="2642" actId="478"/>
          <ac:spMkLst>
            <pc:docMk/>
            <pc:sldMk cId="3348940642" sldId="301"/>
            <ac:spMk id="15" creationId="{8D279B5D-F172-A4EA-D3AD-8E1179EDED28}"/>
          </ac:spMkLst>
        </pc:spChg>
        <pc:spChg chg="add mod topLvl">
          <ac:chgData name="Sonia Tara Hegde" userId="d93a2558-a889-4521-bcb4-6ed3fce9e012" providerId="ADAL" clId="{353A459F-1326-E646-9951-1A5C678B88AF}" dt="2025-05-19T17:29:22.646" v="1626" actId="165"/>
          <ac:spMkLst>
            <pc:docMk/>
            <pc:sldMk cId="3348940642" sldId="301"/>
            <ac:spMk id="16" creationId="{22419E3A-C148-F949-E85D-D06AF3DB4520}"/>
          </ac:spMkLst>
        </pc:spChg>
        <pc:spChg chg="add mod topLvl">
          <ac:chgData name="Sonia Tara Hegde" userId="d93a2558-a889-4521-bcb4-6ed3fce9e012" providerId="ADAL" clId="{353A459F-1326-E646-9951-1A5C678B88AF}" dt="2025-05-19T17:29:22.646" v="1626" actId="165"/>
          <ac:spMkLst>
            <pc:docMk/>
            <pc:sldMk cId="3348940642" sldId="301"/>
            <ac:spMk id="17" creationId="{CD600ED3-29BD-B14B-C7A4-4F7AB7623385}"/>
          </ac:spMkLst>
        </pc:spChg>
        <pc:spChg chg="add mod topLvl">
          <ac:chgData name="Sonia Tara Hegde" userId="d93a2558-a889-4521-bcb4-6ed3fce9e012" providerId="ADAL" clId="{353A459F-1326-E646-9951-1A5C678B88AF}" dt="2025-05-19T17:29:22.646" v="1626" actId="165"/>
          <ac:spMkLst>
            <pc:docMk/>
            <pc:sldMk cId="3348940642" sldId="301"/>
            <ac:spMk id="18" creationId="{C47B1F80-CEA9-AE8D-EA8C-D3028A8E0E3A}"/>
          </ac:spMkLst>
        </pc:spChg>
        <pc:spChg chg="add mod">
          <ac:chgData name="Sonia Tara Hegde" userId="d93a2558-a889-4521-bcb4-6ed3fce9e012" providerId="ADAL" clId="{353A459F-1326-E646-9951-1A5C678B88AF}" dt="2025-05-19T17:16:49.576" v="289" actId="1037"/>
          <ac:spMkLst>
            <pc:docMk/>
            <pc:sldMk cId="3348940642" sldId="301"/>
            <ac:spMk id="19" creationId="{1AD505DC-7F30-A787-682F-BBCEFC81927E}"/>
          </ac:spMkLst>
        </pc:spChg>
        <pc:spChg chg="add del mod">
          <ac:chgData name="Sonia Tara Hegde" userId="d93a2558-a889-4521-bcb4-6ed3fce9e012" providerId="ADAL" clId="{353A459F-1326-E646-9951-1A5C678B88AF}" dt="2025-05-20T05:19:58.453" v="2642" actId="478"/>
          <ac:spMkLst>
            <pc:docMk/>
            <pc:sldMk cId="3348940642" sldId="301"/>
            <ac:spMk id="20" creationId="{6CD3CFC8-74BA-3F41-2E2E-EDE95566884D}"/>
          </ac:spMkLst>
        </pc:spChg>
        <pc:spChg chg="add mod">
          <ac:chgData name="Sonia Tara Hegde" userId="d93a2558-a889-4521-bcb4-6ed3fce9e012" providerId="ADAL" clId="{353A459F-1326-E646-9951-1A5C678B88AF}" dt="2025-05-19T17:17:05.432" v="345" actId="1038"/>
          <ac:spMkLst>
            <pc:docMk/>
            <pc:sldMk cId="3348940642" sldId="301"/>
            <ac:spMk id="21" creationId="{5E4DD20E-FE87-17E9-1400-A1536D3F5CEB}"/>
          </ac:spMkLst>
        </pc:spChg>
        <pc:spChg chg="add mod">
          <ac:chgData name="Sonia Tara Hegde" userId="d93a2558-a889-4521-bcb4-6ed3fce9e012" providerId="ADAL" clId="{353A459F-1326-E646-9951-1A5C678B88AF}" dt="2025-05-19T17:17:07.846" v="350" actId="1036"/>
          <ac:spMkLst>
            <pc:docMk/>
            <pc:sldMk cId="3348940642" sldId="301"/>
            <ac:spMk id="22" creationId="{46CD29BF-581E-06EA-6BDF-F0162A1EE866}"/>
          </ac:spMkLst>
        </pc:spChg>
        <pc:spChg chg="add mod">
          <ac:chgData name="Sonia Tara Hegde" userId="d93a2558-a889-4521-bcb4-6ed3fce9e012" providerId="ADAL" clId="{353A459F-1326-E646-9951-1A5C678B88AF}" dt="2025-05-19T17:17:15.453" v="386" actId="1037"/>
          <ac:spMkLst>
            <pc:docMk/>
            <pc:sldMk cId="3348940642" sldId="301"/>
            <ac:spMk id="23" creationId="{0E29EE00-6C93-6829-6A46-F907CED05E21}"/>
          </ac:spMkLst>
        </pc:spChg>
        <pc:spChg chg="add mod">
          <ac:chgData name="Sonia Tara Hegde" userId="d93a2558-a889-4521-bcb4-6ed3fce9e012" providerId="ADAL" clId="{353A459F-1326-E646-9951-1A5C678B88AF}" dt="2025-05-19T17:17:20.300" v="405" actId="1035"/>
          <ac:spMkLst>
            <pc:docMk/>
            <pc:sldMk cId="3348940642" sldId="301"/>
            <ac:spMk id="24" creationId="{47A1B317-5181-68F8-F50C-791A311578C6}"/>
          </ac:spMkLst>
        </pc:spChg>
        <pc:spChg chg="add mod">
          <ac:chgData name="Sonia Tara Hegde" userId="d93a2558-a889-4521-bcb4-6ed3fce9e012" providerId="ADAL" clId="{353A459F-1326-E646-9951-1A5C678B88AF}" dt="2025-05-19T17:17:25.979" v="433" actId="1037"/>
          <ac:spMkLst>
            <pc:docMk/>
            <pc:sldMk cId="3348940642" sldId="301"/>
            <ac:spMk id="25" creationId="{B9BA717E-72C1-885E-BDE9-1604E9C7021F}"/>
          </ac:spMkLst>
        </pc:spChg>
        <pc:spChg chg="add del mod">
          <ac:chgData name="Sonia Tara Hegde" userId="d93a2558-a889-4521-bcb4-6ed3fce9e012" providerId="ADAL" clId="{353A459F-1326-E646-9951-1A5C678B88AF}" dt="2025-05-19T17:17:49.218" v="486" actId="478"/>
          <ac:spMkLst>
            <pc:docMk/>
            <pc:sldMk cId="3348940642" sldId="301"/>
            <ac:spMk id="26" creationId="{AC310A92-3423-3F03-CA6F-52818F1DC070}"/>
          </ac:spMkLst>
        </pc:spChg>
        <pc:spChg chg="add del mod">
          <ac:chgData name="Sonia Tara Hegde" userId="d93a2558-a889-4521-bcb4-6ed3fce9e012" providerId="ADAL" clId="{353A459F-1326-E646-9951-1A5C678B88AF}" dt="2025-05-20T05:54:00.924" v="2791" actId="478"/>
          <ac:spMkLst>
            <pc:docMk/>
            <pc:sldMk cId="3348940642" sldId="301"/>
            <ac:spMk id="27" creationId="{D302E3C3-2B24-9229-F034-E67ED289135A}"/>
          </ac:spMkLst>
        </pc:spChg>
        <pc:spChg chg="add mod topLvl">
          <ac:chgData name="Sonia Tara Hegde" userId="d93a2558-a889-4521-bcb4-6ed3fce9e012" providerId="ADAL" clId="{353A459F-1326-E646-9951-1A5C678B88AF}" dt="2025-05-19T17:29:22.646" v="1626" actId="165"/>
          <ac:spMkLst>
            <pc:docMk/>
            <pc:sldMk cId="3348940642" sldId="301"/>
            <ac:spMk id="28" creationId="{A54E65CE-9459-995F-8E9E-BECC8EBDB9D0}"/>
          </ac:spMkLst>
        </pc:spChg>
        <pc:spChg chg="add del mod topLvl">
          <ac:chgData name="Sonia Tara Hegde" userId="d93a2558-a889-4521-bcb4-6ed3fce9e012" providerId="ADAL" clId="{353A459F-1326-E646-9951-1A5C678B88AF}" dt="2025-05-20T05:19:58.453" v="2642" actId="478"/>
          <ac:spMkLst>
            <pc:docMk/>
            <pc:sldMk cId="3348940642" sldId="301"/>
            <ac:spMk id="29" creationId="{CC277069-81EE-664B-40F6-B812D7B8DE97}"/>
          </ac:spMkLst>
        </pc:spChg>
        <pc:spChg chg="add del mod topLvl">
          <ac:chgData name="Sonia Tara Hegde" userId="d93a2558-a889-4521-bcb4-6ed3fce9e012" providerId="ADAL" clId="{353A459F-1326-E646-9951-1A5C678B88AF}" dt="2025-05-20T05:19:58.453" v="2642" actId="478"/>
          <ac:spMkLst>
            <pc:docMk/>
            <pc:sldMk cId="3348940642" sldId="301"/>
            <ac:spMk id="30" creationId="{7A5407DE-69DD-928C-B8B2-7DE4A9C34C50}"/>
          </ac:spMkLst>
        </pc:spChg>
        <pc:spChg chg="add del mod topLvl">
          <ac:chgData name="Sonia Tara Hegde" userId="d93a2558-a889-4521-bcb4-6ed3fce9e012" providerId="ADAL" clId="{353A459F-1326-E646-9951-1A5C678B88AF}" dt="2025-05-20T05:19:58.453" v="2642" actId="478"/>
          <ac:spMkLst>
            <pc:docMk/>
            <pc:sldMk cId="3348940642" sldId="301"/>
            <ac:spMk id="31" creationId="{743DD694-49F7-3478-5849-9FD748ECBCA3}"/>
          </ac:spMkLst>
        </pc:spChg>
        <pc:spChg chg="add mod">
          <ac:chgData name="Sonia Tara Hegde" userId="d93a2558-a889-4521-bcb4-6ed3fce9e012" providerId="ADAL" clId="{353A459F-1326-E646-9951-1A5C678B88AF}" dt="2025-05-19T17:20:00.810" v="666" actId="1035"/>
          <ac:spMkLst>
            <pc:docMk/>
            <pc:sldMk cId="3348940642" sldId="301"/>
            <ac:spMk id="32" creationId="{DE381DF6-0E13-ADFA-D398-B466AA8E2C33}"/>
          </ac:spMkLst>
        </pc:spChg>
        <pc:spChg chg="add del mod topLvl">
          <ac:chgData name="Sonia Tara Hegde" userId="d93a2558-a889-4521-bcb4-6ed3fce9e012" providerId="ADAL" clId="{353A459F-1326-E646-9951-1A5C678B88AF}" dt="2025-05-20T05:19:58.453" v="2642" actId="478"/>
          <ac:spMkLst>
            <pc:docMk/>
            <pc:sldMk cId="3348940642" sldId="301"/>
            <ac:spMk id="33" creationId="{8303DC71-D717-D3D8-0447-AEE5A482D108}"/>
          </ac:spMkLst>
        </pc:spChg>
        <pc:spChg chg="add del mod topLvl">
          <ac:chgData name="Sonia Tara Hegde" userId="d93a2558-a889-4521-bcb4-6ed3fce9e012" providerId="ADAL" clId="{353A459F-1326-E646-9951-1A5C678B88AF}" dt="2025-05-20T05:19:58.453" v="2642" actId="478"/>
          <ac:spMkLst>
            <pc:docMk/>
            <pc:sldMk cId="3348940642" sldId="301"/>
            <ac:spMk id="34" creationId="{A52F30F8-4C21-8633-5E85-7648D7AB0546}"/>
          </ac:spMkLst>
        </pc:spChg>
        <pc:spChg chg="add mod">
          <ac:chgData name="Sonia Tara Hegde" userId="d93a2558-a889-4521-bcb4-6ed3fce9e012" providerId="ADAL" clId="{353A459F-1326-E646-9951-1A5C678B88AF}" dt="2025-05-19T17:20:14.589" v="746" actId="1037"/>
          <ac:spMkLst>
            <pc:docMk/>
            <pc:sldMk cId="3348940642" sldId="301"/>
            <ac:spMk id="35" creationId="{5076E683-B587-703C-A712-74B762AC8E60}"/>
          </ac:spMkLst>
        </pc:spChg>
        <pc:spChg chg="add mod">
          <ac:chgData name="Sonia Tara Hegde" userId="d93a2558-a889-4521-bcb4-6ed3fce9e012" providerId="ADAL" clId="{353A459F-1326-E646-9951-1A5C678B88AF}" dt="2025-05-19T17:20:17.680" v="765" actId="1035"/>
          <ac:spMkLst>
            <pc:docMk/>
            <pc:sldMk cId="3348940642" sldId="301"/>
            <ac:spMk id="36" creationId="{3D0A84FD-E49D-FFBE-212F-F2C5821A6A83}"/>
          </ac:spMkLst>
        </pc:spChg>
        <pc:spChg chg="add mod">
          <ac:chgData name="Sonia Tara Hegde" userId="d93a2558-a889-4521-bcb4-6ed3fce9e012" providerId="ADAL" clId="{353A459F-1326-E646-9951-1A5C678B88AF}" dt="2025-05-19T17:20:21.837" v="787" actId="1037"/>
          <ac:spMkLst>
            <pc:docMk/>
            <pc:sldMk cId="3348940642" sldId="301"/>
            <ac:spMk id="37" creationId="{B99C5F74-5AAC-9966-7B42-54A202DF645C}"/>
          </ac:spMkLst>
        </pc:spChg>
        <pc:spChg chg="add mod">
          <ac:chgData name="Sonia Tara Hegde" userId="d93a2558-a889-4521-bcb4-6ed3fce9e012" providerId="ADAL" clId="{353A459F-1326-E646-9951-1A5C678B88AF}" dt="2025-05-19T17:20:25.364" v="809" actId="1035"/>
          <ac:spMkLst>
            <pc:docMk/>
            <pc:sldMk cId="3348940642" sldId="301"/>
            <ac:spMk id="38" creationId="{21C2A0F1-A575-257F-359D-D3569BBEE6C0}"/>
          </ac:spMkLst>
        </pc:spChg>
        <pc:spChg chg="add mod topLvl">
          <ac:chgData name="Sonia Tara Hegde" userId="d93a2558-a889-4521-bcb4-6ed3fce9e012" providerId="ADAL" clId="{353A459F-1326-E646-9951-1A5C678B88AF}" dt="2025-05-20T05:19:28.281" v="2637" actId="1037"/>
          <ac:spMkLst>
            <pc:docMk/>
            <pc:sldMk cId="3348940642" sldId="301"/>
            <ac:spMk id="39" creationId="{0D544337-4441-1856-9042-124B93972FD0}"/>
          </ac:spMkLst>
        </pc:spChg>
        <pc:spChg chg="add mod">
          <ac:chgData name="Sonia Tara Hegde" userId="d93a2558-a889-4521-bcb4-6ed3fce9e012" providerId="ADAL" clId="{353A459F-1326-E646-9951-1A5C678B88AF}" dt="2025-05-19T17:20:32.993" v="845" actId="1035"/>
          <ac:spMkLst>
            <pc:docMk/>
            <pc:sldMk cId="3348940642" sldId="301"/>
            <ac:spMk id="40" creationId="{E4C571DB-2065-615B-C4C5-3DCD5FA3C111}"/>
          </ac:spMkLst>
        </pc:spChg>
        <pc:spChg chg="add mod">
          <ac:chgData name="Sonia Tara Hegde" userId="d93a2558-a889-4521-bcb4-6ed3fce9e012" providerId="ADAL" clId="{353A459F-1326-E646-9951-1A5C678B88AF}" dt="2025-05-19T17:20:36.351" v="861" actId="1035"/>
          <ac:spMkLst>
            <pc:docMk/>
            <pc:sldMk cId="3348940642" sldId="301"/>
            <ac:spMk id="41" creationId="{CB02AC86-63B2-54D3-7065-8B3AAF105465}"/>
          </ac:spMkLst>
        </pc:spChg>
        <pc:spChg chg="add mod topLvl">
          <ac:chgData name="Sonia Tara Hegde" userId="d93a2558-a889-4521-bcb4-6ed3fce9e012" providerId="ADAL" clId="{353A459F-1326-E646-9951-1A5C678B88AF}" dt="2025-05-19T17:29:22.646" v="1626" actId="165"/>
          <ac:spMkLst>
            <pc:docMk/>
            <pc:sldMk cId="3348940642" sldId="301"/>
            <ac:spMk id="42" creationId="{C8B33EFE-FD58-CE0B-8180-E726C7B9CF17}"/>
          </ac:spMkLst>
        </pc:spChg>
        <pc:spChg chg="add del mod topLvl">
          <ac:chgData name="Sonia Tara Hegde" userId="d93a2558-a889-4521-bcb4-6ed3fce9e012" providerId="ADAL" clId="{353A459F-1326-E646-9951-1A5C678B88AF}" dt="2025-05-20T05:20:03.992" v="2643" actId="478"/>
          <ac:spMkLst>
            <pc:docMk/>
            <pc:sldMk cId="3348940642" sldId="301"/>
            <ac:spMk id="43" creationId="{C2B9D873-C3A8-4ABE-30B1-26152F91CEEA}"/>
          </ac:spMkLst>
        </pc:spChg>
        <pc:spChg chg="add mod topLvl">
          <ac:chgData name="Sonia Tara Hegde" userId="d93a2558-a889-4521-bcb4-6ed3fce9e012" providerId="ADAL" clId="{353A459F-1326-E646-9951-1A5C678B88AF}" dt="2025-05-19T17:29:22.646" v="1626" actId="165"/>
          <ac:spMkLst>
            <pc:docMk/>
            <pc:sldMk cId="3348940642" sldId="301"/>
            <ac:spMk id="44" creationId="{B52C0FE0-A2C9-00F2-324F-A7FA3DDC1F8D}"/>
          </ac:spMkLst>
        </pc:spChg>
        <pc:spChg chg="add mod">
          <ac:chgData name="Sonia Tara Hegde" userId="d93a2558-a889-4521-bcb4-6ed3fce9e012" providerId="ADAL" clId="{353A459F-1326-E646-9951-1A5C678B88AF}" dt="2025-05-19T17:20:53.727" v="952" actId="1037"/>
          <ac:spMkLst>
            <pc:docMk/>
            <pc:sldMk cId="3348940642" sldId="301"/>
            <ac:spMk id="45" creationId="{2522DBC8-0BE5-8E05-9AE8-12E956E879A7}"/>
          </ac:spMkLst>
        </pc:spChg>
        <pc:spChg chg="add mod">
          <ac:chgData name="Sonia Tara Hegde" userId="d93a2558-a889-4521-bcb4-6ed3fce9e012" providerId="ADAL" clId="{353A459F-1326-E646-9951-1A5C678B88AF}" dt="2025-05-19T17:21:02.184" v="984" actId="20577"/>
          <ac:spMkLst>
            <pc:docMk/>
            <pc:sldMk cId="3348940642" sldId="301"/>
            <ac:spMk id="46" creationId="{9E29EB33-330B-444C-B094-FF2B14B7A1F5}"/>
          </ac:spMkLst>
        </pc:spChg>
        <pc:spChg chg="add mod">
          <ac:chgData name="Sonia Tara Hegde" userId="d93a2558-a889-4521-bcb4-6ed3fce9e012" providerId="ADAL" clId="{353A459F-1326-E646-9951-1A5C678B88AF}" dt="2025-05-19T17:21:00.520" v="983"/>
          <ac:spMkLst>
            <pc:docMk/>
            <pc:sldMk cId="3348940642" sldId="301"/>
            <ac:spMk id="47" creationId="{5F104D7A-9E17-DC28-75B8-6689B5EC3C7A}"/>
          </ac:spMkLst>
        </pc:spChg>
        <pc:spChg chg="add mod">
          <ac:chgData name="Sonia Tara Hegde" userId="d93a2558-a889-4521-bcb4-6ed3fce9e012" providerId="ADAL" clId="{353A459F-1326-E646-9951-1A5C678B88AF}" dt="2025-05-19T17:21:11.357" v="1019" actId="1038"/>
          <ac:spMkLst>
            <pc:docMk/>
            <pc:sldMk cId="3348940642" sldId="301"/>
            <ac:spMk id="48" creationId="{A35CEA48-D9FE-EDD9-D471-1092F8867C2B}"/>
          </ac:spMkLst>
        </pc:spChg>
        <pc:spChg chg="add del mod topLvl">
          <ac:chgData name="Sonia Tara Hegde" userId="d93a2558-a889-4521-bcb4-6ed3fce9e012" providerId="ADAL" clId="{353A459F-1326-E646-9951-1A5C678B88AF}" dt="2025-05-20T05:19:58.453" v="2642" actId="478"/>
          <ac:spMkLst>
            <pc:docMk/>
            <pc:sldMk cId="3348940642" sldId="301"/>
            <ac:spMk id="49" creationId="{DF6CEA17-9CB9-6258-CFAC-B45861EF3080}"/>
          </ac:spMkLst>
        </pc:spChg>
        <pc:spChg chg="add mod">
          <ac:chgData name="Sonia Tara Hegde" userId="d93a2558-a889-4521-bcb4-6ed3fce9e012" providerId="ADAL" clId="{353A459F-1326-E646-9951-1A5C678B88AF}" dt="2025-05-19T17:21:24.842" v="1103" actId="1035"/>
          <ac:spMkLst>
            <pc:docMk/>
            <pc:sldMk cId="3348940642" sldId="301"/>
            <ac:spMk id="50" creationId="{649DC735-87D0-7BCF-169C-0D831B128A0F}"/>
          </ac:spMkLst>
        </pc:spChg>
        <pc:spChg chg="add del mod">
          <ac:chgData name="Sonia Tara Hegde" userId="d93a2558-a889-4521-bcb4-6ed3fce9e012" providerId="ADAL" clId="{353A459F-1326-E646-9951-1A5C678B88AF}" dt="2025-05-20T05:20:03.992" v="2643" actId="478"/>
          <ac:spMkLst>
            <pc:docMk/>
            <pc:sldMk cId="3348940642" sldId="301"/>
            <ac:spMk id="51" creationId="{B5BE8058-A840-0054-623B-98BD480D2BAC}"/>
          </ac:spMkLst>
        </pc:spChg>
        <pc:spChg chg="add del mod topLvl">
          <ac:chgData name="Sonia Tara Hegde" userId="d93a2558-a889-4521-bcb4-6ed3fce9e012" providerId="ADAL" clId="{353A459F-1326-E646-9951-1A5C678B88AF}" dt="2025-05-20T05:20:03.992" v="2643" actId="478"/>
          <ac:spMkLst>
            <pc:docMk/>
            <pc:sldMk cId="3348940642" sldId="301"/>
            <ac:spMk id="52" creationId="{4D5DF1DF-4BD6-2571-3D9E-CD52F50B9191}"/>
          </ac:spMkLst>
        </pc:spChg>
        <pc:spChg chg="add mod topLvl">
          <ac:chgData name="Sonia Tara Hegde" userId="d93a2558-a889-4521-bcb4-6ed3fce9e012" providerId="ADAL" clId="{353A459F-1326-E646-9951-1A5C678B88AF}" dt="2025-05-20T05:47:33.416" v="2776" actId="1037"/>
          <ac:spMkLst>
            <pc:docMk/>
            <pc:sldMk cId="3348940642" sldId="301"/>
            <ac:spMk id="59" creationId="{FDAD1F23-558D-342D-6508-CB3559EDAD7A}"/>
          </ac:spMkLst>
        </pc:spChg>
        <pc:spChg chg="add del">
          <ac:chgData name="Sonia Tara Hegde" userId="d93a2558-a889-4521-bcb4-6ed3fce9e012" providerId="ADAL" clId="{353A459F-1326-E646-9951-1A5C678B88AF}" dt="2025-05-20T05:36:49.801" v="2671" actId="478"/>
          <ac:spMkLst>
            <pc:docMk/>
            <pc:sldMk cId="3348940642" sldId="301"/>
            <ac:spMk id="61" creationId="{D33727FD-C211-663F-1893-3693B5079796}"/>
          </ac:spMkLst>
        </pc:spChg>
        <pc:spChg chg="add mod topLvl">
          <ac:chgData name="Sonia Tara Hegde" userId="d93a2558-a889-4521-bcb4-6ed3fce9e012" providerId="ADAL" clId="{353A459F-1326-E646-9951-1A5C678B88AF}" dt="2025-05-19T17:29:16.300" v="1625" actId="165"/>
          <ac:spMkLst>
            <pc:docMk/>
            <pc:sldMk cId="3348940642" sldId="301"/>
            <ac:spMk id="62" creationId="{FB0A0451-B2E9-2946-E177-FC647AC8EB1F}"/>
          </ac:spMkLst>
        </pc:spChg>
        <pc:spChg chg="add del mod topLvl">
          <ac:chgData name="Sonia Tara Hegde" userId="d93a2558-a889-4521-bcb4-6ed3fce9e012" providerId="ADAL" clId="{353A459F-1326-E646-9951-1A5C678B88AF}" dt="2025-05-20T05:19:58.453" v="2642" actId="478"/>
          <ac:spMkLst>
            <pc:docMk/>
            <pc:sldMk cId="3348940642" sldId="301"/>
            <ac:spMk id="63" creationId="{1B710CA5-BBFD-66B7-325F-328CF6853EDC}"/>
          </ac:spMkLst>
        </pc:spChg>
        <pc:spChg chg="add mod topLvl">
          <ac:chgData name="Sonia Tara Hegde" userId="d93a2558-a889-4521-bcb4-6ed3fce9e012" providerId="ADAL" clId="{353A459F-1326-E646-9951-1A5C678B88AF}" dt="2025-05-19T17:29:16.300" v="1625" actId="165"/>
          <ac:spMkLst>
            <pc:docMk/>
            <pc:sldMk cId="3348940642" sldId="301"/>
            <ac:spMk id="64" creationId="{86971694-7A2E-7A5C-FC57-EFA883189B3D}"/>
          </ac:spMkLst>
        </pc:spChg>
        <pc:spChg chg="add mod topLvl">
          <ac:chgData name="Sonia Tara Hegde" userId="d93a2558-a889-4521-bcb4-6ed3fce9e012" providerId="ADAL" clId="{353A459F-1326-E646-9951-1A5C678B88AF}" dt="2025-05-19T17:29:16.300" v="1625" actId="165"/>
          <ac:spMkLst>
            <pc:docMk/>
            <pc:sldMk cId="3348940642" sldId="301"/>
            <ac:spMk id="65" creationId="{A061BCFF-C76C-DD47-BB3B-27849F0ED5FF}"/>
          </ac:spMkLst>
        </pc:spChg>
        <pc:spChg chg="add del mod topLvl">
          <ac:chgData name="Sonia Tara Hegde" userId="d93a2558-a889-4521-bcb4-6ed3fce9e012" providerId="ADAL" clId="{353A459F-1326-E646-9951-1A5C678B88AF}" dt="2025-05-20T05:20:03.992" v="2643" actId="478"/>
          <ac:spMkLst>
            <pc:docMk/>
            <pc:sldMk cId="3348940642" sldId="301"/>
            <ac:spMk id="66" creationId="{B8BFEA9D-5686-A0C5-1795-6EDC287054E7}"/>
          </ac:spMkLst>
        </pc:spChg>
        <pc:spChg chg="add del mod topLvl">
          <ac:chgData name="Sonia Tara Hegde" userId="d93a2558-a889-4521-bcb4-6ed3fce9e012" providerId="ADAL" clId="{353A459F-1326-E646-9951-1A5C678B88AF}" dt="2025-05-20T05:20:03.992" v="2643" actId="478"/>
          <ac:spMkLst>
            <pc:docMk/>
            <pc:sldMk cId="3348940642" sldId="301"/>
            <ac:spMk id="67" creationId="{1E829EFC-0FA7-E1D5-486F-7F1150ED2A57}"/>
          </ac:spMkLst>
        </pc:spChg>
        <pc:spChg chg="add del mod topLvl">
          <ac:chgData name="Sonia Tara Hegde" userId="d93a2558-a889-4521-bcb4-6ed3fce9e012" providerId="ADAL" clId="{353A459F-1326-E646-9951-1A5C678B88AF}" dt="2025-05-20T05:20:03.992" v="2643" actId="478"/>
          <ac:spMkLst>
            <pc:docMk/>
            <pc:sldMk cId="3348940642" sldId="301"/>
            <ac:spMk id="68" creationId="{50857B3A-1A8A-5914-66F1-62517418A807}"/>
          </ac:spMkLst>
        </pc:spChg>
        <pc:spChg chg="add del mod topLvl">
          <ac:chgData name="Sonia Tara Hegde" userId="d93a2558-a889-4521-bcb4-6ed3fce9e012" providerId="ADAL" clId="{353A459F-1326-E646-9951-1A5C678B88AF}" dt="2025-05-20T05:20:03.992" v="2643" actId="478"/>
          <ac:spMkLst>
            <pc:docMk/>
            <pc:sldMk cId="3348940642" sldId="301"/>
            <ac:spMk id="69" creationId="{4DC5922B-FCBD-1823-1B99-440C57FECA6B}"/>
          </ac:spMkLst>
        </pc:spChg>
        <pc:spChg chg="add mod topLvl">
          <ac:chgData name="Sonia Tara Hegde" userId="d93a2558-a889-4521-bcb4-6ed3fce9e012" providerId="ADAL" clId="{353A459F-1326-E646-9951-1A5C678B88AF}" dt="2025-05-19T17:29:16.300" v="1625" actId="165"/>
          <ac:spMkLst>
            <pc:docMk/>
            <pc:sldMk cId="3348940642" sldId="301"/>
            <ac:spMk id="70" creationId="{49C13603-D4C5-9F9A-6EBE-79F70F8C15D9}"/>
          </ac:spMkLst>
        </pc:spChg>
        <pc:spChg chg="add del mod topLvl">
          <ac:chgData name="Sonia Tara Hegde" userId="d93a2558-a889-4521-bcb4-6ed3fce9e012" providerId="ADAL" clId="{353A459F-1326-E646-9951-1A5C678B88AF}" dt="2025-05-20T05:47:51.666" v="2778" actId="478"/>
          <ac:spMkLst>
            <pc:docMk/>
            <pc:sldMk cId="3348940642" sldId="301"/>
            <ac:spMk id="73" creationId="{9C67109C-1C52-AEA4-171E-5C49595579A7}"/>
          </ac:spMkLst>
        </pc:spChg>
        <pc:spChg chg="add mod">
          <ac:chgData name="Sonia Tara Hegde" userId="d93a2558-a889-4521-bcb4-6ed3fce9e012" providerId="ADAL" clId="{353A459F-1326-E646-9951-1A5C678B88AF}" dt="2025-05-20T05:44:03.589" v="2743" actId="255"/>
          <ac:spMkLst>
            <pc:docMk/>
            <pc:sldMk cId="3348940642" sldId="301"/>
            <ac:spMk id="74" creationId="{FE69634A-9B1E-226A-6339-99320EDBDBC8}"/>
          </ac:spMkLst>
        </pc:spChg>
        <pc:spChg chg="add mod">
          <ac:chgData name="Sonia Tara Hegde" userId="d93a2558-a889-4521-bcb4-6ed3fce9e012" providerId="ADAL" clId="{353A459F-1326-E646-9951-1A5C678B88AF}" dt="2025-05-20T05:42:55.815" v="2731" actId="20577"/>
          <ac:spMkLst>
            <pc:docMk/>
            <pc:sldMk cId="3348940642" sldId="301"/>
            <ac:spMk id="76" creationId="{AD945688-2E99-C028-71D8-53FD4D8F79F0}"/>
          </ac:spMkLst>
        </pc:spChg>
        <pc:grpChg chg="del">
          <ac:chgData name="Sonia Tara Hegde" userId="d93a2558-a889-4521-bcb4-6ed3fce9e012" providerId="ADAL" clId="{353A459F-1326-E646-9951-1A5C678B88AF}" dt="2025-05-19T17:04:31.570" v="5" actId="165"/>
          <ac:grpSpMkLst>
            <pc:docMk/>
            <pc:sldMk cId="3348940642" sldId="301"/>
            <ac:grpSpMk id="11" creationId="{DB33CC2F-9F33-E694-D27E-1609F321687A}"/>
          </ac:grpSpMkLst>
        </pc:grpChg>
        <pc:grpChg chg="add topLvl">
          <ac:chgData name="Sonia Tara Hegde" userId="d93a2558-a889-4521-bcb4-6ed3fce9e012" providerId="ADAL" clId="{353A459F-1326-E646-9951-1A5C678B88AF}" dt="2025-05-19T17:29:16.300" v="1625" actId="165"/>
          <ac:grpSpMkLst>
            <pc:docMk/>
            <pc:sldMk cId="3348940642" sldId="301"/>
            <ac:grpSpMk id="56" creationId="{4F9928CF-CBFD-D995-F2A1-8A93BB7FA05F}"/>
          </ac:grpSpMkLst>
        </pc:grpChg>
        <pc:grpChg chg="add mod topLvl">
          <ac:chgData name="Sonia Tara Hegde" userId="d93a2558-a889-4521-bcb4-6ed3fce9e012" providerId="ADAL" clId="{353A459F-1326-E646-9951-1A5C678B88AF}" dt="2025-05-19T17:29:04.658" v="1624" actId="165"/>
          <ac:grpSpMkLst>
            <pc:docMk/>
            <pc:sldMk cId="3348940642" sldId="301"/>
            <ac:grpSpMk id="71" creationId="{B7384015-F8D5-9E36-3C66-60924D2B2A40}"/>
          </ac:grpSpMkLst>
        </pc:grpChg>
        <pc:grpChg chg="add del">
          <ac:chgData name="Sonia Tara Hegde" userId="d93a2558-a889-4521-bcb4-6ed3fce9e012" providerId="ADAL" clId="{353A459F-1326-E646-9951-1A5C678B88AF}" dt="2025-05-19T17:29:04.658" v="1624" actId="165"/>
          <ac:grpSpMkLst>
            <pc:docMk/>
            <pc:sldMk cId="3348940642" sldId="301"/>
            <ac:grpSpMk id="74" creationId="{5F3E1DB4-7782-0D07-3D53-49842D05E7DD}"/>
          </ac:grpSpMkLst>
        </pc:grpChg>
        <pc:grpChg chg="add mod">
          <ac:chgData name="Sonia Tara Hegde" userId="d93a2558-a889-4521-bcb4-6ed3fce9e012" providerId="ADAL" clId="{353A459F-1326-E646-9951-1A5C678B88AF}" dt="2025-05-20T05:18:30.052" v="2628" actId="1076"/>
          <ac:grpSpMkLst>
            <pc:docMk/>
            <pc:sldMk cId="3348940642" sldId="301"/>
            <ac:grpSpMk id="75" creationId="{8DC042CD-0541-A5A3-0CD1-AA91D19C0BC0}"/>
          </ac:grpSpMkLst>
        </pc:grpChg>
        <pc:grpChg chg="add mod">
          <ac:chgData name="Sonia Tara Hegde" userId="d93a2558-a889-4521-bcb4-6ed3fce9e012" providerId="ADAL" clId="{353A459F-1326-E646-9951-1A5C678B88AF}" dt="2025-05-20T05:43:49.608" v="2741" actId="1076"/>
          <ac:grpSpMkLst>
            <pc:docMk/>
            <pc:sldMk cId="3348940642" sldId="301"/>
            <ac:grpSpMk id="78" creationId="{BA622AD3-34D1-9AB3-63B0-CCB839E06F9E}"/>
          </ac:grpSpMkLst>
        </pc:grpChg>
        <pc:picChg chg="mod topLvl modCrop">
          <ac:chgData name="Sonia Tara Hegde" userId="d93a2558-a889-4521-bcb4-6ed3fce9e012" providerId="ADAL" clId="{353A459F-1326-E646-9951-1A5C678B88AF}" dt="2025-05-20T05:43:37.612" v="2739" actId="1076"/>
          <ac:picMkLst>
            <pc:docMk/>
            <pc:sldMk cId="3348940642" sldId="301"/>
            <ac:picMk id="10" creationId="{619C312E-E836-27F6-18DE-EB7356F07FFF}"/>
          </ac:picMkLst>
        </pc:picChg>
        <pc:picChg chg="add del mod modCrop">
          <ac:chgData name="Sonia Tara Hegde" userId="d93a2558-a889-4521-bcb4-6ed3fce9e012" providerId="ADAL" clId="{353A459F-1326-E646-9951-1A5C678B88AF}" dt="2025-05-20T05:42:59.306" v="2732" actId="478"/>
          <ac:picMkLst>
            <pc:docMk/>
            <pc:sldMk cId="3348940642" sldId="301"/>
            <ac:picMk id="58" creationId="{E745C27E-4B96-67B0-1BE3-7541D2F0B91E}"/>
          </ac:picMkLst>
        </pc:picChg>
        <pc:picChg chg="add mod modCrop">
          <ac:chgData name="Sonia Tara Hegde" userId="d93a2558-a889-4521-bcb4-6ed3fce9e012" providerId="ADAL" clId="{353A459F-1326-E646-9951-1A5C678B88AF}" dt="2025-05-20T05:55:19.009" v="2795" actId="167"/>
          <ac:picMkLst>
            <pc:docMk/>
            <pc:sldMk cId="3348940642" sldId="301"/>
            <ac:picMk id="71" creationId="{368F8AC1-D4C8-AE94-4FC2-7D676B428492}"/>
          </ac:picMkLst>
        </pc:picChg>
        <pc:cxnChg chg="add mod">
          <ac:chgData name="Sonia Tara Hegde" userId="d93a2558-a889-4521-bcb4-6ed3fce9e012" providerId="ADAL" clId="{353A459F-1326-E646-9951-1A5C678B88AF}" dt="2025-05-20T05:46:14.379" v="2762" actId="692"/>
          <ac:cxnSpMkLst>
            <pc:docMk/>
            <pc:sldMk cId="3348940642" sldId="301"/>
            <ac:cxnSpMk id="4" creationId="{62C1F8CC-C2D5-2A49-BBC9-B8A065336FDD}"/>
          </ac:cxnSpMkLst>
        </pc:cxnChg>
        <pc:cxnChg chg="add del mod">
          <ac:chgData name="Sonia Tara Hegde" userId="d93a2558-a889-4521-bcb4-6ed3fce9e012" providerId="ADAL" clId="{353A459F-1326-E646-9951-1A5C678B88AF}" dt="2025-05-20T05:21:19.937" v="2655" actId="478"/>
          <ac:cxnSpMkLst>
            <pc:docMk/>
            <pc:sldMk cId="3348940642" sldId="301"/>
            <ac:cxnSpMk id="11" creationId="{9D830F8B-C614-542B-2471-E02CE6C17F40}"/>
          </ac:cxnSpMkLst>
        </pc:cxnChg>
        <pc:cxnChg chg="add mod topLvl">
          <ac:chgData name="Sonia Tara Hegde" userId="d93a2558-a889-4521-bcb4-6ed3fce9e012" providerId="ADAL" clId="{353A459F-1326-E646-9951-1A5C678B88AF}" dt="2025-05-20T05:47:33.416" v="2776" actId="1037"/>
          <ac:cxnSpMkLst>
            <pc:docMk/>
            <pc:sldMk cId="3348940642" sldId="301"/>
            <ac:cxnSpMk id="54" creationId="{6868282A-B36C-0958-A1E6-D913DBAFF3D5}"/>
          </ac:cxnSpMkLst>
        </pc:cxnChg>
        <pc:cxnChg chg="add mod topLvl">
          <ac:chgData name="Sonia Tara Hegde" userId="d93a2558-a889-4521-bcb4-6ed3fce9e012" providerId="ADAL" clId="{353A459F-1326-E646-9951-1A5C678B88AF}" dt="2025-05-20T05:46:33.029" v="2763" actId="1076"/>
          <ac:cxnSpMkLst>
            <pc:docMk/>
            <pc:sldMk cId="3348940642" sldId="301"/>
            <ac:cxnSpMk id="60" creationId="{4B4F7D07-FDD8-7F62-290A-985108F89832}"/>
          </ac:cxnSpMkLst>
        </pc:cxnChg>
        <pc:cxnChg chg="add mod topLvl">
          <ac:chgData name="Sonia Tara Hegde" userId="d93a2558-a889-4521-bcb4-6ed3fce9e012" providerId="ADAL" clId="{353A459F-1326-E646-9951-1A5C678B88AF}" dt="2025-05-19T17:29:04.658" v="1624" actId="165"/>
          <ac:cxnSpMkLst>
            <pc:docMk/>
            <pc:sldMk cId="3348940642" sldId="301"/>
            <ac:cxnSpMk id="72" creationId="{DAD1DE4E-18EB-ADFD-5E7D-B933050400C9}"/>
          </ac:cxnSpMkLst>
        </pc:cxnChg>
        <pc:cxnChg chg="add mod">
          <ac:chgData name="Sonia Tara Hegde" userId="d93a2558-a889-4521-bcb4-6ed3fce9e012" providerId="ADAL" clId="{353A459F-1326-E646-9951-1A5C678B88AF}" dt="2025-05-20T05:48:40.753" v="2785" actId="692"/>
          <ac:cxnSpMkLst>
            <pc:docMk/>
            <pc:sldMk cId="3348940642" sldId="301"/>
            <ac:cxnSpMk id="77" creationId="{674C072D-1983-2E0B-EF86-DFDF4781D8CC}"/>
          </ac:cxnSpMkLst>
        </pc:cxnChg>
        <pc:cxnChg chg="add del mod">
          <ac:chgData name="Sonia Tara Hegde" userId="d93a2558-a889-4521-bcb4-6ed3fce9e012" providerId="ADAL" clId="{353A459F-1326-E646-9951-1A5C678B88AF}" dt="2025-05-20T05:48:46.010" v="2786" actId="478"/>
          <ac:cxnSpMkLst>
            <pc:docMk/>
            <pc:sldMk cId="3348940642" sldId="301"/>
            <ac:cxnSpMk id="79" creationId="{4790CA16-441C-1C20-EB39-F54B2B6EBD07}"/>
          </ac:cxnSpMkLst>
        </pc:cxnChg>
      </pc:sldChg>
      <pc:sldChg chg="modSp mod">
        <pc:chgData name="Sonia Tara Hegde" userId="d93a2558-a889-4521-bcb4-6ed3fce9e012" providerId="ADAL" clId="{353A459F-1326-E646-9951-1A5C678B88AF}" dt="2025-05-19T23:00:29.295" v="2451" actId="1076"/>
        <pc:sldMkLst>
          <pc:docMk/>
          <pc:sldMk cId="242034705" sldId="305"/>
        </pc:sldMkLst>
        <pc:spChg chg="mod">
          <ac:chgData name="Sonia Tara Hegde" userId="d93a2558-a889-4521-bcb4-6ed3fce9e012" providerId="ADAL" clId="{353A459F-1326-E646-9951-1A5C678B88AF}" dt="2025-05-19T23:00:29.295" v="2451" actId="1076"/>
          <ac:spMkLst>
            <pc:docMk/>
            <pc:sldMk cId="242034705" sldId="305"/>
            <ac:spMk id="3" creationId="{2E329247-2DEE-A52D-0A72-6D811C48EBB6}"/>
          </ac:spMkLst>
        </pc:spChg>
      </pc:sldChg>
      <pc:sldChg chg="addSp delSp modSp mod modAnim">
        <pc:chgData name="Sonia Tara Hegde" userId="d93a2558-a889-4521-bcb4-6ed3fce9e012" providerId="ADAL" clId="{353A459F-1326-E646-9951-1A5C678B88AF}" dt="2025-05-19T18:11:53.318" v="2441" actId="478"/>
        <pc:sldMkLst>
          <pc:docMk/>
          <pc:sldMk cId="2308003049" sldId="306"/>
        </pc:sldMkLst>
        <pc:spChg chg="mod">
          <ac:chgData name="Sonia Tara Hegde" userId="d93a2558-a889-4521-bcb4-6ed3fce9e012" providerId="ADAL" clId="{353A459F-1326-E646-9951-1A5C678B88AF}" dt="2025-05-19T17:36:18.505" v="1771" actId="114"/>
          <ac:spMkLst>
            <pc:docMk/>
            <pc:sldMk cId="2308003049" sldId="306"/>
            <ac:spMk id="2" creationId="{3F623FDA-62CD-2A96-E96F-69DEC5FF6A47}"/>
          </ac:spMkLst>
        </pc:spChg>
        <pc:spChg chg="add del mod">
          <ac:chgData name="Sonia Tara Hegde" userId="d93a2558-a889-4521-bcb4-6ed3fce9e012" providerId="ADAL" clId="{353A459F-1326-E646-9951-1A5C678B88AF}" dt="2025-05-19T18:11:53.318" v="2441" actId="478"/>
          <ac:spMkLst>
            <pc:docMk/>
            <pc:sldMk cId="2308003049" sldId="306"/>
            <ac:spMk id="5" creationId="{CC2876C4-8C45-28D8-44C0-52E56312B7E9}"/>
          </ac:spMkLst>
        </pc:spChg>
        <pc:spChg chg="mod">
          <ac:chgData name="Sonia Tara Hegde" userId="d93a2558-a889-4521-bcb4-6ed3fce9e012" providerId="ADAL" clId="{353A459F-1326-E646-9951-1A5C678B88AF}" dt="2025-05-19T18:11:45.175" v="2437"/>
          <ac:spMkLst>
            <pc:docMk/>
            <pc:sldMk cId="2308003049" sldId="306"/>
            <ac:spMk id="7" creationId="{98D98703-41DC-B653-CE19-D446FCE182BA}"/>
          </ac:spMkLst>
        </pc:spChg>
      </pc:sldChg>
      <pc:sldChg chg="modSp mod">
        <pc:chgData name="Sonia Tara Hegde" userId="d93a2558-a889-4521-bcb4-6ed3fce9e012" providerId="ADAL" clId="{353A459F-1326-E646-9951-1A5C678B88AF}" dt="2025-05-19T18:05:15.599" v="2427" actId="255"/>
        <pc:sldMkLst>
          <pc:docMk/>
          <pc:sldMk cId="2160286257" sldId="307"/>
        </pc:sldMkLst>
        <pc:spChg chg="mod">
          <ac:chgData name="Sonia Tara Hegde" userId="d93a2558-a889-4521-bcb4-6ed3fce9e012" providerId="ADAL" clId="{353A459F-1326-E646-9951-1A5C678B88AF}" dt="2025-05-19T18:05:15.599" v="2427" actId="255"/>
          <ac:spMkLst>
            <pc:docMk/>
            <pc:sldMk cId="2160286257" sldId="307"/>
            <ac:spMk id="3" creationId="{39CCD9E5-F605-FC4F-6971-2ED435FBD898}"/>
          </ac:spMkLst>
        </pc:spChg>
      </pc:sldChg>
      <pc:sldChg chg="modSp mod">
        <pc:chgData name="Sonia Tara Hegde" userId="d93a2558-a889-4521-bcb4-6ed3fce9e012" providerId="ADAL" clId="{353A459F-1326-E646-9951-1A5C678B88AF}" dt="2025-05-19T17:58:38.225" v="2398" actId="20577"/>
        <pc:sldMkLst>
          <pc:docMk/>
          <pc:sldMk cId="2276494847" sldId="308"/>
        </pc:sldMkLst>
        <pc:spChg chg="mod">
          <ac:chgData name="Sonia Tara Hegde" userId="d93a2558-a889-4521-bcb4-6ed3fce9e012" providerId="ADAL" clId="{353A459F-1326-E646-9951-1A5C678B88AF}" dt="2025-05-19T17:58:38.225" v="2398" actId="20577"/>
          <ac:spMkLst>
            <pc:docMk/>
            <pc:sldMk cId="2276494847" sldId="308"/>
            <ac:spMk id="3" creationId="{7991FF55-39F5-9352-E18D-29E7BB35183C}"/>
          </ac:spMkLst>
        </pc:spChg>
      </pc:sldChg>
      <pc:sldChg chg="modSp mod modAnim">
        <pc:chgData name="Sonia Tara Hegde" userId="d93a2558-a889-4521-bcb4-6ed3fce9e012" providerId="ADAL" clId="{353A459F-1326-E646-9951-1A5C678B88AF}" dt="2025-05-20T20:56:22.365" v="2799" actId="1035"/>
        <pc:sldMkLst>
          <pc:docMk/>
          <pc:sldMk cId="980664946" sldId="309"/>
        </pc:sldMkLst>
        <pc:spChg chg="mod">
          <ac:chgData name="Sonia Tara Hegde" userId="d93a2558-a889-4521-bcb4-6ed3fce9e012" providerId="ADAL" clId="{353A459F-1326-E646-9951-1A5C678B88AF}" dt="2025-05-19T23:15:52.622" v="2552" actId="13926"/>
          <ac:spMkLst>
            <pc:docMk/>
            <pc:sldMk cId="980664946" sldId="309"/>
            <ac:spMk id="2" creationId="{947C34EA-3998-CF35-65B3-87AD2E3C73D6}"/>
          </ac:spMkLst>
        </pc:spChg>
        <pc:spChg chg="mod">
          <ac:chgData name="Sonia Tara Hegde" userId="d93a2558-a889-4521-bcb4-6ed3fce9e012" providerId="ADAL" clId="{353A459F-1326-E646-9951-1A5C678B88AF}" dt="2025-05-19T23:19:44.937" v="2626" actId="27636"/>
          <ac:spMkLst>
            <pc:docMk/>
            <pc:sldMk cId="980664946" sldId="309"/>
            <ac:spMk id="3" creationId="{BDC9B94E-699B-165F-04D9-613EE637E3F0}"/>
          </ac:spMkLst>
        </pc:spChg>
        <pc:picChg chg="mod">
          <ac:chgData name="Sonia Tara Hegde" userId="d93a2558-a889-4521-bcb4-6ed3fce9e012" providerId="ADAL" clId="{353A459F-1326-E646-9951-1A5C678B88AF}" dt="2025-05-20T20:56:22.365" v="2799" actId="1035"/>
          <ac:picMkLst>
            <pc:docMk/>
            <pc:sldMk cId="980664946" sldId="309"/>
            <ac:picMk id="6" creationId="{7BAF375D-9085-B808-5846-BFA1DBE11679}"/>
          </ac:picMkLst>
        </pc:picChg>
      </pc:sldChg>
      <pc:sldChg chg="modSp mod">
        <pc:chgData name="Sonia Tara Hegde" userId="d93a2558-a889-4521-bcb4-6ed3fce9e012" providerId="ADAL" clId="{353A459F-1326-E646-9951-1A5C678B88AF}" dt="2025-05-19T18:11:08.425" v="2436" actId="114"/>
        <pc:sldMkLst>
          <pc:docMk/>
          <pc:sldMk cId="2963041930" sldId="310"/>
        </pc:sldMkLst>
        <pc:spChg chg="mod">
          <ac:chgData name="Sonia Tara Hegde" userId="d93a2558-a889-4521-bcb4-6ed3fce9e012" providerId="ADAL" clId="{353A459F-1326-E646-9951-1A5C678B88AF}" dt="2025-05-19T18:11:08.425" v="2436" actId="114"/>
          <ac:spMkLst>
            <pc:docMk/>
            <pc:sldMk cId="2963041930" sldId="310"/>
            <ac:spMk id="3" creationId="{9048B7F4-855F-2416-0C93-80AC06EDB470}"/>
          </ac:spMkLst>
        </pc:spChg>
      </pc:sldChg>
      <pc:sldChg chg="modSp mod">
        <pc:chgData name="Sonia Tara Hegde" userId="d93a2558-a889-4521-bcb4-6ed3fce9e012" providerId="ADAL" clId="{353A459F-1326-E646-9951-1A5C678B88AF}" dt="2025-05-19T17:11:54.783" v="88" actId="20577"/>
        <pc:sldMkLst>
          <pc:docMk/>
          <pc:sldMk cId="1970428124" sldId="311"/>
        </pc:sldMkLst>
        <pc:spChg chg="mod">
          <ac:chgData name="Sonia Tara Hegde" userId="d93a2558-a889-4521-bcb4-6ed3fce9e012" providerId="ADAL" clId="{353A459F-1326-E646-9951-1A5C678B88AF}" dt="2025-05-19T17:11:54.783" v="88" actId="20577"/>
          <ac:spMkLst>
            <pc:docMk/>
            <pc:sldMk cId="1970428124" sldId="311"/>
            <ac:spMk id="7" creationId="{26A3A10E-945D-095D-879A-C747F2945BAE}"/>
          </ac:spMkLst>
        </pc:spChg>
      </pc:sldChg>
      <pc:sldChg chg="new del">
        <pc:chgData name="Sonia Tara Hegde" userId="d93a2558-a889-4521-bcb4-6ed3fce9e012" providerId="ADAL" clId="{353A459F-1326-E646-9951-1A5C678B88AF}" dt="2025-05-19T18:02:58.661" v="2414" actId="2696"/>
        <pc:sldMkLst>
          <pc:docMk/>
          <pc:sldMk cId="541158880" sldId="312"/>
        </pc:sldMkLst>
      </pc:sldChg>
      <pc:sldChg chg="delSp modSp add mod">
        <pc:chgData name="Sonia Tara Hegde" userId="d93a2558-a889-4521-bcb4-6ed3fce9e012" providerId="ADAL" clId="{353A459F-1326-E646-9951-1A5C678B88AF}" dt="2025-05-19T23:00:57.794" v="2460" actId="255"/>
        <pc:sldMkLst>
          <pc:docMk/>
          <pc:sldMk cId="1444229574" sldId="313"/>
        </pc:sldMkLst>
        <pc:spChg chg="mod">
          <ac:chgData name="Sonia Tara Hegde" userId="d93a2558-a889-4521-bcb4-6ed3fce9e012" providerId="ADAL" clId="{353A459F-1326-E646-9951-1A5C678B88AF}" dt="2025-05-19T23:00:57.794" v="2460" actId="255"/>
          <ac:spMkLst>
            <pc:docMk/>
            <pc:sldMk cId="1444229574" sldId="313"/>
            <ac:spMk id="3" creationId="{14812522-68ED-F54E-A149-754C5AAB7C48}"/>
          </ac:spMkLst>
        </pc:spChg>
        <pc:cxnChg chg="del">
          <ac:chgData name="Sonia Tara Hegde" userId="d93a2558-a889-4521-bcb4-6ed3fce9e012" providerId="ADAL" clId="{353A459F-1326-E646-9951-1A5C678B88AF}" dt="2025-05-19T22:59:46.745" v="2447" actId="478"/>
          <ac:cxnSpMkLst>
            <pc:docMk/>
            <pc:sldMk cId="1444229574" sldId="313"/>
            <ac:cxnSpMk id="4" creationId="{CA91413F-4EC0-1D95-283C-B891F4F5DD87}"/>
          </ac:cxnSpMkLst>
        </pc:cxnChg>
        <pc:cxnChg chg="del">
          <ac:chgData name="Sonia Tara Hegde" userId="d93a2558-a889-4521-bcb4-6ed3fce9e012" providerId="ADAL" clId="{353A459F-1326-E646-9951-1A5C678B88AF}" dt="2025-05-19T22:59:46.745" v="2447" actId="478"/>
          <ac:cxnSpMkLst>
            <pc:docMk/>
            <pc:sldMk cId="1444229574" sldId="313"/>
            <ac:cxnSpMk id="5" creationId="{0962702E-BC91-5610-9C95-7A510E364E2F}"/>
          </ac:cxnSpMkLst>
        </pc:cxnChg>
        <pc:cxnChg chg="del">
          <ac:chgData name="Sonia Tara Hegde" userId="d93a2558-a889-4521-bcb4-6ed3fce9e012" providerId="ADAL" clId="{353A459F-1326-E646-9951-1A5C678B88AF}" dt="2025-05-19T22:59:46.745" v="2447" actId="478"/>
          <ac:cxnSpMkLst>
            <pc:docMk/>
            <pc:sldMk cId="1444229574" sldId="313"/>
            <ac:cxnSpMk id="6" creationId="{CB60F205-4819-546B-D26F-EB1C115C7721}"/>
          </ac:cxnSpMkLst>
        </pc:cxnChg>
      </pc:sldChg>
      <pc:sldChg chg="add">
        <pc:chgData name="Sonia Tara Hegde" userId="d93a2558-a889-4521-bcb4-6ed3fce9e012" providerId="ADAL" clId="{353A459F-1326-E646-9951-1A5C678B88AF}" dt="2025-05-19T18:04:41.974" v="2423"/>
        <pc:sldMkLst>
          <pc:docMk/>
          <pc:sldMk cId="1211814404"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11</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C8A51-0264-6AAF-86DA-82EE94939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0C324-E3A5-0FCA-7A57-4A9F116D7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7C6C4-D4AC-12CA-EA96-E1FFFE6EC22D}"/>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C81D5B59-F760-4872-C94F-9F3F1098D2B3}"/>
              </a:ext>
            </a:extLst>
          </p:cNvPr>
          <p:cNvSpPr>
            <a:spLocks noGrp="1"/>
          </p:cNvSpPr>
          <p:nvPr>
            <p:ph type="sldNum" sz="quarter" idx="5"/>
          </p:nvPr>
        </p:nvSpPr>
        <p:spPr/>
        <p:txBody>
          <a:bodyPr/>
          <a:lstStyle/>
          <a:p>
            <a:fld id="{996BBC3D-3E8B-F74A-BA84-000B911EA6F4}" type="slidenum">
              <a:rPr lang="en-US" smtClean="0"/>
              <a:t>12</a:t>
            </a:fld>
            <a:endParaRPr lang="en-US"/>
          </a:p>
        </p:txBody>
      </p:sp>
    </p:spTree>
    <p:extLst>
      <p:ext uri="{BB962C8B-B14F-4D97-AF65-F5344CB8AC3E}">
        <p14:creationId xmlns:p14="http://schemas.microsoft.com/office/powerpoint/2010/main" val="282846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D180-BF76-05A6-9225-17488FD8E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89E4-FFCC-2F44-DD79-5894CDFB26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5FE1C-84A9-8DBF-292D-A519D14E15B8}"/>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96B1FBD0-53F3-3702-A861-3EE40DA2930F}"/>
              </a:ext>
            </a:extLst>
          </p:cNvPr>
          <p:cNvSpPr>
            <a:spLocks noGrp="1"/>
          </p:cNvSpPr>
          <p:nvPr>
            <p:ph type="sldNum" sz="quarter" idx="5"/>
          </p:nvPr>
        </p:nvSpPr>
        <p:spPr/>
        <p:txBody>
          <a:bodyPr/>
          <a:lstStyle/>
          <a:p>
            <a:fld id="{996BBC3D-3E8B-F74A-BA84-000B911EA6F4}" type="slidenum">
              <a:rPr lang="en-US" smtClean="0"/>
              <a:t>13</a:t>
            </a:fld>
            <a:endParaRPr lang="en-US"/>
          </a:p>
        </p:txBody>
      </p:sp>
    </p:spTree>
    <p:extLst>
      <p:ext uri="{BB962C8B-B14F-4D97-AF65-F5344CB8AC3E}">
        <p14:creationId xmlns:p14="http://schemas.microsoft.com/office/powerpoint/2010/main" val="4991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18</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19</a:t>
            </a:fld>
            <a:endParaRPr lang="en-US"/>
          </a:p>
        </p:txBody>
      </p:sp>
    </p:spTree>
    <p:extLst>
      <p:ext uri="{BB962C8B-B14F-4D97-AF65-F5344CB8AC3E}">
        <p14:creationId xmlns:p14="http://schemas.microsoft.com/office/powerpoint/2010/main" val="1474936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21</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23</a:t>
            </a:fld>
            <a:endParaRPr lang="en-US"/>
          </a:p>
        </p:txBody>
      </p:sp>
    </p:spTree>
    <p:extLst>
      <p:ext uri="{BB962C8B-B14F-4D97-AF65-F5344CB8AC3E}">
        <p14:creationId xmlns:p14="http://schemas.microsoft.com/office/powerpoint/2010/main" val="3009550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45B6D-A335-8631-A664-BD7EC21AA8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ABBB4-802B-3DBF-CC70-44C41EEB62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3C351-5735-7F24-891E-651DD64743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FDEDB7-CA9F-CB4B-56BE-C6535CD1B40D}"/>
              </a:ext>
            </a:extLst>
          </p:cNvPr>
          <p:cNvSpPr>
            <a:spLocks noGrp="1"/>
          </p:cNvSpPr>
          <p:nvPr>
            <p:ph type="sldNum" sz="quarter" idx="5"/>
          </p:nvPr>
        </p:nvSpPr>
        <p:spPr/>
        <p:txBody>
          <a:bodyPr/>
          <a:lstStyle/>
          <a:p>
            <a:fld id="{A7294D4A-3C6D-3543-B453-E3C017326446}" type="slidenum">
              <a:rPr lang="en-US" smtClean="0"/>
              <a:t>24</a:t>
            </a:fld>
            <a:endParaRPr lang="en-US"/>
          </a:p>
        </p:txBody>
      </p:sp>
    </p:spTree>
    <p:extLst>
      <p:ext uri="{BB962C8B-B14F-4D97-AF65-F5344CB8AC3E}">
        <p14:creationId xmlns:p14="http://schemas.microsoft.com/office/powerpoint/2010/main" val="398169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28</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3</a:t>
            </a:fld>
            <a:endParaRPr lang="en-US"/>
          </a:p>
        </p:txBody>
      </p:sp>
    </p:spTree>
    <p:extLst>
      <p:ext uri="{BB962C8B-B14F-4D97-AF65-F5344CB8AC3E}">
        <p14:creationId xmlns:p14="http://schemas.microsoft.com/office/powerpoint/2010/main" val="342002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2D3"/>
                </a:solidFill>
                <a:effectLst/>
                <a:latin typeface="Slack-Lato"/>
              </a:rPr>
              <a:t>wruv</a:t>
            </a:r>
            <a:r>
              <a:rPr lang="en-US" b="0" i="0" dirty="0">
                <a:solidFill>
                  <a:srgbClr val="D1D2D3"/>
                </a:solidFill>
                <a:effectLst/>
                <a:latin typeface="Slack-Lato"/>
              </a:rPr>
              <a:t> (rubella) </a:t>
            </a:r>
            <a:endParaRPr lang="en-US" dirty="0"/>
          </a:p>
          <a:p>
            <a:r>
              <a:rPr lang="en-US" dirty="0" err="1"/>
              <a:t>Wmev</a:t>
            </a:r>
            <a:r>
              <a:rPr lang="en-US" dirty="0"/>
              <a:t> = measles</a:t>
            </a:r>
          </a:p>
          <a:p>
            <a:r>
              <a:rPr lang="en-US" dirty="0" err="1"/>
              <a:t>Wruv</a:t>
            </a:r>
            <a:r>
              <a:rPr lang="en-US" dirty="0"/>
              <a:t> – 8 pt standard curve for lecture</a:t>
            </a:r>
          </a:p>
          <a:p>
            <a:r>
              <a:rPr lang="en-US" dirty="0" err="1"/>
              <a:t>Wmev</a:t>
            </a:r>
            <a:r>
              <a:rPr lang="en-US" dirty="0"/>
              <a:t> – 11 pt curve for lab</a:t>
            </a:r>
          </a:p>
          <a:p>
            <a:endParaRPr lang="en-US" dirty="0"/>
          </a:p>
          <a:p>
            <a:r>
              <a:rPr lang="en-US" dirty="0"/>
              <a:t>Neg controls for: CSP, GLURPR2, JE3, AMA1, MSP119, WNV, YF, ZIKA</a:t>
            </a:r>
          </a:p>
          <a:p>
            <a:r>
              <a:rPr lang="en-US" dirty="0"/>
              <a:t>Missing controls for: CHIKV, DENV</a:t>
            </a:r>
          </a:p>
          <a:p>
            <a:r>
              <a:rPr lang="en-US" dirty="0"/>
              <a:t>St curves but no controls for: WRUV and WMEV</a:t>
            </a:r>
          </a:p>
          <a:p>
            <a:r>
              <a:rPr lang="en-US" dirty="0"/>
              <a:t>Control antigen SNAP</a:t>
            </a:r>
          </a:p>
          <a:p>
            <a:endParaRPr lang="en-US" dirty="0"/>
          </a:p>
          <a:p>
            <a:r>
              <a:rPr lang="en-US" dirty="0"/>
              <a:t>For lecture-  remove antigens from plots: WMEV, JE3, CSP</a:t>
            </a:r>
          </a:p>
          <a:p>
            <a:r>
              <a:rPr lang="en-US" dirty="0"/>
              <a:t>Use these in lab: WMEV, JE3, CSP</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4</a:t>
            </a:fld>
            <a:endParaRPr lang="en-US"/>
          </a:p>
        </p:txBody>
      </p:sp>
    </p:spTree>
    <p:extLst>
      <p:ext uri="{BB962C8B-B14F-4D97-AF65-F5344CB8AC3E}">
        <p14:creationId xmlns:p14="http://schemas.microsoft.com/office/powerpoint/2010/main" val="105586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a:t>
            </a:r>
          </a:p>
          <a:p>
            <a:pPr marL="1143000" marR="0" lvl="2" indent="-228600">
              <a:lnSpc>
                <a:spcPct val="115000"/>
              </a:lnSpc>
              <a:buFont typeface="Wingdings" pitchFamily="2"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2D3"/>
                </a:solidFill>
                <a:effectLst/>
                <a:latin typeface="Slack-Lato"/>
              </a:rPr>
              <a:t>wruv</a:t>
            </a:r>
            <a:r>
              <a:rPr lang="en-US" sz="1800" b="0" i="0" dirty="0">
                <a:solidFill>
                  <a:srgbClr val="D1D2D3"/>
                </a:solidFill>
                <a:effectLst/>
                <a:latin typeface="Slack-Lato"/>
              </a:rPr>
              <a:t> (rubella) </a:t>
            </a:r>
            <a:endParaRPr lang="en-US" sz="1800"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Seroprevalence = proportion of people protected from infection</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397262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a:xfrm>
            <a:off x="760071" y="1122363"/>
            <a:ext cx="10671858" cy="2387600"/>
          </a:xfrm>
        </p:spPr>
        <p:txBody>
          <a:bodyPr>
            <a:normAutofit/>
          </a:bodyPr>
          <a:lstStyle/>
          <a:p>
            <a:r>
              <a:rPr lang="en-US" sz="3600" dirty="0">
                <a:latin typeface="Aptos" panose="020B0004020202020204" pitchFamily="34" charset="0"/>
              </a:rPr>
              <a:t>Lecture 3: Visualizations &amp; considerations for binarizing serological data</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990600" y="4306648"/>
            <a:ext cx="10515600" cy="2423161"/>
          </a:xfrm>
        </p:spPr>
        <p:txBody>
          <a:bodyPr>
            <a:normAutofit/>
          </a:bodyPr>
          <a:lstStyle/>
          <a:p>
            <a:r>
              <a:rPr lang="en-US" sz="2400" dirty="0"/>
              <a:t>Rubella correlate of protection is 9.36 IU/ml (International Units per milliliter)</a:t>
            </a:r>
          </a:p>
          <a:p>
            <a:r>
              <a:rPr lang="en-US" sz="2400" dirty="0"/>
              <a:t>However, the Luminex assay gives us antibody units in MFI (median fluorescence intensity)</a:t>
            </a:r>
          </a:p>
          <a:p>
            <a:r>
              <a:rPr lang="en-US" sz="2400" b="1" dirty="0"/>
              <a:t>We can convert between MFI and IU/ml using a standard curve: </a:t>
            </a:r>
            <a:r>
              <a:rPr lang="en-US" sz="2400" dirty="0"/>
              <a:t>we convert all MFI values to IU/ml, and apply the 9.36 IU/ml cutoff</a:t>
            </a:r>
          </a:p>
        </p:txBody>
      </p:sp>
      <p:pic>
        <p:nvPicPr>
          <p:cNvPr id="7" name="Picture 6" descr="A graph of samples in a row&#10;&#10;AI-generated content may be incorrect.">
            <a:extLst>
              <a:ext uri="{FF2B5EF4-FFF2-40B4-BE49-F238E27FC236}">
                <a16:creationId xmlns:a16="http://schemas.microsoft.com/office/drawing/2014/main" id="{38E377A5-4CBD-9C6C-1338-ED3017EC3B8D}"/>
              </a:ext>
            </a:extLst>
          </p:cNvPr>
          <p:cNvPicPr>
            <a:picLocks noChangeAspect="1"/>
          </p:cNvPicPr>
          <p:nvPr/>
        </p:nvPicPr>
        <p:blipFill>
          <a:blip r:embed="rId3"/>
          <a:stretch>
            <a:fillRect/>
          </a:stretch>
        </p:blipFill>
        <p:spPr>
          <a:xfrm>
            <a:off x="2354736" y="1611680"/>
            <a:ext cx="2747963" cy="2747963"/>
          </a:xfrm>
          <a:prstGeom prst="rect">
            <a:avLst/>
          </a:prstGeom>
        </p:spPr>
      </p:pic>
      <p:sp>
        <p:nvSpPr>
          <p:cNvPr id="2" name="Title 1">
            <a:extLst>
              <a:ext uri="{FF2B5EF4-FFF2-40B4-BE49-F238E27FC236}">
                <a16:creationId xmlns:a16="http://schemas.microsoft.com/office/drawing/2014/main" id="{4BCAD38E-033D-CB5B-C195-0EF57BF558DA}"/>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pic>
        <p:nvPicPr>
          <p:cNvPr id="4" name="Picture 3" descr="A graph of a number of samples&#10;&#10;AI-generated content may be incorrect.">
            <a:extLst>
              <a:ext uri="{FF2B5EF4-FFF2-40B4-BE49-F238E27FC236}">
                <a16:creationId xmlns:a16="http://schemas.microsoft.com/office/drawing/2014/main" id="{90B37C52-98C6-1C44-D552-BA8D0A7A2F25}"/>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9" name="TextBox 8">
            <a:extLst>
              <a:ext uri="{FF2B5EF4-FFF2-40B4-BE49-F238E27FC236}">
                <a16:creationId xmlns:a16="http://schemas.microsoft.com/office/drawing/2014/main" id="{422CD9A3-38D2-6F90-6D18-D3BDE0645E6D}"/>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1383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Getting MFI values from 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22536" y="1766016"/>
            <a:ext cx="10331264" cy="2129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(e.g., the WHO International Standard for rubella, below), ideally measured on the same plate(s) as the unknown samples.</a:t>
            </a:r>
          </a:p>
        </p:txBody>
      </p:sp>
      <p:pic>
        <p:nvPicPr>
          <p:cNvPr id="4" name="Picture 3" descr="A close-up of a white background&#10;&#10;AI-generated content may be incorrect.">
            <a:extLst>
              <a:ext uri="{FF2B5EF4-FFF2-40B4-BE49-F238E27FC236}">
                <a16:creationId xmlns:a16="http://schemas.microsoft.com/office/drawing/2014/main" id="{39EB3B71-B86D-9D4C-88E3-2E62F7D9AB4B}"/>
              </a:ext>
            </a:extLst>
          </p:cNvPr>
          <p:cNvPicPr>
            <a:picLocks noChangeAspect="1"/>
          </p:cNvPicPr>
          <p:nvPr/>
        </p:nvPicPr>
        <p:blipFill>
          <a:blip r:embed="rId3"/>
          <a:stretch>
            <a:fillRect/>
          </a:stretch>
        </p:blipFill>
        <p:spPr>
          <a:xfrm>
            <a:off x="2209800" y="3651490"/>
            <a:ext cx="7772400" cy="1985222"/>
          </a:xfrm>
          <a:prstGeom prst="rect">
            <a:avLst/>
          </a:prstGeom>
          <a:ln>
            <a:solidFill>
              <a:schemeClr val="tx1"/>
            </a:solidFill>
          </a:ln>
        </p:spPr>
      </p:pic>
      <p:sp>
        <p:nvSpPr>
          <p:cNvPr id="6" name="TextBox 5">
            <a:extLst>
              <a:ext uri="{FF2B5EF4-FFF2-40B4-BE49-F238E27FC236}">
                <a16:creationId xmlns:a16="http://schemas.microsoft.com/office/drawing/2014/main" id="{B54F17DF-D5CA-63FF-C30D-03EE3D86FBA7}"/>
              </a:ext>
            </a:extLst>
          </p:cNvPr>
          <p:cNvSpPr txBox="1"/>
          <p:nvPr/>
        </p:nvSpPr>
        <p:spPr>
          <a:xfrm>
            <a:off x="0" y="5959350"/>
            <a:ext cx="6106438" cy="369332"/>
          </a:xfrm>
          <a:prstGeom prst="rect">
            <a:avLst/>
          </a:prstGeom>
          <a:noFill/>
        </p:spPr>
        <p:txBody>
          <a:bodyPr wrap="square">
            <a:spAutoFit/>
          </a:bodyPr>
          <a:lstStyle/>
          <a:p>
            <a:r>
              <a:rPr lang="en-US" dirty="0"/>
              <a:t>https://</a:t>
            </a:r>
            <a:r>
              <a:rPr lang="en-US" dirty="0" err="1"/>
              <a:t>nibsc.org</a:t>
            </a:r>
            <a:r>
              <a:rPr lang="en-US" dirty="0"/>
              <a:t>/documents/</a:t>
            </a:r>
            <a:r>
              <a:rPr lang="en-US" dirty="0" err="1"/>
              <a:t>ifu</a:t>
            </a:r>
            <a:r>
              <a:rPr lang="en-US" dirty="0"/>
              <a:t>/RUBI-1-94.pdf</a:t>
            </a:r>
          </a:p>
        </p:txBody>
      </p:sp>
    </p:spTree>
    <p:extLst>
      <p:ext uri="{BB962C8B-B14F-4D97-AF65-F5344CB8AC3E}">
        <p14:creationId xmlns:p14="http://schemas.microsoft.com/office/powerpoint/2010/main" val="25218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B246C-09B7-AD2F-4189-0A49A299B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79AE0-36CE-3C5D-D076-A96B65791E8B}"/>
              </a:ext>
            </a:extLst>
          </p:cNvPr>
          <p:cNvSpPr>
            <a:spLocks noGrp="1"/>
          </p:cNvSpPr>
          <p:nvPr>
            <p:ph type="title"/>
          </p:nvPr>
        </p:nvSpPr>
        <p:spPr/>
        <p:txBody>
          <a:bodyPr/>
          <a:lstStyle/>
          <a:p>
            <a:r>
              <a:rPr lang="en-US" dirty="0"/>
              <a:t>Converting MFI values to standardized units (IU/ml) from standard curves </a:t>
            </a:r>
          </a:p>
        </p:txBody>
      </p:sp>
      <p:sp>
        <p:nvSpPr>
          <p:cNvPr id="7" name="Content Placeholder 2">
            <a:extLst>
              <a:ext uri="{FF2B5EF4-FFF2-40B4-BE49-F238E27FC236}">
                <a16:creationId xmlns:a16="http://schemas.microsoft.com/office/drawing/2014/main" id="{26A3A10E-945D-095D-879A-C747F2945BAE}"/>
              </a:ext>
            </a:extLst>
          </p:cNvPr>
          <p:cNvSpPr txBox="1">
            <a:spLocks/>
          </p:cNvSpPr>
          <p:nvPr/>
        </p:nvSpPr>
        <p:spPr>
          <a:xfrm>
            <a:off x="1097692" y="1863488"/>
            <a:ext cx="10256108" cy="41490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i="1" kern="100" dirty="0">
                <a:effectLst/>
                <a:latin typeface="Aptos" panose="020B0004020202020204" pitchFamily="34" charset="0"/>
                <a:ea typeface="Aptos" panose="020B0004020202020204" pitchFamily="34" charset="0"/>
                <a:cs typeface="Times New Roman" panose="02020603050405020304" pitchFamily="18" charset="0"/>
              </a:rPr>
              <a:t>(Recall we used standard curves to estimate relative antibody units.)</a:t>
            </a:r>
          </a:p>
          <a:p>
            <a:pPr marL="514350" indent="-514350">
              <a:buFont typeface="+mj-lt"/>
              <a:buAutoNum type="arabicPeriod"/>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standard curve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buFont typeface="+mj-lt"/>
              <a:buAutoNum type="arabicPeriod"/>
            </a:pPr>
            <a:r>
              <a:rPr lang="en-US" dirty="0"/>
              <a:t>Then, we can use this model to convert MFI values for the samples of interest to IU/ml.</a:t>
            </a:r>
          </a:p>
          <a:p>
            <a:pPr marL="514350" indent="-514350">
              <a:buFont typeface="+mj-lt"/>
              <a:buAutoNum type="arabicPeriod"/>
            </a:pPr>
            <a:r>
              <a:rPr lang="en-US" dirty="0"/>
              <a:t>Lastly, we apply the 9.36 IU/ml correlate of protection cutoff to the samples of interest to determine a binary serostatus for each sample.</a:t>
            </a:r>
          </a:p>
        </p:txBody>
      </p:sp>
    </p:spTree>
    <p:extLst>
      <p:ext uri="{BB962C8B-B14F-4D97-AF65-F5344CB8AC3E}">
        <p14:creationId xmlns:p14="http://schemas.microsoft.com/office/powerpoint/2010/main" val="197042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CF7B-0ABE-3F56-8F64-B58D38CA0E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3BE54B-FC8F-B195-B4F6-DC0CA563D3BC}"/>
              </a:ext>
            </a:extLst>
          </p:cNvPr>
          <p:cNvSpPr txBox="1"/>
          <p:nvPr/>
        </p:nvSpPr>
        <p:spPr>
          <a:xfrm>
            <a:off x="838200" y="1920789"/>
            <a:ext cx="3981548" cy="1938992"/>
          </a:xfrm>
          <a:prstGeom prst="rect">
            <a:avLst/>
          </a:prstGeom>
          <a:noFill/>
        </p:spPr>
        <p:txBody>
          <a:bodyPr wrap="square" rtlCol="0">
            <a:spAutoFit/>
          </a:bodyPr>
          <a:lstStyle/>
          <a:p>
            <a:r>
              <a:rPr lang="en-US" sz="2400" dirty="0"/>
              <a:t>For rubella (WRUV), we can apply the cutoff (based on correlate of protection) of 9.36 IU/ml to determine individual serostatus</a:t>
            </a:r>
          </a:p>
        </p:txBody>
      </p:sp>
      <p:sp>
        <p:nvSpPr>
          <p:cNvPr id="2" name="Title 1">
            <a:extLst>
              <a:ext uri="{FF2B5EF4-FFF2-40B4-BE49-F238E27FC236}">
                <a16:creationId xmlns:a16="http://schemas.microsoft.com/office/drawing/2014/main" id="{461CD3DE-81DB-7972-447F-94108818C25F}"/>
              </a:ext>
            </a:extLst>
          </p:cNvPr>
          <p:cNvSpPr>
            <a:spLocks noGrp="1"/>
          </p:cNvSpPr>
          <p:nvPr>
            <p:ph type="title"/>
          </p:nvPr>
        </p:nvSpPr>
        <p:spPr>
          <a:xfrm>
            <a:off x="838200" y="365125"/>
            <a:ext cx="10515600" cy="1325563"/>
          </a:xfrm>
        </p:spPr>
        <p:txBody>
          <a:bodyPr/>
          <a:lstStyle/>
          <a:p>
            <a:r>
              <a:rPr lang="en-US" dirty="0"/>
              <a:t>Converting MFI values to standardized units (IU/ml) from standard curves </a:t>
            </a:r>
          </a:p>
        </p:txBody>
      </p:sp>
      <p:sp>
        <p:nvSpPr>
          <p:cNvPr id="8" name="TextBox 7">
            <a:extLst>
              <a:ext uri="{FF2B5EF4-FFF2-40B4-BE49-F238E27FC236}">
                <a16:creationId xmlns:a16="http://schemas.microsoft.com/office/drawing/2014/main" id="{D484C5D3-FB5C-1CCE-98FE-DA85FBE67526}"/>
              </a:ext>
            </a:extLst>
          </p:cNvPr>
          <p:cNvSpPr txBox="1"/>
          <p:nvPr/>
        </p:nvSpPr>
        <p:spPr>
          <a:xfrm>
            <a:off x="8030227" y="2346630"/>
            <a:ext cx="1588770" cy="646331"/>
          </a:xfrm>
          <a:prstGeom prst="rect">
            <a:avLst/>
          </a:prstGeom>
          <a:noFill/>
        </p:spPr>
        <p:txBody>
          <a:bodyPr wrap="square" rtlCol="0">
            <a:spAutoFit/>
          </a:bodyPr>
          <a:lstStyle/>
          <a:p>
            <a:r>
              <a:rPr lang="en-US" dirty="0">
                <a:solidFill>
                  <a:srgbClr val="FF0000"/>
                </a:solidFill>
              </a:rPr>
              <a:t>cutoff (9.36  IU/mL)</a:t>
            </a:r>
          </a:p>
        </p:txBody>
      </p:sp>
      <p:cxnSp>
        <p:nvCxnSpPr>
          <p:cNvPr id="54" name="Straight Arrow Connector 53">
            <a:extLst>
              <a:ext uri="{FF2B5EF4-FFF2-40B4-BE49-F238E27FC236}">
                <a16:creationId xmlns:a16="http://schemas.microsoft.com/office/drawing/2014/main" id="{6868282A-B36C-0958-A1E6-D913DBAFF3D5}"/>
              </a:ext>
            </a:extLst>
          </p:cNvPr>
          <p:cNvCxnSpPr>
            <a:cxnSpLocks/>
          </p:cNvCxnSpPr>
          <p:nvPr/>
        </p:nvCxnSpPr>
        <p:spPr>
          <a:xfrm flipH="1">
            <a:off x="6042035" y="3688873"/>
            <a:ext cx="403736" cy="0"/>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FDAD1F23-558D-342D-6508-CB3559EDAD7A}"/>
              </a:ext>
            </a:extLst>
          </p:cNvPr>
          <p:cNvSpPr txBox="1"/>
          <p:nvPr/>
        </p:nvSpPr>
        <p:spPr>
          <a:xfrm>
            <a:off x="6445771" y="3503682"/>
            <a:ext cx="1294787" cy="923330"/>
          </a:xfrm>
          <a:prstGeom prst="rect">
            <a:avLst/>
          </a:prstGeom>
          <a:noFill/>
        </p:spPr>
        <p:txBody>
          <a:bodyPr wrap="square" rtlCol="0">
            <a:spAutoFit/>
          </a:bodyPr>
          <a:lstStyle/>
          <a:p>
            <a:r>
              <a:rPr lang="en-US" dirty="0">
                <a:solidFill>
                  <a:schemeClr val="accent1">
                    <a:lumMod val="75000"/>
                  </a:schemeClr>
                </a:solidFill>
              </a:rPr>
              <a:t>observed sample data</a:t>
            </a:r>
          </a:p>
        </p:txBody>
      </p:sp>
      <p:cxnSp>
        <p:nvCxnSpPr>
          <p:cNvPr id="60" name="Straight Arrow Connector 59">
            <a:extLst>
              <a:ext uri="{FF2B5EF4-FFF2-40B4-BE49-F238E27FC236}">
                <a16:creationId xmlns:a16="http://schemas.microsoft.com/office/drawing/2014/main" id="{4B4F7D07-FDD8-7F62-290A-985108F89832}"/>
              </a:ext>
            </a:extLst>
          </p:cNvPr>
          <p:cNvCxnSpPr>
            <a:cxnSpLocks/>
          </p:cNvCxnSpPr>
          <p:nvPr/>
        </p:nvCxnSpPr>
        <p:spPr>
          <a:xfrm flipH="1">
            <a:off x="7695365" y="2530780"/>
            <a:ext cx="35315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DAD1DE4E-18EB-ADFD-5E7D-B933050400C9}"/>
              </a:ext>
            </a:extLst>
          </p:cNvPr>
          <p:cNvCxnSpPr>
            <a:cxnSpLocks/>
          </p:cNvCxnSpPr>
          <p:nvPr/>
        </p:nvCxnSpPr>
        <p:spPr>
          <a:xfrm flipV="1">
            <a:off x="-135113" y="5872932"/>
            <a:ext cx="0" cy="44145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74C072D-1983-2E0B-EF86-DFDF4781D8CC}"/>
              </a:ext>
            </a:extLst>
          </p:cNvPr>
          <p:cNvCxnSpPr>
            <a:cxnSpLocks/>
          </p:cNvCxnSpPr>
          <p:nvPr/>
        </p:nvCxnSpPr>
        <p:spPr>
          <a:xfrm>
            <a:off x="5870448" y="4642504"/>
            <a:ext cx="1736672" cy="0"/>
          </a:xfrm>
          <a:prstGeom prst="line">
            <a:avLst/>
          </a:prstGeom>
          <a:ln w="15875">
            <a:solidFill>
              <a:schemeClr val="accent1">
                <a:lumMod val="7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78" name="Group 77">
            <a:extLst>
              <a:ext uri="{FF2B5EF4-FFF2-40B4-BE49-F238E27FC236}">
                <a16:creationId xmlns:a16="http://schemas.microsoft.com/office/drawing/2014/main" id="{BA622AD3-34D1-9AB3-63B0-CCB839E06F9E}"/>
              </a:ext>
            </a:extLst>
          </p:cNvPr>
          <p:cNvGrpSpPr/>
          <p:nvPr/>
        </p:nvGrpSpPr>
        <p:grpSpPr>
          <a:xfrm>
            <a:off x="4958953" y="1907947"/>
            <a:ext cx="5767779" cy="4330272"/>
            <a:chOff x="5278875" y="1542660"/>
            <a:chExt cx="5767779" cy="4330272"/>
          </a:xfrm>
        </p:grpSpPr>
        <p:pic>
          <p:nvPicPr>
            <p:cNvPr id="71" name="Picture 70">
              <a:extLst>
                <a:ext uri="{FF2B5EF4-FFF2-40B4-BE49-F238E27FC236}">
                  <a16:creationId xmlns:a16="http://schemas.microsoft.com/office/drawing/2014/main" id="{368F8AC1-D4C8-AE94-4FC2-7D676B428492}"/>
                </a:ext>
              </a:extLst>
            </p:cNvPr>
            <p:cNvPicPr>
              <a:picLocks noChangeAspect="1"/>
            </p:cNvPicPr>
            <p:nvPr/>
          </p:nvPicPr>
          <p:blipFill>
            <a:blip r:embed="rId3"/>
            <a:srcRect l="9864" t="10137"/>
            <a:stretch>
              <a:fillRect/>
            </a:stretch>
          </p:blipFill>
          <p:spPr>
            <a:xfrm>
              <a:off x="6096000" y="1642302"/>
              <a:ext cx="4950654" cy="4230630"/>
            </a:xfrm>
            <a:prstGeom prst="rect">
              <a:avLst/>
            </a:prstGeom>
          </p:spPr>
        </p:pic>
        <p:pic>
          <p:nvPicPr>
            <p:cNvPr id="10" name="Picture 9" descr="A graph of a standard curve&#10;&#10;AI-generated content may be incorrect.">
              <a:extLst>
                <a:ext uri="{FF2B5EF4-FFF2-40B4-BE49-F238E27FC236}">
                  <a16:creationId xmlns:a16="http://schemas.microsoft.com/office/drawing/2014/main" id="{619C312E-E836-27F6-18DE-EB7356F07FFF}"/>
                </a:ext>
              </a:extLst>
            </p:cNvPr>
            <p:cNvPicPr>
              <a:picLocks noChangeAspect="1"/>
            </p:cNvPicPr>
            <p:nvPr/>
          </p:nvPicPr>
          <p:blipFill>
            <a:blip r:embed="rId4"/>
            <a:srcRect r="85796"/>
            <a:stretch>
              <a:fillRect/>
            </a:stretch>
          </p:blipFill>
          <p:spPr>
            <a:xfrm>
              <a:off x="5278875" y="1542660"/>
              <a:ext cx="779283" cy="4114800"/>
            </a:xfrm>
            <a:prstGeom prst="rect">
              <a:avLst/>
            </a:prstGeom>
            <a:ln>
              <a:noFill/>
            </a:ln>
          </p:spPr>
        </p:pic>
        <p:sp>
          <p:nvSpPr>
            <p:cNvPr id="74" name="TextBox 73">
              <a:extLst>
                <a:ext uri="{FF2B5EF4-FFF2-40B4-BE49-F238E27FC236}">
                  <a16:creationId xmlns:a16="http://schemas.microsoft.com/office/drawing/2014/main" id="{FE69634A-9B1E-226A-6339-99320EDBDBC8}"/>
                </a:ext>
              </a:extLst>
            </p:cNvPr>
            <p:cNvSpPr txBox="1"/>
            <p:nvPr/>
          </p:nvSpPr>
          <p:spPr>
            <a:xfrm>
              <a:off x="7158849" y="5448543"/>
              <a:ext cx="3515587" cy="323165"/>
            </a:xfrm>
            <a:prstGeom prst="rect">
              <a:avLst/>
            </a:prstGeom>
            <a:solidFill>
              <a:schemeClr val="bg1"/>
            </a:solidFill>
          </p:spPr>
          <p:txBody>
            <a:bodyPr wrap="square" rtlCol="0">
              <a:spAutoFit/>
            </a:bodyPr>
            <a:lstStyle/>
            <a:p>
              <a:r>
                <a:rPr lang="en-US" sz="1500" dirty="0"/>
                <a:t>WRUV concentration (IU/mL)</a:t>
              </a:r>
            </a:p>
          </p:txBody>
        </p:sp>
        <p:sp>
          <p:nvSpPr>
            <p:cNvPr id="76" name="TextBox 75">
              <a:extLst>
                <a:ext uri="{FF2B5EF4-FFF2-40B4-BE49-F238E27FC236}">
                  <a16:creationId xmlns:a16="http://schemas.microsoft.com/office/drawing/2014/main" id="{AD945688-2E99-C028-71D8-53FD4D8F79F0}"/>
                </a:ext>
              </a:extLst>
            </p:cNvPr>
            <p:cNvSpPr txBox="1"/>
            <p:nvPr/>
          </p:nvSpPr>
          <p:spPr>
            <a:xfrm>
              <a:off x="6169672" y="5155313"/>
              <a:ext cx="4504764" cy="369332"/>
            </a:xfrm>
            <a:prstGeom prst="rect">
              <a:avLst/>
            </a:prstGeom>
            <a:solidFill>
              <a:schemeClr val="bg1"/>
            </a:solidFill>
          </p:spPr>
          <p:txBody>
            <a:bodyPr wrap="square" rtlCol="0">
              <a:spAutoFit/>
            </a:bodyPr>
            <a:lstStyle/>
            <a:p>
              <a:r>
                <a:rPr lang="en-US" dirty="0"/>
                <a:t>1				10				100	</a:t>
              </a:r>
            </a:p>
          </p:txBody>
        </p:sp>
      </p:grpSp>
      <p:cxnSp>
        <p:nvCxnSpPr>
          <p:cNvPr id="4" name="Straight Connector 3">
            <a:extLst>
              <a:ext uri="{FF2B5EF4-FFF2-40B4-BE49-F238E27FC236}">
                <a16:creationId xmlns:a16="http://schemas.microsoft.com/office/drawing/2014/main" id="{62C1F8CC-C2D5-2A49-BBC9-B8A065336FDD}"/>
              </a:ext>
            </a:extLst>
          </p:cNvPr>
          <p:cNvCxnSpPr>
            <a:cxnSpLocks/>
          </p:cNvCxnSpPr>
          <p:nvPr/>
        </p:nvCxnSpPr>
        <p:spPr>
          <a:xfrm flipV="1">
            <a:off x="7607120" y="2253814"/>
            <a:ext cx="0" cy="298499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94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t>Determining serostatus from a cutoff</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a:xfrm>
            <a:off x="838200" y="1825625"/>
            <a:ext cx="3619500" cy="4351338"/>
          </a:xfrm>
        </p:spPr>
        <p:txBody>
          <a:bodyPr/>
          <a:lstStyle/>
          <a:p>
            <a:pPr marL="0" indent="0">
              <a:buNone/>
            </a:pPr>
            <a:r>
              <a:rPr lang="en-US" dirty="0"/>
              <a:t>For each sample in the dataset, we identify each as seropositive (1) or seronegative (0)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152F44-FCA8-3046-6232-F575BD3B2FD2}"/>
              </a:ext>
            </a:extLst>
          </p:cNvPr>
          <p:cNvPicPr>
            <a:picLocks noChangeAspect="1"/>
          </p:cNvPicPr>
          <p:nvPr/>
        </p:nvPicPr>
        <p:blipFill>
          <a:blip r:embed="rId2"/>
          <a:stretch>
            <a:fillRect/>
          </a:stretch>
        </p:blipFill>
        <p:spPr>
          <a:xfrm>
            <a:off x="4965162" y="1825625"/>
            <a:ext cx="5926645" cy="3896653"/>
          </a:xfrm>
          <a:prstGeom prst="rect">
            <a:avLst/>
          </a:prstGeom>
        </p:spPr>
      </p:pic>
    </p:spTree>
    <p:extLst>
      <p:ext uri="{BB962C8B-B14F-4D97-AF65-F5344CB8AC3E}">
        <p14:creationId xmlns:p14="http://schemas.microsoft.com/office/powerpoint/2010/main" val="211851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A9D5-A111-AB75-00E7-05FB9A479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3FDA-62CD-2A96-E96F-69DEC5FF6A47}"/>
              </a:ext>
            </a:extLst>
          </p:cNvPr>
          <p:cNvSpPr>
            <a:spLocks noGrp="1"/>
          </p:cNvSpPr>
          <p:nvPr>
            <p:ph type="title"/>
          </p:nvPr>
        </p:nvSpPr>
        <p:spPr/>
        <p:txBody>
          <a:bodyPr/>
          <a:lstStyle/>
          <a:p>
            <a:r>
              <a:rPr lang="en-US" dirty="0"/>
              <a:t>Calculating seropositivity </a:t>
            </a:r>
            <a:r>
              <a:rPr lang="en-US" i="1" dirty="0"/>
              <a:t>or seroprevalence</a:t>
            </a:r>
          </a:p>
        </p:txBody>
      </p:sp>
      <p:sp>
        <p:nvSpPr>
          <p:cNvPr id="3" name="Content Placeholder 2">
            <a:extLst>
              <a:ext uri="{FF2B5EF4-FFF2-40B4-BE49-F238E27FC236}">
                <a16:creationId xmlns:a16="http://schemas.microsoft.com/office/drawing/2014/main" id="{C71AF8A4-7AF0-167B-EE69-96D9FB658787}"/>
              </a:ext>
            </a:extLst>
          </p:cNvPr>
          <p:cNvSpPr>
            <a:spLocks noGrp="1"/>
          </p:cNvSpPr>
          <p:nvPr>
            <p:ph idx="1"/>
          </p:nvPr>
        </p:nvSpPr>
        <p:spPr>
          <a:xfrm>
            <a:off x="838200" y="1865373"/>
            <a:ext cx="8478328" cy="1325563"/>
          </a:xfrm>
        </p:spPr>
        <p:txBody>
          <a:bodyPr>
            <a:normAutofit lnSpcReduction="10000"/>
          </a:bodyPr>
          <a:lstStyle/>
          <a:p>
            <a:pPr marL="0" indent="0">
              <a:buNone/>
            </a:pPr>
            <a:r>
              <a:rPr lang="en-US" dirty="0"/>
              <a:t>For WRUV with a cutoff of 9.36 IU/ml, we have:</a:t>
            </a:r>
          </a:p>
          <a:p>
            <a:pPr lvl="1"/>
            <a:r>
              <a:rPr lang="en-US" sz="2800" dirty="0"/>
              <a:t>767 seropositive samples</a:t>
            </a:r>
          </a:p>
          <a:p>
            <a:pPr lvl="1"/>
            <a:r>
              <a:rPr lang="en-US" sz="2800" dirty="0"/>
              <a:t>233 seronegative samples</a:t>
            </a:r>
          </a:p>
          <a:p>
            <a:pPr lvl="1"/>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98703-41DC-B653-CE19-D446FCE182BA}"/>
                  </a:ext>
                </a:extLst>
              </p:cNvPr>
              <p:cNvSpPr txBox="1"/>
              <p:nvPr/>
            </p:nvSpPr>
            <p:spPr>
              <a:xfrm>
                <a:off x="685800" y="3568822"/>
                <a:ext cx="10668000" cy="1001556"/>
              </a:xfrm>
              <a:prstGeom prst="rect">
                <a:avLst/>
              </a:prstGeom>
              <a:noFill/>
            </p:spPr>
            <p:txBody>
              <a:bodyPr wrap="square">
                <a:spAutoFit/>
              </a:bodyPr>
              <a:lstStyle/>
              <a:p>
                <a:pPr marL="0" indent="0">
                  <a:lnSpc>
                    <a:spcPct val="115000"/>
                  </a:lnSpc>
                  <a:spcAft>
                    <a:spcPts val="8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𝑆𝑒𝑟𝑜𝑝𝑜𝑠𝑖𝑡𝑖𝑣𝑖𝑡𝑦</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d>
                        <m:dPr>
                          <m:ctrlPr>
                            <a:rPr lang="en-US" sz="24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𝑆𝑒𝑟𝑜𝑝𝑜𝑠𝑖𝑡𝑖𝑣𝑒</m:t>
                          </m:r>
                        </m:e>
                      </m:d>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𝑁𝑢𝑚𝑏𝑒𝑟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𝑠𝑒𝑟𝑜𝑝𝑜𝑠𝑖𝑡𝑖𝑣𝑒</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𝑇𝑜𝑡𝑎𝑙</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𝑛𝑢𝑚𝑏𝑒𝑟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𝑡𝑒𝑠𝑡𝑒𝑑</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 </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1000</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oMath>
                  </m:oMathPara>
                </a14:m>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8D98703-41DC-B653-CE19-D446FCE182BA}"/>
                  </a:ext>
                </a:extLst>
              </p:cNvPr>
              <p:cNvSpPr txBox="1">
                <a:spLocks noRot="1" noChangeAspect="1" noMove="1" noResize="1" noEditPoints="1" noAdjustHandles="1" noChangeArrowheads="1" noChangeShapeType="1" noTextEdit="1"/>
              </p:cNvSpPr>
              <p:nvPr/>
            </p:nvSpPr>
            <p:spPr>
              <a:xfrm>
                <a:off x="685800" y="3568822"/>
                <a:ext cx="10668000" cy="1001556"/>
              </a:xfrm>
              <a:prstGeom prst="rect">
                <a:avLst/>
              </a:prstGeom>
              <a:blipFill>
                <a:blip r:embed="rId2"/>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3080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4EA-3998-CF35-65B3-87AD2E3C73D6}"/>
              </a:ext>
            </a:extLst>
          </p:cNvPr>
          <p:cNvSpPr>
            <a:spLocks noGrp="1"/>
          </p:cNvSpPr>
          <p:nvPr>
            <p:ph type="title"/>
          </p:nvPr>
        </p:nvSpPr>
        <p:spPr/>
        <p:txBody>
          <a:bodyPr/>
          <a:lstStyle/>
          <a:p>
            <a:r>
              <a:rPr lang="en-US" dirty="0"/>
              <a:t>Calculating seropositivity – confidence intervals</a:t>
            </a:r>
          </a:p>
        </p:txBody>
      </p:sp>
      <p:sp>
        <p:nvSpPr>
          <p:cNvPr id="3" name="Content Placeholder 2">
            <a:extLst>
              <a:ext uri="{FF2B5EF4-FFF2-40B4-BE49-F238E27FC236}">
                <a16:creationId xmlns:a16="http://schemas.microsoft.com/office/drawing/2014/main" id="{BDC9B94E-699B-165F-04D9-613EE637E3F0}"/>
              </a:ext>
            </a:extLst>
          </p:cNvPr>
          <p:cNvSpPr>
            <a:spLocks noGrp="1"/>
          </p:cNvSpPr>
          <p:nvPr>
            <p:ph idx="1"/>
          </p:nvPr>
        </p:nvSpPr>
        <p:spPr>
          <a:xfrm>
            <a:off x="838200" y="1825624"/>
            <a:ext cx="10975848" cy="4428871"/>
          </a:xfrm>
        </p:spPr>
        <p:txBody>
          <a:bodyPr>
            <a:normAutofit fontScale="92500" lnSpcReduction="20000"/>
          </a:bodyPr>
          <a:lstStyle/>
          <a:p>
            <a:r>
              <a:rPr lang="en-US" dirty="0"/>
              <a:t>Estimating uncertainty is important for capturing true population seroprevalence; it typically accounts for variance around a mean estimate.</a:t>
            </a:r>
          </a:p>
          <a:p>
            <a:r>
              <a:rPr lang="en-US" dirty="0"/>
              <a:t>Estimating a 95% confidence interval means that in 95 out of 100 calculations of seroprevalence from the same source population using 1000 individuals</a:t>
            </a:r>
            <a:r>
              <a:rPr lang="en-US"/>
              <a:t>, the </a:t>
            </a:r>
            <a:r>
              <a:rPr lang="en-US" dirty="0"/>
              <a:t>range will include the true population-level seroprevalence.</a:t>
            </a:r>
          </a:p>
          <a:p>
            <a:r>
              <a:rPr lang="en-US" dirty="0"/>
              <a:t>This method uses a binomial distribution and accounts for the number of people sampled – luckily, we can use R to easily compute it:</a:t>
            </a:r>
          </a:p>
          <a:p>
            <a:endParaRPr lang="en-US" dirty="0"/>
          </a:p>
          <a:p>
            <a:endParaRPr lang="en-US" dirty="0"/>
          </a:p>
          <a:p>
            <a:pPr marL="239713" indent="0">
              <a:buNone/>
            </a:pPr>
            <a:r>
              <a:rPr lang="en-US" dirty="0"/>
              <a:t>With 767 positive individuals and 1000 individuals total, the 95% CI is: </a:t>
            </a:r>
            <a:r>
              <a:rPr lang="en-US" b="1" dirty="0"/>
              <a:t>74.0% - 79.3%.</a:t>
            </a:r>
          </a:p>
        </p:txBody>
      </p:sp>
      <p:pic>
        <p:nvPicPr>
          <p:cNvPr id="6" name="Picture 5">
            <a:extLst>
              <a:ext uri="{FF2B5EF4-FFF2-40B4-BE49-F238E27FC236}">
                <a16:creationId xmlns:a16="http://schemas.microsoft.com/office/drawing/2014/main" id="{7BAF375D-9085-B808-5846-BFA1DBE11679}"/>
              </a:ext>
            </a:extLst>
          </p:cNvPr>
          <p:cNvPicPr>
            <a:picLocks noChangeAspect="1"/>
          </p:cNvPicPr>
          <p:nvPr/>
        </p:nvPicPr>
        <p:blipFill>
          <a:blip r:embed="rId2"/>
          <a:stretch>
            <a:fillRect/>
          </a:stretch>
        </p:blipFill>
        <p:spPr>
          <a:xfrm>
            <a:off x="3643312" y="4624074"/>
            <a:ext cx="4031117" cy="890974"/>
          </a:xfrm>
          <a:prstGeom prst="rect">
            <a:avLst/>
          </a:prstGeom>
        </p:spPr>
      </p:pic>
    </p:spTree>
    <p:extLst>
      <p:ext uri="{BB962C8B-B14F-4D97-AF65-F5344CB8AC3E}">
        <p14:creationId xmlns:p14="http://schemas.microsoft.com/office/powerpoint/2010/main" val="98066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8B7F4-855F-2416-0C93-80AC06EDB470}"/>
              </a:ext>
            </a:extLst>
          </p:cNvPr>
          <p:cNvSpPr>
            <a:spLocks noGrp="1"/>
          </p:cNvSpPr>
          <p:nvPr>
            <p:ph idx="1"/>
          </p:nvPr>
        </p:nvSpPr>
        <p:spPr/>
        <p:txBody>
          <a:bodyPr/>
          <a:lstStyle/>
          <a:p>
            <a:pPr marL="0" indent="0">
              <a:buNone/>
            </a:pPr>
            <a:r>
              <a:rPr lang="en-US" dirty="0"/>
              <a:t>With 767 positives and 1000 total samples:</a:t>
            </a:r>
          </a:p>
          <a:p>
            <a:pPr marL="0" indent="0">
              <a:buNone/>
            </a:pPr>
            <a:endParaRPr lang="en-US" dirty="0"/>
          </a:p>
          <a:p>
            <a:pPr marL="0" indent="0">
              <a:buNone/>
            </a:pPr>
            <a:r>
              <a:rPr lang="en-US" i="1" dirty="0"/>
              <a:t>Seroprevalence</a:t>
            </a:r>
            <a:r>
              <a:rPr lang="en-US" dirty="0"/>
              <a:t> = 76.7% (95% CI: 74.0%, 79.3%) </a:t>
            </a:r>
          </a:p>
          <a:p>
            <a:endParaRPr lang="en-US" dirty="0"/>
          </a:p>
        </p:txBody>
      </p:sp>
      <p:sp>
        <p:nvSpPr>
          <p:cNvPr id="4" name="Title 1">
            <a:extLst>
              <a:ext uri="{FF2B5EF4-FFF2-40B4-BE49-F238E27FC236}">
                <a16:creationId xmlns:a16="http://schemas.microsoft.com/office/drawing/2014/main" id="{38E04507-A52D-8561-9DE6-226EE3169C0F}"/>
              </a:ext>
            </a:extLst>
          </p:cNvPr>
          <p:cNvSpPr>
            <a:spLocks noGrp="1"/>
          </p:cNvSpPr>
          <p:nvPr>
            <p:ph type="title"/>
          </p:nvPr>
        </p:nvSpPr>
        <p:spPr>
          <a:xfrm>
            <a:off x="838200" y="365125"/>
            <a:ext cx="10515600" cy="1325563"/>
          </a:xfrm>
        </p:spPr>
        <p:txBody>
          <a:bodyPr/>
          <a:lstStyle/>
          <a:p>
            <a:r>
              <a:rPr lang="en-US" dirty="0"/>
              <a:t>Calculating seropositivity – confidence intervals</a:t>
            </a:r>
          </a:p>
        </p:txBody>
      </p:sp>
    </p:spTree>
    <p:extLst>
      <p:ext uri="{BB962C8B-B14F-4D97-AF65-F5344CB8AC3E}">
        <p14:creationId xmlns:p14="http://schemas.microsoft.com/office/powerpoint/2010/main" val="296304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245646" y="1522688"/>
            <a:ext cx="11627556" cy="43110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5000"/>
              </a:lnSpc>
              <a:buNone/>
            </a:pPr>
            <a:r>
              <a:rPr lang="en-US"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seroprevalence is determined, including controls used and selected cutoff. </a:t>
            </a:r>
          </a:p>
          <a:p>
            <a:pPr marL="457200" lvl="1" indent="0" algn="ctr">
              <a:lnSpc>
                <a:spcPct val="115000"/>
              </a:lnSpc>
              <a:buNone/>
            </a:pPr>
            <a:endParaRPr lang="en-US" b="1" kern="100" dirty="0">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buNone/>
            </a:pPr>
            <a:r>
              <a:rPr lang="en-US" kern="100" dirty="0">
                <a:latin typeface="Aptos" panose="020B0004020202020204" pitchFamily="34" charset="0"/>
                <a:ea typeface="Aptos" panose="020B0004020202020204" pitchFamily="34" charset="0"/>
                <a:cs typeface="Times New Roman" panose="02020603050405020304" pitchFamily="18" charset="0"/>
              </a:rPr>
              <a:t>For the seroprevalence of rubella (WRUV): </a:t>
            </a:r>
          </a:p>
          <a:p>
            <a:pPr marL="74295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If we know there’s no/little vaccination, we may assume seroprevalence is due to natural infection, or vice versa. </a:t>
            </a:r>
          </a:p>
          <a:p>
            <a:pPr marL="742950" lvl="1" indent="-285750">
              <a:lnSpc>
                <a:spcPct val="115000"/>
              </a:lnSpc>
              <a:spcAft>
                <a:spcPts val="800"/>
              </a:spcAft>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Since cutoff is a correlate as protection, seroprevalence could also indicate which individuals are susceptible to future infection, and whether there could be outbreaks in a region.</a:t>
            </a:r>
          </a:p>
          <a:p>
            <a:endParaRPr lang="en-US" sz="2400" dirty="0"/>
          </a:p>
        </p:txBody>
      </p:sp>
      <p:sp>
        <p:nvSpPr>
          <p:cNvPr id="7" name="Title 1">
            <a:extLst>
              <a:ext uri="{FF2B5EF4-FFF2-40B4-BE49-F238E27FC236}">
                <a16:creationId xmlns:a16="http://schemas.microsoft.com/office/drawing/2014/main" id="{87D4C872-B497-C805-6B66-E976F7A83F9F}"/>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41488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a:xfrm>
            <a:off x="575733" y="1804992"/>
            <a:ext cx="10515600" cy="4351338"/>
          </a:xfrm>
        </p:spPr>
        <p:txBody>
          <a:bodyPr/>
          <a:lstStyle/>
          <a:p>
            <a:pPr marL="0" indent="0">
              <a:buNone/>
            </a:pPr>
            <a:r>
              <a:rPr lang="en-US" b="1" dirty="0"/>
              <a:t>How would we interpret seroprevalence if there is NOT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a:xfrm>
            <a:off x="947121" y="1690688"/>
            <a:ext cx="7597140" cy="4351338"/>
          </a:xfrm>
        </p:spPr>
        <p:txBody>
          <a:bodyPr/>
          <a:lstStyle/>
          <a:p>
            <a:r>
              <a:rPr lang="en-US" dirty="0"/>
              <a:t>Data visualization</a:t>
            </a:r>
          </a:p>
          <a:p>
            <a:r>
              <a:rPr lang="en-US" dirty="0"/>
              <a:t>Why binarize serological data? </a:t>
            </a:r>
          </a:p>
          <a:p>
            <a:r>
              <a:rPr lang="en-US" dirty="0"/>
              <a:t>Calculating seroprevalence from a cutoff</a:t>
            </a:r>
          </a:p>
          <a:p>
            <a:r>
              <a:rPr lang="en-US" dirty="0"/>
              <a:t>Selecting controls</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9247-2DEE-A52D-0A72-6D811C48EBB6}"/>
              </a:ext>
            </a:extLst>
          </p:cNvPr>
          <p:cNvSpPr>
            <a:spLocks noGrp="1"/>
          </p:cNvSpPr>
          <p:nvPr>
            <p:ph idx="1"/>
          </p:nvPr>
        </p:nvSpPr>
        <p:spPr>
          <a:xfrm>
            <a:off x="575733" y="1811337"/>
            <a:ext cx="10515600" cy="4351338"/>
          </a:xfrm>
        </p:spPr>
        <p:txBody>
          <a:bodyPr/>
          <a:lstStyle/>
          <a:p>
            <a:pPr marL="0" indent="0">
              <a:buNone/>
            </a:pPr>
            <a:r>
              <a:rPr lang="en-US" b="1" dirty="0"/>
              <a:t>How would we interpret seroprevalence if there is NOT a correlate of protection?</a:t>
            </a:r>
          </a:p>
          <a:p>
            <a:r>
              <a:rPr lang="en-US" dirty="0"/>
              <a:t>For antigens in general, seroprevalence could indicate:</a:t>
            </a:r>
          </a:p>
          <a:p>
            <a:pPr lvl="1"/>
            <a:r>
              <a:rPr lang="en-US" dirty="0"/>
              <a:t>Population ever exposed to pathogen or vaccine</a:t>
            </a:r>
          </a:p>
          <a:p>
            <a:pPr lvl="1"/>
            <a:r>
              <a:rPr lang="en-US" dirty="0"/>
              <a:t>Population with recent infection</a:t>
            </a:r>
          </a:p>
          <a:p>
            <a:pPr lvl="1"/>
            <a:r>
              <a:rPr lang="en-US" dirty="0"/>
              <a:t>Population with symptomatic infection</a:t>
            </a:r>
          </a:p>
          <a:p>
            <a:pPr lvl="1"/>
            <a:r>
              <a:rPr lang="en-US" dirty="0"/>
              <a:t>Cross-reactive antibody responses</a:t>
            </a:r>
          </a:p>
        </p:txBody>
      </p:sp>
      <p:sp>
        <p:nvSpPr>
          <p:cNvPr id="4" name="Title 1">
            <a:extLst>
              <a:ext uri="{FF2B5EF4-FFF2-40B4-BE49-F238E27FC236}">
                <a16:creationId xmlns:a16="http://schemas.microsoft.com/office/drawing/2014/main" id="{061B93DF-0EF6-666C-28EA-BF0ECBB27CE5}"/>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24203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 samples to determine cutoffs for seropositivity.</a:t>
            </a:r>
          </a:p>
          <a:p>
            <a:pPr marL="800100" lvl="1" indent="-342900">
              <a:lnSpc>
                <a:spcPct val="115000"/>
              </a:lnSpc>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800100" lvl="1" indent="-342900">
              <a:lnSpc>
                <a:spcPct val="115000"/>
              </a:lnSpc>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sz="2800"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seroprevalence.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8CD1-12C2-3907-41D4-F0A5A9A15AC7}"/>
              </a:ext>
            </a:extLst>
          </p:cNvPr>
          <p:cNvSpPr>
            <a:spLocks noGrp="1"/>
          </p:cNvSpPr>
          <p:nvPr>
            <p:ph type="title"/>
          </p:nvPr>
        </p:nvSpPr>
        <p:spPr/>
        <p:txBody>
          <a:bodyPr/>
          <a:lstStyle/>
          <a:p>
            <a:r>
              <a:rPr lang="en-US" dirty="0"/>
              <a:t>Non-target antigen controls</a:t>
            </a:r>
          </a:p>
        </p:txBody>
      </p:sp>
      <p:sp>
        <p:nvSpPr>
          <p:cNvPr id="3" name="Content Placeholder 2">
            <a:extLst>
              <a:ext uri="{FF2B5EF4-FFF2-40B4-BE49-F238E27FC236}">
                <a16:creationId xmlns:a16="http://schemas.microsoft.com/office/drawing/2014/main" id="{7991FF55-39F5-9352-E18D-29E7BB35183C}"/>
              </a:ext>
            </a:extLst>
          </p:cNvPr>
          <p:cNvSpPr>
            <a:spLocks noGrp="1"/>
          </p:cNvSpPr>
          <p:nvPr>
            <p:ph idx="1"/>
          </p:nvPr>
        </p:nvSpPr>
        <p:spPr>
          <a:xfrm>
            <a:off x="838200" y="1825625"/>
            <a:ext cx="6793089" cy="4351338"/>
          </a:xfrm>
        </p:spPr>
        <p:txBody>
          <a:bodyPr/>
          <a:lstStyle/>
          <a:p>
            <a:r>
              <a:rPr lang="en-US" dirty="0"/>
              <a:t>We also have controls with non-target antigens (SNAP in our dataset, other common ones are GST and Vero cell).</a:t>
            </a:r>
          </a:p>
          <a:p>
            <a:r>
              <a:rPr lang="en-US" dirty="0"/>
              <a:t>These controls can ensure that the plate ran correctly, whether values are similar between plates, and high values can indicate non-specific binding.</a:t>
            </a:r>
          </a:p>
          <a:p>
            <a:r>
              <a:rPr lang="en-US" dirty="0"/>
              <a:t>The non-target antigen values should ideally not differ between samples with high and low antigen values.</a:t>
            </a:r>
          </a:p>
        </p:txBody>
      </p:sp>
      <p:pic>
        <p:nvPicPr>
          <p:cNvPr id="5" name="Picture 4">
            <a:extLst>
              <a:ext uri="{FF2B5EF4-FFF2-40B4-BE49-F238E27FC236}">
                <a16:creationId xmlns:a16="http://schemas.microsoft.com/office/drawing/2014/main" id="{21FCA42F-EE7A-708B-4F09-08A201B6CFCA}"/>
              </a:ext>
            </a:extLst>
          </p:cNvPr>
          <p:cNvPicPr>
            <a:picLocks noChangeAspect="1"/>
          </p:cNvPicPr>
          <p:nvPr/>
        </p:nvPicPr>
        <p:blipFill>
          <a:blip r:embed="rId2"/>
          <a:stretch>
            <a:fillRect/>
          </a:stretch>
        </p:blipFill>
        <p:spPr>
          <a:xfrm>
            <a:off x="7836383" y="1292949"/>
            <a:ext cx="3119851" cy="4572000"/>
          </a:xfrm>
          <a:prstGeom prst="rect">
            <a:avLst/>
          </a:prstGeom>
        </p:spPr>
      </p:pic>
    </p:spTree>
    <p:extLst>
      <p:ext uri="{BB962C8B-B14F-4D97-AF65-F5344CB8AC3E}">
        <p14:creationId xmlns:p14="http://schemas.microsoft.com/office/powerpoint/2010/main" val="227649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a:xfrm>
            <a:off x="838200" y="1533017"/>
            <a:ext cx="10515600" cy="4351338"/>
          </a:xfrm>
        </p:spPr>
        <p:txBody>
          <a:bodyPr>
            <a:noAutofit/>
          </a:bodyPr>
          <a:lstStyle/>
          <a:p>
            <a:pPr>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a:lnSpc>
                <a:spcPct val="115000"/>
              </a:lnSpc>
            </a:pPr>
            <a:r>
              <a:rPr lang="en-US"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CFD13-5E28-17E5-E27B-7C80C08B4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50C4B-CACB-7D91-7AD3-9EAA81DFC124}"/>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14812522-68ED-F54E-A149-754C5AAB7C48}"/>
              </a:ext>
            </a:extLst>
          </p:cNvPr>
          <p:cNvSpPr>
            <a:spLocks noGrp="1"/>
          </p:cNvSpPr>
          <p:nvPr>
            <p:ph idx="1"/>
          </p:nvPr>
        </p:nvSpPr>
        <p:spPr>
          <a:xfrm>
            <a:off x="838200" y="1533017"/>
            <a:ext cx="10515600" cy="4351338"/>
          </a:xfrm>
        </p:spPr>
        <p:txBody>
          <a:bodyPr>
            <a:noAutofit/>
          </a:bodyPr>
          <a:lstStyle/>
          <a:p>
            <a:pPr>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a:lnSpc>
                <a:spcPct val="115000"/>
              </a:lnSpc>
            </a:pPr>
            <a:r>
              <a:rPr lang="en-US"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a:p>
            <a:pPr lvl="2">
              <a:lnSpc>
                <a:spcPct val="115000"/>
              </a:lnSpc>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have clinical or severe infection)</a:t>
            </a:r>
          </a:p>
          <a:p>
            <a:pPr lvl="2">
              <a:lnSpc>
                <a:spcPct val="115000"/>
              </a:lnSpc>
              <a:spcAft>
                <a:spcPts val="800"/>
              </a:spcAft>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Timing since infection (controls likely were taken from acute infection phase)</a:t>
            </a:r>
          </a:p>
          <a:p>
            <a:pPr>
              <a:lnSpc>
                <a:spcPct val="115000"/>
              </a:lnSpc>
            </a:pPr>
            <a:endParaRPr lang="en-US" sz="3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422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754C4-FF43-3212-563D-F35F1CC4E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18FA0-69D7-C569-7D82-4A7057572ED1}"/>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71336A5A-AA19-4D2A-8A79-4DDCE13F5EE5}"/>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b="1"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181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b="1"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p>
          <a:p>
            <a:pPr lvl="1">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5425601"/>
            <a:ext cx="10515600" cy="925341"/>
          </a:xfrm>
        </p:spPr>
        <p:txBody>
          <a:bodyPr/>
          <a:lstStyle/>
          <a:p>
            <a:pPr marL="0" indent="0">
              <a:buNone/>
            </a:pPr>
            <a:r>
              <a:rPr lang="en-US" dirty="0"/>
              <a:t>How would you compare the different distributions of data (untransformed)? </a:t>
            </a:r>
          </a:p>
        </p:txBody>
      </p:sp>
      <p:pic>
        <p:nvPicPr>
          <p:cNvPr id="13" name="Picture 12" descr="A graph of a number of data&#10;&#10;AI-generated content may be incorrect.">
            <a:extLst>
              <a:ext uri="{FF2B5EF4-FFF2-40B4-BE49-F238E27FC236}">
                <a16:creationId xmlns:a16="http://schemas.microsoft.com/office/drawing/2014/main" id="{996E3241-9B6E-8A12-3FA3-9B50EBA894D4}"/>
              </a:ext>
            </a:extLst>
          </p:cNvPr>
          <p:cNvPicPr>
            <a:picLocks noChangeAspect="1"/>
          </p:cNvPicPr>
          <p:nvPr/>
        </p:nvPicPr>
        <p:blipFill>
          <a:blip r:embed="rId3"/>
          <a:stretch>
            <a:fillRect/>
          </a:stretch>
        </p:blipFill>
        <p:spPr>
          <a:xfrm>
            <a:off x="838200" y="1338262"/>
            <a:ext cx="8191500" cy="4095750"/>
          </a:xfrm>
          <a:prstGeom prst="rect">
            <a:avLst/>
          </a:prstGeom>
        </p:spPr>
      </p:pic>
    </p:spTree>
    <p:extLst>
      <p:ext uri="{BB962C8B-B14F-4D97-AF65-F5344CB8AC3E}">
        <p14:creationId xmlns:p14="http://schemas.microsoft.com/office/powerpoint/2010/main" val="2682364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0F7-6FB9-CB6D-166B-B0B1018724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9CCD9E5-F605-FC4F-6971-2ED435FBD898}"/>
              </a:ext>
            </a:extLst>
          </p:cNvPr>
          <p:cNvSpPr>
            <a:spLocks noGrp="1"/>
          </p:cNvSpPr>
          <p:nvPr>
            <p:ph idx="1"/>
          </p:nvPr>
        </p:nvSpPr>
        <p:spPr/>
        <p:txBody>
          <a:bodyPr>
            <a:normAutofit/>
          </a:bodyPr>
          <a:lstStyle/>
          <a:p>
            <a:r>
              <a:rPr lang="en-US" sz="3000" dirty="0"/>
              <a:t>You should visualize your data before conducting analysis.</a:t>
            </a:r>
          </a:p>
          <a:p>
            <a:r>
              <a:rPr lang="en-US" sz="3000" dirty="0"/>
              <a:t>It can be useful to classify samples as seropositive and seronegative, and to calculate seropositivity.</a:t>
            </a:r>
          </a:p>
          <a:p>
            <a:r>
              <a:rPr lang="en-US" sz="3000" dirty="0"/>
              <a:t>It’s important to understand the controls you use, and how these will affect your inference.</a:t>
            </a:r>
          </a:p>
        </p:txBody>
      </p:sp>
    </p:spTree>
    <p:extLst>
      <p:ext uri="{BB962C8B-B14F-4D97-AF65-F5344CB8AC3E}">
        <p14:creationId xmlns:p14="http://schemas.microsoft.com/office/powerpoint/2010/main" val="21602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98CB-8F11-0362-5429-FD50D521C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2356E-F018-086C-9F5F-6BB1173840F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425F88F-2478-2DCD-9A1D-DDC50C836B22}"/>
              </a:ext>
            </a:extLst>
          </p:cNvPr>
          <p:cNvSpPr>
            <a:spLocks noGrp="1"/>
          </p:cNvSpPr>
          <p:nvPr>
            <p:ph idx="1"/>
          </p:nvPr>
        </p:nvSpPr>
        <p:spPr>
          <a:xfrm>
            <a:off x="838200" y="5545410"/>
            <a:ext cx="9591675" cy="925341"/>
          </a:xfrm>
        </p:spPr>
        <p:txBody>
          <a:bodyPr/>
          <a:lstStyle/>
          <a:p>
            <a:pPr marL="0" indent="0">
              <a:buNone/>
            </a:pPr>
            <a:r>
              <a:rPr lang="en-US" dirty="0"/>
              <a:t>How would you compare the different distributions of data (log transformation)? </a:t>
            </a:r>
          </a:p>
        </p:txBody>
      </p:sp>
      <p:pic>
        <p:nvPicPr>
          <p:cNvPr id="13" name="Picture 12" descr="A graph of different sizes of blue color&#10;&#10;AI-generated content may be incorrect.">
            <a:extLst>
              <a:ext uri="{FF2B5EF4-FFF2-40B4-BE49-F238E27FC236}">
                <a16:creationId xmlns:a16="http://schemas.microsoft.com/office/drawing/2014/main" id="{7C73A7D0-009E-8716-07DF-911340C52B1B}"/>
              </a:ext>
            </a:extLst>
          </p:cNvPr>
          <p:cNvPicPr>
            <a:picLocks noChangeAspect="1"/>
          </p:cNvPicPr>
          <p:nvPr/>
        </p:nvPicPr>
        <p:blipFill>
          <a:blip r:embed="rId3"/>
          <a:stretch>
            <a:fillRect/>
          </a:stretch>
        </p:blipFill>
        <p:spPr>
          <a:xfrm>
            <a:off x="838200" y="1364954"/>
            <a:ext cx="8256182" cy="4128091"/>
          </a:xfrm>
          <a:prstGeom prst="rect">
            <a:avLst/>
          </a:prstGeom>
        </p:spPr>
      </p:pic>
    </p:spTree>
    <p:extLst>
      <p:ext uri="{BB962C8B-B14F-4D97-AF65-F5344CB8AC3E}">
        <p14:creationId xmlns:p14="http://schemas.microsoft.com/office/powerpoint/2010/main" val="1046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pPr marL="0" indent="0">
              <a:buNone/>
            </a:pPr>
            <a:r>
              <a:rPr lang="en-US" dirty="0"/>
              <a:t>How would you compare the different distributions of data? </a:t>
            </a:r>
          </a:p>
          <a:p>
            <a:pPr lvl="1"/>
            <a:r>
              <a:rPr lang="en-US" dirty="0"/>
              <a:t>Skewed vs. non-skewed distributions</a:t>
            </a:r>
          </a:p>
          <a:p>
            <a:pPr lvl="1"/>
            <a:r>
              <a:rPr lang="en-US" dirty="0"/>
              <a:t>Unimodal vs. bimodal vs. multimodal</a:t>
            </a:r>
          </a:p>
          <a:p>
            <a:pPr lvl="1"/>
            <a:r>
              <a:rPr lang="en-US" dirty="0"/>
              <a:t>Narrow or wide distribution</a:t>
            </a:r>
          </a:p>
          <a:p>
            <a:pPr lvl="1"/>
            <a:r>
              <a:rPr lang="en-US" dirty="0"/>
              <a:t>Are there outliers?</a:t>
            </a:r>
          </a:p>
          <a:p>
            <a:pPr lvl="1"/>
            <a:endParaRPr lang="en-US" dirty="0"/>
          </a:p>
        </p:txBody>
      </p:sp>
      <p:pic>
        <p:nvPicPr>
          <p:cNvPr id="5" name="Picture 4" descr="A graph of different sizes of blue color&#10;&#10;AI-generated content may be incorrect.">
            <a:extLst>
              <a:ext uri="{FF2B5EF4-FFF2-40B4-BE49-F238E27FC236}">
                <a16:creationId xmlns:a16="http://schemas.microsoft.com/office/drawing/2014/main" id="{5F70584A-653C-D0DC-EEBE-8296DB6B4337}"/>
              </a:ext>
            </a:extLst>
          </p:cNvPr>
          <p:cNvPicPr>
            <a:picLocks noChangeAspect="1"/>
          </p:cNvPicPr>
          <p:nvPr/>
        </p:nvPicPr>
        <p:blipFill>
          <a:blip r:embed="rId3"/>
          <a:stretch>
            <a:fillRect/>
          </a:stretch>
        </p:blipFill>
        <p:spPr>
          <a:xfrm>
            <a:off x="838200" y="1452366"/>
            <a:ext cx="5539562" cy="2769781"/>
          </a:xfrm>
          <a:prstGeom prst="rect">
            <a:avLst/>
          </a:prstGeom>
        </p:spPr>
      </p:pic>
    </p:spTree>
    <p:extLst>
      <p:ext uri="{BB962C8B-B14F-4D97-AF65-F5344CB8AC3E}">
        <p14:creationId xmlns:p14="http://schemas.microsoft.com/office/powerpoint/2010/main" val="9390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838200" y="5026872"/>
            <a:ext cx="10706100" cy="1025068"/>
          </a:xfrm>
        </p:spPr>
        <p:txBody>
          <a:bodyPr>
            <a:normAutofit/>
          </a:bodyPr>
          <a:lstStyle/>
          <a:p>
            <a:pPr marL="0" indent="0">
              <a:buNone/>
            </a:pPr>
            <a:r>
              <a:rPr lang="en-US" dirty="0"/>
              <a:t>What underlying differences might cause the different distributions of data? </a:t>
            </a:r>
          </a:p>
        </p:txBody>
      </p:sp>
      <p:pic>
        <p:nvPicPr>
          <p:cNvPr id="5" name="Picture 4" descr="A graph of different sizes of blue color&#10;&#10;AI-generated content may be incorrect.">
            <a:extLst>
              <a:ext uri="{FF2B5EF4-FFF2-40B4-BE49-F238E27FC236}">
                <a16:creationId xmlns:a16="http://schemas.microsoft.com/office/drawing/2014/main" id="{051ED5E1-4827-3C90-5EF8-ED1379500A06}"/>
              </a:ext>
            </a:extLst>
          </p:cNvPr>
          <p:cNvPicPr>
            <a:picLocks noChangeAspect="1"/>
          </p:cNvPicPr>
          <p:nvPr/>
        </p:nvPicPr>
        <p:blipFill>
          <a:blip r:embed="rId3"/>
          <a:stretch>
            <a:fillRect/>
          </a:stretch>
        </p:blipFill>
        <p:spPr>
          <a:xfrm>
            <a:off x="1016540" y="1340652"/>
            <a:ext cx="7402033" cy="3701017"/>
          </a:xfrm>
          <a:prstGeom prst="rect">
            <a:avLst/>
          </a:prstGeom>
        </p:spPr>
      </p:pic>
    </p:spTree>
    <p:extLst>
      <p:ext uri="{BB962C8B-B14F-4D97-AF65-F5344CB8AC3E}">
        <p14:creationId xmlns:p14="http://schemas.microsoft.com/office/powerpoint/2010/main" val="38740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516544"/>
            <a:ext cx="10720388" cy="1865872"/>
          </a:xfrm>
        </p:spPr>
        <p:txBody>
          <a:bodyPr>
            <a:normAutofit lnSpcReduction="10000"/>
          </a:bodyPr>
          <a:lstStyle/>
          <a:p>
            <a:pPr marL="0" indent="0">
              <a:buNone/>
            </a:pPr>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a:p>
            <a:pPr lvl="1"/>
            <a:r>
              <a:rPr lang="en-US" dirty="0"/>
              <a:t>Waning antibody responses</a:t>
            </a:r>
          </a:p>
        </p:txBody>
      </p:sp>
      <p:pic>
        <p:nvPicPr>
          <p:cNvPr id="5" name="Picture 4" descr="A graph of different sizes of blue color&#10;&#10;AI-generated content may be incorrect.">
            <a:extLst>
              <a:ext uri="{FF2B5EF4-FFF2-40B4-BE49-F238E27FC236}">
                <a16:creationId xmlns:a16="http://schemas.microsoft.com/office/drawing/2014/main" id="{01F96A9D-EE7C-2325-0D53-9AC63E255809}"/>
              </a:ext>
            </a:extLst>
          </p:cNvPr>
          <p:cNvPicPr>
            <a:picLocks noChangeAspect="1"/>
          </p:cNvPicPr>
          <p:nvPr/>
        </p:nvPicPr>
        <p:blipFill>
          <a:blip r:embed="rId3"/>
          <a:stretch>
            <a:fillRect/>
          </a:stretch>
        </p:blipFill>
        <p:spPr>
          <a:xfrm>
            <a:off x="838200" y="1315258"/>
            <a:ext cx="6402572" cy="3201286"/>
          </a:xfrm>
          <a:prstGeom prst="rect">
            <a:avLst/>
          </a:prstGeom>
        </p:spPr>
      </p:pic>
    </p:spTree>
    <p:extLst>
      <p:ext uri="{BB962C8B-B14F-4D97-AF65-F5344CB8AC3E}">
        <p14:creationId xmlns:p14="http://schemas.microsoft.com/office/powerpoint/2010/main" val="1455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4143464"/>
            <a:ext cx="11034932" cy="2339668"/>
          </a:xfrm>
        </p:spPr>
        <p:txBody>
          <a:bodyPr>
            <a:normAutofit fontScale="92500"/>
          </a:bodyPr>
          <a:lstStyle/>
          <a:p>
            <a:pPr marL="0" indent="0">
              <a:buNone/>
            </a:pPr>
            <a:r>
              <a:rPr lang="en-US" sz="2600" b="1" dirty="0"/>
              <a:t>How to get information from histograms like these?</a:t>
            </a:r>
          </a:p>
          <a:p>
            <a:r>
              <a:rPr lang="en-US" sz="2600" dirty="0"/>
              <a:t>How to compare the results of different histograms?</a:t>
            </a:r>
          </a:p>
          <a:p>
            <a:r>
              <a:rPr lang="en-US" sz="2600" dirty="0"/>
              <a:t>What inferences can we make about pathogen exposure based on a histogram? </a:t>
            </a:r>
          </a:p>
          <a:p>
            <a:r>
              <a:rPr lang="en-US" sz="2600" dirty="0"/>
              <a:t>A method of making inferences from distributions is </a:t>
            </a:r>
            <a:r>
              <a:rPr lang="en-US" sz="2600" b="1" dirty="0"/>
              <a:t>binarizing </a:t>
            </a:r>
            <a:r>
              <a:rPr lang="en-US" sz="2600" dirty="0"/>
              <a:t>data</a:t>
            </a:r>
          </a:p>
          <a:p>
            <a:pPr lvl="1"/>
            <a:r>
              <a:rPr lang="en-US" sz="2600" dirty="0"/>
              <a:t>Setting a cutoff, and everything above that cutoff is positive</a:t>
            </a:r>
          </a:p>
        </p:txBody>
      </p:sp>
      <p:pic>
        <p:nvPicPr>
          <p:cNvPr id="4" name="Picture 3" descr="A graph of samples in a row&#10;&#10;AI-generated content may be incorrect.">
            <a:extLst>
              <a:ext uri="{FF2B5EF4-FFF2-40B4-BE49-F238E27FC236}">
                <a16:creationId xmlns:a16="http://schemas.microsoft.com/office/drawing/2014/main" id="{95F758FD-A31C-28A4-25D1-2ED87268E1FB}"/>
              </a:ext>
            </a:extLst>
          </p:cNvPr>
          <p:cNvPicPr>
            <a:picLocks noChangeAspect="1"/>
          </p:cNvPicPr>
          <p:nvPr/>
        </p:nvPicPr>
        <p:blipFill>
          <a:blip r:embed="rId3"/>
          <a:stretch>
            <a:fillRect/>
          </a:stretch>
        </p:blipFill>
        <p:spPr>
          <a:xfrm>
            <a:off x="2354736" y="1468800"/>
            <a:ext cx="2747963" cy="2747963"/>
          </a:xfrm>
          <a:prstGeom prst="rect">
            <a:avLst/>
          </a:prstGeom>
        </p:spPr>
      </p:pic>
      <p:pic>
        <p:nvPicPr>
          <p:cNvPr id="5" name="Picture 4" descr="A graph of a number of samples&#10;&#10;AI-generated content may be incorrect.">
            <a:extLst>
              <a:ext uri="{FF2B5EF4-FFF2-40B4-BE49-F238E27FC236}">
                <a16:creationId xmlns:a16="http://schemas.microsoft.com/office/drawing/2014/main" id="{B57DE277-4B6F-4877-BE01-98B4E0338F81}"/>
              </a:ext>
            </a:extLst>
          </p:cNvPr>
          <p:cNvPicPr>
            <a:picLocks noChangeAspect="1"/>
          </p:cNvPicPr>
          <p:nvPr/>
        </p:nvPicPr>
        <p:blipFill>
          <a:blip r:embed="rId4"/>
          <a:stretch>
            <a:fillRect/>
          </a:stretch>
        </p:blipFill>
        <p:spPr>
          <a:xfrm>
            <a:off x="6930467" y="1468800"/>
            <a:ext cx="2747964" cy="2747964"/>
          </a:xfrm>
          <a:prstGeom prst="rect">
            <a:avLst/>
          </a:prstGeom>
        </p:spPr>
      </p:pic>
      <p:sp>
        <p:nvSpPr>
          <p:cNvPr id="6" name="TextBox 5">
            <a:extLst>
              <a:ext uri="{FF2B5EF4-FFF2-40B4-BE49-F238E27FC236}">
                <a16:creationId xmlns:a16="http://schemas.microsoft.com/office/drawing/2014/main" id="{519DA5E7-7A3A-DE85-EEA4-570E627375F1}"/>
              </a:ext>
            </a:extLst>
          </p:cNvPr>
          <p:cNvSpPr txBox="1"/>
          <p:nvPr/>
        </p:nvSpPr>
        <p:spPr>
          <a:xfrm>
            <a:off x="2354736" y="129038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2537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4410922"/>
            <a:ext cx="10515600" cy="2042888"/>
          </a:xfrm>
        </p:spPr>
        <p:txBody>
          <a:bodyPr>
            <a:normAutofit/>
          </a:bodyPr>
          <a:lstStyle/>
          <a:p>
            <a:r>
              <a:rPr lang="en-US" dirty="0"/>
              <a:t>Rubella has a </a:t>
            </a:r>
            <a:r>
              <a:rPr lang="en-US" b="1" dirty="0"/>
              <a:t>correlate of protection </a:t>
            </a:r>
          </a:p>
          <a:p>
            <a:pPr lvl="1"/>
            <a:r>
              <a:rPr lang="en-US" dirty="0"/>
              <a:t>Individuals with antibody responses above a certain cutoff are expected to be protected from rubella infection</a:t>
            </a:r>
          </a:p>
          <a:p>
            <a:pPr lvl="1"/>
            <a:r>
              <a:rPr lang="en-US" dirty="0"/>
              <a:t>By applying a cutoff equivalent to the correlate of protection, we can calculate seroprevalence (here, also equals the immune proportion)</a:t>
            </a:r>
          </a:p>
        </p:txBody>
      </p:sp>
      <p:pic>
        <p:nvPicPr>
          <p:cNvPr id="8" name="Picture 7" descr="A graph of samples in a row&#10;&#10;AI-generated content may be incorrect.">
            <a:extLst>
              <a:ext uri="{FF2B5EF4-FFF2-40B4-BE49-F238E27FC236}">
                <a16:creationId xmlns:a16="http://schemas.microsoft.com/office/drawing/2014/main" id="{9EF4ADE3-35F3-2CFF-872A-6447C08D1D7C}"/>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F4FC5DCF-70CF-F8E3-8956-FAF13E884E3E}"/>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10" name="TextBox 9">
            <a:extLst>
              <a:ext uri="{FF2B5EF4-FFF2-40B4-BE49-F238E27FC236}">
                <a16:creationId xmlns:a16="http://schemas.microsoft.com/office/drawing/2014/main" id="{21341E64-A6AA-65D4-04D1-0270481D4E6F}"/>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
        <p:nvSpPr>
          <p:cNvPr id="2" name="Title 1">
            <a:extLst>
              <a:ext uri="{FF2B5EF4-FFF2-40B4-BE49-F238E27FC236}">
                <a16:creationId xmlns:a16="http://schemas.microsoft.com/office/drawing/2014/main" id="{4FA51156-E1DB-F1FD-AB65-068C70BF6D1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Tree>
    <p:extLst>
      <p:ext uri="{BB962C8B-B14F-4D97-AF65-F5344CB8AC3E}">
        <p14:creationId xmlns:p14="http://schemas.microsoft.com/office/powerpoint/2010/main" val="3414551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41915</TotalTime>
  <Words>2820</Words>
  <Application>Microsoft Macintosh PowerPoint</Application>
  <PresentationFormat>Widescreen</PresentationFormat>
  <Paragraphs>237</Paragraphs>
  <Slides>30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Aptos Display</vt:lpstr>
      <vt:lpstr>Arial</vt:lpstr>
      <vt:lpstr>Cambria Math</vt:lpstr>
      <vt:lpstr>Courier New</vt:lpstr>
      <vt:lpstr>Slack-Lato</vt:lpstr>
      <vt:lpstr>Symbol</vt:lpstr>
      <vt:lpstr>Wingdings</vt:lpstr>
      <vt:lpstr>Office Theme</vt:lpstr>
      <vt:lpstr>Lecture 3: Visualizations &amp; considerations for binarizing serological data</vt:lpstr>
      <vt:lpstr>Lecture outline</vt:lpstr>
      <vt:lpstr>Visualizing serological data with histograms</vt:lpstr>
      <vt:lpstr>Visualizing serological data with histograms</vt:lpstr>
      <vt:lpstr>Visualizing serological data with histograms</vt:lpstr>
      <vt:lpstr>Visualizing serological data with histograms</vt:lpstr>
      <vt:lpstr>Visualizing serological data with histograms</vt:lpstr>
      <vt:lpstr>Histograms of rubella (wruv) antibody responses</vt:lpstr>
      <vt:lpstr>Histograms of rubella (wruv) antibody responses</vt:lpstr>
      <vt:lpstr>Histograms of rubella (wruv) antibody responses</vt:lpstr>
      <vt:lpstr>Getting MFI values from standard curves </vt:lpstr>
      <vt:lpstr>Converting MFI values to standardized units (IU/ml) from standard curves </vt:lpstr>
      <vt:lpstr>Converting MFI values to standardized units (IU/ml) from standard curves </vt:lpstr>
      <vt:lpstr>Determining serostatus from a cutoff</vt:lpstr>
      <vt:lpstr>Calculating seropositivity or seroprevalence</vt:lpstr>
      <vt:lpstr>Calculating seropositivity – confidence intervals</vt:lpstr>
      <vt:lpstr>Calculating seropositivity – confidence intervals</vt:lpstr>
      <vt:lpstr>Question: How do we interpret seroprevalence?</vt:lpstr>
      <vt:lpstr>Question: How do we interpret seroprevalence?</vt:lpstr>
      <vt:lpstr>Question: How do we interpret seroprevalence?</vt:lpstr>
      <vt:lpstr>Controls </vt:lpstr>
      <vt:lpstr>Non-target antigen controls</vt:lpstr>
      <vt:lpstr>Positive controls </vt:lpstr>
      <vt:lpstr>Positive controls </vt:lpstr>
      <vt:lpstr>Negative controls</vt:lpstr>
      <vt:lpstr>Negative controls</vt:lpstr>
      <vt:lpstr>Negative controls</vt:lpstr>
      <vt:lpstr>Negative controls</vt:lpstr>
      <vt:lpstr>Controls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46</cp:revision>
  <dcterms:created xsi:type="dcterms:W3CDTF">2025-04-09T16:28:51Z</dcterms:created>
  <dcterms:modified xsi:type="dcterms:W3CDTF">2025-05-20T20:56:26Z</dcterms:modified>
</cp:coreProperties>
</file>