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340" r:id="rId2"/>
    <p:sldId id="341" r:id="rId3"/>
    <p:sldId id="342" r:id="rId4"/>
    <p:sldId id="299" r:id="rId5"/>
    <p:sldId id="277" r:id="rId6"/>
    <p:sldId id="343" r:id="rId7"/>
    <p:sldId id="344" r:id="rId8"/>
    <p:sldId id="280" r:id="rId9"/>
    <p:sldId id="345" r:id="rId10"/>
    <p:sldId id="346" r:id="rId11"/>
    <p:sldId id="347" r:id="rId12"/>
    <p:sldId id="311" r:id="rId13"/>
    <p:sldId id="301" r:id="rId14"/>
    <p:sldId id="348" r:id="rId15"/>
    <p:sldId id="306" r:id="rId16"/>
    <p:sldId id="309" r:id="rId17"/>
    <p:sldId id="310" r:id="rId18"/>
    <p:sldId id="349" r:id="rId19"/>
    <p:sldId id="265" r:id="rId20"/>
    <p:sldId id="305" r:id="rId21"/>
    <p:sldId id="350" r:id="rId22"/>
    <p:sldId id="308" r:id="rId23"/>
    <p:sldId id="351" r:id="rId24"/>
    <p:sldId id="313" r:id="rId25"/>
    <p:sldId id="352" r:id="rId26"/>
    <p:sldId id="353" r:id="rId27"/>
    <p:sldId id="314" r:id="rId28"/>
    <p:sldId id="354" r:id="rId29"/>
    <p:sldId id="355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A" id="{F99328A7-D403-4841-BCC5-617997EF0B9A}">
          <p14:sldIdLst>
            <p14:sldId id="340"/>
            <p14:sldId id="341"/>
            <p14:sldId id="342"/>
            <p14:sldId id="299"/>
            <p14:sldId id="277"/>
            <p14:sldId id="343"/>
            <p14:sldId id="344"/>
            <p14:sldId id="280"/>
            <p14:sldId id="345"/>
            <p14:sldId id="346"/>
            <p14:sldId id="347"/>
            <p14:sldId id="311"/>
            <p14:sldId id="301"/>
            <p14:sldId id="348"/>
            <p14:sldId id="306"/>
            <p14:sldId id="309"/>
            <p14:sldId id="310"/>
            <p14:sldId id="349"/>
            <p14:sldId id="265"/>
            <p14:sldId id="305"/>
            <p14:sldId id="350"/>
            <p14:sldId id="308"/>
            <p14:sldId id="351"/>
            <p14:sldId id="313"/>
            <p14:sldId id="352"/>
            <p14:sldId id="353"/>
            <p14:sldId id="314"/>
            <p14:sldId id="354"/>
            <p14:sldId id="35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B27B-6C89-0A49-928E-71ACFA8647EA}" v="4" dt="2025-07-08T20:49:3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3"/>
    <p:restoredTop sz="77234"/>
  </p:normalViewPr>
  <p:slideViewPr>
    <p:cSldViewPr snapToGrid="0">
      <p:cViewPr varScale="1">
        <p:scale>
          <a:sx n="88" d="100"/>
          <a:sy n="88" d="100"/>
        </p:scale>
        <p:origin x="824" y="192"/>
      </p:cViewPr>
      <p:guideLst/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641AC2CA-CCB4-F343-A9CF-8A0B4707948A}"/>
    <pc:docChg chg="undo redo custSel addSld delSld modSld sldOrd modSection">
      <pc:chgData name="Sonia Tara Hegde" userId="d93a2558-a889-4521-bcb4-6ed3fce9e012" providerId="ADAL" clId="{641AC2CA-CCB4-F343-A9CF-8A0B4707948A}" dt="2025-05-22T04:47:42.265" v="1581" actId="20577"/>
      <pc:docMkLst>
        <pc:docMk/>
      </pc:docMkLst>
      <pc:sldChg chg="modSp mod">
        <pc:chgData name="Sonia Tara Hegde" userId="d93a2558-a889-4521-bcb4-6ed3fce9e012" providerId="ADAL" clId="{641AC2CA-CCB4-F343-A9CF-8A0B4707948A}" dt="2025-05-19T18:12:23.921" v="46" actId="20577"/>
        <pc:sldMkLst>
          <pc:docMk/>
          <pc:sldMk cId="2019742042" sldId="263"/>
        </pc:sldMkLst>
      </pc:sldChg>
      <pc:sldChg chg="modSp mod modNotesTx">
        <pc:chgData name="Sonia Tara Hegde" userId="d93a2558-a889-4521-bcb4-6ed3fce9e012" providerId="ADAL" clId="{641AC2CA-CCB4-F343-A9CF-8A0B4707948A}" dt="2025-05-22T04:46:45.148" v="1574" actId="20577"/>
        <pc:sldMkLst>
          <pc:docMk/>
          <pc:sldMk cId="3474297192" sldId="264"/>
        </pc:sldMkLst>
      </pc:sldChg>
      <pc:sldChg chg="modSp modAnim">
        <pc:chgData name="Sonia Tara Hegde" userId="d93a2558-a889-4521-bcb4-6ed3fce9e012" providerId="ADAL" clId="{641AC2CA-CCB4-F343-A9CF-8A0B4707948A}" dt="2025-05-19T22:10:47.741" v="917" actId="20577"/>
        <pc:sldMkLst>
          <pc:docMk/>
          <pc:sldMk cId="4147780259" sldId="266"/>
        </pc:sldMkLst>
      </pc:sldChg>
      <pc:sldChg chg="modNotesTx">
        <pc:chgData name="Sonia Tara Hegde" userId="d93a2558-a889-4521-bcb4-6ed3fce9e012" providerId="ADAL" clId="{641AC2CA-CCB4-F343-A9CF-8A0B4707948A}" dt="2025-05-22T04:47:12.338" v="1577" actId="20577"/>
        <pc:sldMkLst>
          <pc:docMk/>
          <pc:sldMk cId="879771034" sldId="267"/>
        </pc:sldMkLst>
      </pc:sldChg>
      <pc:sldChg chg="modSp mod modNotesTx">
        <pc:chgData name="Sonia Tara Hegde" userId="d93a2558-a889-4521-bcb4-6ed3fce9e012" providerId="ADAL" clId="{641AC2CA-CCB4-F343-A9CF-8A0B4707948A}" dt="2025-05-22T04:46:56.279" v="1575" actId="20577"/>
        <pc:sldMkLst>
          <pc:docMk/>
          <pc:sldMk cId="2711141833" sldId="268"/>
        </pc:sldMkLst>
      </pc:sldChg>
      <pc:sldChg chg="modSp mod">
        <pc:chgData name="Sonia Tara Hegde" userId="d93a2558-a889-4521-bcb4-6ed3fce9e012" providerId="ADAL" clId="{641AC2CA-CCB4-F343-A9CF-8A0B4707948A}" dt="2025-05-19T22:04:13.316" v="806" actId="113"/>
        <pc:sldMkLst>
          <pc:docMk/>
          <pc:sldMk cId="2499460883" sldId="269"/>
        </pc:sldMkLst>
      </pc:sldChg>
      <pc:sldChg chg="modSp ord modAnim">
        <pc:chgData name="Sonia Tara Hegde" userId="d93a2558-a889-4521-bcb4-6ed3fce9e012" providerId="ADAL" clId="{641AC2CA-CCB4-F343-A9CF-8A0B4707948A}" dt="2025-05-19T21:56:37.233" v="777" actId="207"/>
        <pc:sldMkLst>
          <pc:docMk/>
          <pc:sldMk cId="1234010339" sldId="270"/>
        </pc:sldMkLst>
      </pc:sldChg>
      <pc:sldChg chg="addSp delSp modSp mod modAnim modNotesTx">
        <pc:chgData name="Sonia Tara Hegde" userId="d93a2558-a889-4521-bcb4-6ed3fce9e012" providerId="ADAL" clId="{641AC2CA-CCB4-F343-A9CF-8A0B4707948A}" dt="2025-05-22T04:45:45.138" v="1569" actId="20577"/>
        <pc:sldMkLst>
          <pc:docMk/>
          <pc:sldMk cId="333902903" sldId="271"/>
        </pc:sldMkLst>
      </pc:sldChg>
      <pc:sldChg chg="modSp mod">
        <pc:chgData name="Sonia Tara Hegde" userId="d93a2558-a889-4521-bcb4-6ed3fce9e012" providerId="ADAL" clId="{641AC2CA-CCB4-F343-A9CF-8A0B4707948A}" dt="2025-05-19T22:06:28.338" v="880" actId="20577"/>
        <pc:sldMkLst>
          <pc:docMk/>
          <pc:sldMk cId="1858928349" sldId="272"/>
        </pc:sldMkLst>
      </pc:sldChg>
      <pc:sldChg chg="modSp mod">
        <pc:chgData name="Sonia Tara Hegde" userId="d93a2558-a889-4521-bcb4-6ed3fce9e012" providerId="ADAL" clId="{641AC2CA-CCB4-F343-A9CF-8A0B4707948A}" dt="2025-05-19T22:15:08.001" v="945" actId="255"/>
        <pc:sldMkLst>
          <pc:docMk/>
          <pc:sldMk cId="1133513415" sldId="273"/>
        </pc:sldMkLst>
      </pc:sldChg>
      <pc:sldChg chg="modSp mod">
        <pc:chgData name="Sonia Tara Hegde" userId="d93a2558-a889-4521-bcb4-6ed3fce9e012" providerId="ADAL" clId="{641AC2CA-CCB4-F343-A9CF-8A0B4707948A}" dt="2025-05-19T22:15:39.070" v="948" actId="12"/>
        <pc:sldMkLst>
          <pc:docMk/>
          <pc:sldMk cId="867732686" sldId="274"/>
        </pc:sldMkLst>
      </pc:sldChg>
      <pc:sldChg chg="modSp mod">
        <pc:chgData name="Sonia Tara Hegde" userId="d93a2558-a889-4521-bcb4-6ed3fce9e012" providerId="ADAL" clId="{641AC2CA-CCB4-F343-A9CF-8A0B4707948A}" dt="2025-05-19T22:55:16.082" v="1498" actId="20577"/>
        <pc:sldMkLst>
          <pc:docMk/>
          <pc:sldMk cId="741558308" sldId="275"/>
        </pc:sldMkLst>
      </pc:sldChg>
      <pc:sldChg chg="modSp mod">
        <pc:chgData name="Sonia Tara Hegde" userId="d93a2558-a889-4521-bcb4-6ed3fce9e012" providerId="ADAL" clId="{641AC2CA-CCB4-F343-A9CF-8A0B4707948A}" dt="2025-05-19T22:55:32.414" v="1499" actId="1076"/>
        <pc:sldMkLst>
          <pc:docMk/>
          <pc:sldMk cId="4130699570" sldId="278"/>
        </pc:sldMkLst>
      </pc:sldChg>
      <pc:sldChg chg="modSp mod">
        <pc:chgData name="Sonia Tara Hegde" userId="d93a2558-a889-4521-bcb4-6ed3fce9e012" providerId="ADAL" clId="{641AC2CA-CCB4-F343-A9CF-8A0B4707948A}" dt="2025-05-19T22:55:48.150" v="1513" actId="20577"/>
        <pc:sldMkLst>
          <pc:docMk/>
          <pc:sldMk cId="797281096" sldId="279"/>
        </pc:sldMkLst>
      </pc:sldChg>
      <pc:sldChg chg="modSp mod modNotesTx">
        <pc:chgData name="Sonia Tara Hegde" userId="d93a2558-a889-4521-bcb4-6ed3fce9e012" providerId="ADAL" clId="{641AC2CA-CCB4-F343-A9CF-8A0B4707948A}" dt="2025-05-22T04:47:06.849" v="1576" actId="20577"/>
        <pc:sldMkLst>
          <pc:docMk/>
          <pc:sldMk cId="448242425" sldId="282"/>
        </pc:sldMkLst>
      </pc:sldChg>
      <pc:sldChg chg="modSp mod">
        <pc:chgData name="Sonia Tara Hegde" userId="d93a2558-a889-4521-bcb4-6ed3fce9e012" providerId="ADAL" clId="{641AC2CA-CCB4-F343-A9CF-8A0B4707948A}" dt="2025-05-19T21:41:14.426" v="673" actId="255"/>
        <pc:sldMkLst>
          <pc:docMk/>
          <pc:sldMk cId="332812018" sldId="283"/>
        </pc:sldMkLst>
      </pc:sldChg>
      <pc:sldChg chg="modSp mod">
        <pc:chgData name="Sonia Tara Hegde" userId="d93a2558-a889-4521-bcb4-6ed3fce9e012" providerId="ADAL" clId="{641AC2CA-CCB4-F343-A9CF-8A0B4707948A}" dt="2025-05-19T22:11:41.098" v="929" actId="20577"/>
        <pc:sldMkLst>
          <pc:docMk/>
          <pc:sldMk cId="1871185235" sldId="284"/>
        </pc:sldMkLst>
      </pc:sldChg>
      <pc:sldChg chg="modSp mod modNotesTx">
        <pc:chgData name="Sonia Tara Hegde" userId="d93a2558-a889-4521-bcb4-6ed3fce9e012" providerId="ADAL" clId="{641AC2CA-CCB4-F343-A9CF-8A0B4707948A}" dt="2025-05-22T04:46:26.359" v="1573" actId="20577"/>
        <pc:sldMkLst>
          <pc:docMk/>
          <pc:sldMk cId="4014740805" sldId="285"/>
        </pc:sldMkLst>
      </pc:sldChg>
      <pc:sldChg chg="modSp mod">
        <pc:chgData name="Sonia Tara Hegde" userId="d93a2558-a889-4521-bcb4-6ed3fce9e012" providerId="ADAL" clId="{641AC2CA-CCB4-F343-A9CF-8A0B4707948A}" dt="2025-05-19T22:50:10.890" v="1356" actId="255"/>
        <pc:sldMkLst>
          <pc:docMk/>
          <pc:sldMk cId="1461107896" sldId="287"/>
        </pc:sldMkLst>
      </pc:sldChg>
      <pc:sldChg chg="modSp mod">
        <pc:chgData name="Sonia Tara Hegde" userId="d93a2558-a889-4521-bcb4-6ed3fce9e012" providerId="ADAL" clId="{641AC2CA-CCB4-F343-A9CF-8A0B4707948A}" dt="2025-05-19T22:50:25.326" v="1361" actId="1035"/>
        <pc:sldMkLst>
          <pc:docMk/>
          <pc:sldMk cId="3370676167" sldId="288"/>
        </pc:sldMkLst>
      </pc:sldChg>
      <pc:sldChg chg="modSp mod modNotesTx">
        <pc:chgData name="Sonia Tara Hegde" userId="d93a2558-a889-4521-bcb4-6ed3fce9e012" providerId="ADAL" clId="{641AC2CA-CCB4-F343-A9CF-8A0B4707948A}" dt="2025-05-22T04:47:42.265" v="1581" actId="20577"/>
        <pc:sldMkLst>
          <pc:docMk/>
          <pc:sldMk cId="2890351887" sldId="289"/>
        </pc:sldMkLst>
      </pc:sldChg>
      <pc:sldChg chg="addSp delSp modSp mod">
        <pc:chgData name="Sonia Tara Hegde" userId="d93a2558-a889-4521-bcb4-6ed3fce9e012" providerId="ADAL" clId="{641AC2CA-CCB4-F343-A9CF-8A0B4707948A}" dt="2025-05-19T22:27:07.421" v="1038" actId="20577"/>
        <pc:sldMkLst>
          <pc:docMk/>
          <pc:sldMk cId="1543346692" sldId="292"/>
        </pc:sldMkLst>
      </pc:sldChg>
      <pc:sldChg chg="modSp mod">
        <pc:chgData name="Sonia Tara Hegde" userId="d93a2558-a889-4521-bcb4-6ed3fce9e012" providerId="ADAL" clId="{641AC2CA-CCB4-F343-A9CF-8A0B4707948A}" dt="2025-05-19T21:38:25.873" v="652" actId="207"/>
        <pc:sldMkLst>
          <pc:docMk/>
          <pc:sldMk cId="2664648000" sldId="294"/>
        </pc:sldMkLst>
      </pc:sldChg>
      <pc:sldChg chg="modSp mod modAnim">
        <pc:chgData name="Sonia Tara Hegde" userId="d93a2558-a889-4521-bcb4-6ed3fce9e012" providerId="ADAL" clId="{641AC2CA-CCB4-F343-A9CF-8A0B4707948A}" dt="2025-05-19T22:01:47.615" v="802"/>
        <pc:sldMkLst>
          <pc:docMk/>
          <pc:sldMk cId="969500752" sldId="296"/>
        </pc:sldMkLst>
      </pc:sldChg>
      <pc:sldChg chg="modSp mod modNotesTx">
        <pc:chgData name="Sonia Tara Hegde" userId="d93a2558-a889-4521-bcb4-6ed3fce9e012" providerId="ADAL" clId="{641AC2CA-CCB4-F343-A9CF-8A0B4707948A}" dt="2025-05-22T04:47:28.067" v="1578" actId="20577"/>
        <pc:sldMkLst>
          <pc:docMk/>
          <pc:sldMk cId="1212203435" sldId="297"/>
        </pc:sldMkLst>
      </pc:sldChg>
      <pc:sldChg chg="modSp mod">
        <pc:chgData name="Sonia Tara Hegde" userId="d93a2558-a889-4521-bcb4-6ed3fce9e012" providerId="ADAL" clId="{641AC2CA-CCB4-F343-A9CF-8A0B4707948A}" dt="2025-05-19T22:52:41.941" v="1380" actId="1037"/>
        <pc:sldMkLst>
          <pc:docMk/>
          <pc:sldMk cId="1133080327" sldId="298"/>
        </pc:sldMkLst>
      </pc:sldChg>
      <pc:sldChg chg="modSp mod">
        <pc:chgData name="Sonia Tara Hegde" userId="d93a2558-a889-4521-bcb4-6ed3fce9e012" providerId="ADAL" clId="{641AC2CA-CCB4-F343-A9CF-8A0B4707948A}" dt="2025-05-19T22:27:14.490" v="1040" actId="20577"/>
        <pc:sldMkLst>
          <pc:docMk/>
          <pc:sldMk cId="1610700448" sldId="319"/>
        </pc:sldMkLst>
      </pc:sldChg>
      <pc:sldChg chg="modSp mod ord">
        <pc:chgData name="Sonia Tara Hegde" userId="d93a2558-a889-4521-bcb4-6ed3fce9e012" providerId="ADAL" clId="{641AC2CA-CCB4-F343-A9CF-8A0B4707948A}" dt="2025-05-19T22:02:23.451" v="804" actId="20577"/>
        <pc:sldMkLst>
          <pc:docMk/>
          <pc:sldMk cId="2091334620" sldId="320"/>
        </pc:sldMkLst>
      </pc:sldChg>
      <pc:sldChg chg="modSp mod">
        <pc:chgData name="Sonia Tara Hegde" userId="d93a2558-a889-4521-bcb4-6ed3fce9e012" providerId="ADAL" clId="{641AC2CA-CCB4-F343-A9CF-8A0B4707948A}" dt="2025-05-19T22:14:17.160" v="944" actId="14100"/>
        <pc:sldMkLst>
          <pc:docMk/>
          <pc:sldMk cId="2104297156" sldId="321"/>
        </pc:sldMkLst>
      </pc:sldChg>
      <pc:sldChg chg="modSp mod">
        <pc:chgData name="Sonia Tara Hegde" userId="d93a2558-a889-4521-bcb4-6ed3fce9e012" providerId="ADAL" clId="{641AC2CA-CCB4-F343-A9CF-8A0B4707948A}" dt="2025-05-19T21:41:01.743" v="672" actId="207"/>
        <pc:sldMkLst>
          <pc:docMk/>
          <pc:sldMk cId="1809171964" sldId="322"/>
        </pc:sldMkLst>
      </pc:sldChg>
      <pc:sldChg chg="modSp mod">
        <pc:chgData name="Sonia Tara Hegde" userId="d93a2558-a889-4521-bcb4-6ed3fce9e012" providerId="ADAL" clId="{641AC2CA-CCB4-F343-A9CF-8A0B4707948A}" dt="2025-05-19T21:53:57.128" v="766" actId="20577"/>
        <pc:sldMkLst>
          <pc:docMk/>
          <pc:sldMk cId="4273434727" sldId="323"/>
        </pc:sldMkLst>
      </pc:sldChg>
      <pc:sldChg chg="modSp mod">
        <pc:chgData name="Sonia Tara Hegde" userId="d93a2558-a889-4521-bcb4-6ed3fce9e012" providerId="ADAL" clId="{641AC2CA-CCB4-F343-A9CF-8A0B4707948A}" dt="2025-05-19T21:40:51.070" v="670" actId="207"/>
        <pc:sldMkLst>
          <pc:docMk/>
          <pc:sldMk cId="147488878" sldId="324"/>
        </pc:sldMkLst>
      </pc:sldChg>
      <pc:sldChg chg="modNotesTx">
        <pc:chgData name="Sonia Tara Hegde" userId="d93a2558-a889-4521-bcb4-6ed3fce9e012" providerId="ADAL" clId="{641AC2CA-CCB4-F343-A9CF-8A0B4707948A}" dt="2025-05-22T04:45:24.793" v="1568" actId="20577"/>
        <pc:sldMkLst>
          <pc:docMk/>
          <pc:sldMk cId="179189045" sldId="325"/>
        </pc:sldMkLst>
      </pc:sldChg>
      <pc:sldChg chg="modSp mod">
        <pc:chgData name="Sonia Tara Hegde" userId="d93a2558-a889-4521-bcb4-6ed3fce9e012" providerId="ADAL" clId="{641AC2CA-CCB4-F343-A9CF-8A0B4707948A}" dt="2025-05-19T18:14:33.340" v="61" actId="1076"/>
        <pc:sldMkLst>
          <pc:docMk/>
          <pc:sldMk cId="4015880569" sldId="327"/>
        </pc:sldMkLst>
      </pc:sldChg>
      <pc:sldChg chg="delSp del mod">
        <pc:chgData name="Sonia Tara Hegde" userId="d93a2558-a889-4521-bcb4-6ed3fce9e012" providerId="ADAL" clId="{641AC2CA-CCB4-F343-A9CF-8A0B4707948A}" dt="2025-05-19T18:14:24.991" v="60" actId="2696"/>
        <pc:sldMkLst>
          <pc:docMk/>
          <pc:sldMk cId="939775401" sldId="328"/>
        </pc:sldMkLst>
      </pc:sldChg>
      <pc:sldChg chg="modSp mod">
        <pc:chgData name="Sonia Tara Hegde" userId="d93a2558-a889-4521-bcb4-6ed3fce9e012" providerId="ADAL" clId="{641AC2CA-CCB4-F343-A9CF-8A0B4707948A}" dt="2025-05-19T22:24:59.023" v="1010" actId="1076"/>
        <pc:sldMkLst>
          <pc:docMk/>
          <pc:sldMk cId="1671516911" sldId="331"/>
        </pc:sldMkLst>
      </pc:sldChg>
      <pc:sldChg chg="addSp delSp modSp add mod">
        <pc:chgData name="Sonia Tara Hegde" userId="d93a2558-a889-4521-bcb4-6ed3fce9e012" providerId="ADAL" clId="{641AC2CA-CCB4-F343-A9CF-8A0B4707948A}" dt="2025-05-19T18:14:52.116" v="79" actId="20577"/>
        <pc:sldMkLst>
          <pc:docMk/>
          <pc:sldMk cId="1009822307" sldId="334"/>
        </pc:sldMkLst>
      </pc:sldChg>
      <pc:sldChg chg="addSp delSp modSp add mod ord addAnim delAnim modAnim">
        <pc:chgData name="Sonia Tara Hegde" userId="d93a2558-a889-4521-bcb4-6ed3fce9e012" providerId="ADAL" clId="{641AC2CA-CCB4-F343-A9CF-8A0B4707948A}" dt="2025-05-19T22:29:53.921" v="1044" actId="21"/>
        <pc:sldMkLst>
          <pc:docMk/>
          <pc:sldMk cId="955256408" sldId="335"/>
        </pc:sldMkLst>
      </pc:sldChg>
      <pc:sldChg chg="addSp delSp modSp new mod ord modAnim">
        <pc:chgData name="Sonia Tara Hegde" userId="d93a2558-a889-4521-bcb4-6ed3fce9e012" providerId="ADAL" clId="{641AC2CA-CCB4-F343-A9CF-8A0B4707948A}" dt="2025-05-20T06:02:52.430" v="1565" actId="20577"/>
        <pc:sldMkLst>
          <pc:docMk/>
          <pc:sldMk cId="1997838570" sldId="336"/>
        </pc:sldMkLst>
      </pc:sldChg>
      <pc:sldChg chg="add del modAnim">
        <pc:chgData name="Sonia Tara Hegde" userId="d93a2558-a889-4521-bcb4-6ed3fce9e012" providerId="ADAL" clId="{641AC2CA-CCB4-F343-A9CF-8A0B4707948A}" dt="2025-05-19T22:01:22.726" v="800" actId="2696"/>
        <pc:sldMkLst>
          <pc:docMk/>
          <pc:sldMk cId="2994758812" sldId="337"/>
        </pc:sldMkLst>
      </pc:sldChg>
      <pc:sldChg chg="delSp modSp add mod delAnim modAnim">
        <pc:chgData name="Sonia Tara Hegde" userId="d93a2558-a889-4521-bcb4-6ed3fce9e012" providerId="ADAL" clId="{641AC2CA-CCB4-F343-A9CF-8A0B4707948A}" dt="2025-05-19T22:01:56.105" v="803"/>
        <pc:sldMkLst>
          <pc:docMk/>
          <pc:sldMk cId="2615845843" sldId="338"/>
        </pc:sldMkLst>
      </pc:sldChg>
    </pc:docChg>
  </pc:docChgLst>
  <pc:docChgLst>
    <pc:chgData name="Berube, Sophie" userId="42056e48-058a-47b6-8100-9fca35c7e183" providerId="ADAL" clId="{E8129122-A688-9E4C-9842-FAED06297FAF}"/>
    <pc:docChg chg="custSel modSld">
      <pc:chgData name="Berube, Sophie" userId="42056e48-058a-47b6-8100-9fca35c7e183" providerId="ADAL" clId="{E8129122-A688-9E4C-9842-FAED06297FAF}" dt="2025-05-20T06:53:24.595" v="75" actId="20577"/>
      <pc:docMkLst>
        <pc:docMk/>
      </pc:docMkLst>
      <pc:sldChg chg="delSp modSp mod">
        <pc:chgData name="Berube, Sophie" userId="42056e48-058a-47b6-8100-9fca35c7e183" providerId="ADAL" clId="{E8129122-A688-9E4C-9842-FAED06297FAF}" dt="2025-05-20T06:53:24.595" v="75" actId="20577"/>
        <pc:sldMkLst>
          <pc:docMk/>
          <pc:sldMk cId="1009822307" sldId="334"/>
        </pc:sldMkLst>
      </pc:sldChg>
    </pc:docChg>
  </pc:docChgLst>
  <pc:docChgLst>
    <pc:chgData name="Sonia Tara Hegde" userId="d93a2558-a889-4521-bcb4-6ed3fce9e012" providerId="ADAL" clId="{D7AEB27B-6C89-0A49-928E-71ACFA8647EA}"/>
    <pc:docChg chg="addSld delSld modSld sldOrd addSection delSection modSection">
      <pc:chgData name="Sonia Tara Hegde" userId="d93a2558-a889-4521-bcb4-6ed3fce9e012" providerId="ADAL" clId="{D7AEB27B-6C89-0A49-928E-71ACFA8647EA}" dt="2025-07-29T16:49:27.807" v="600" actId="17851"/>
      <pc:docMkLst>
        <pc:docMk/>
      </pc:docMkLst>
      <pc:sldChg chg="modSp del mod">
        <pc:chgData name="Sonia Tara Hegde" userId="d93a2558-a889-4521-bcb4-6ed3fce9e012" providerId="ADAL" clId="{D7AEB27B-6C89-0A49-928E-71ACFA8647EA}" dt="2025-07-29T16:48:31.738" v="546" actId="2696"/>
        <pc:sldMkLst>
          <pc:docMk/>
          <pc:sldMk cId="10623052" sldId="262"/>
        </pc:sldMkLst>
        <pc:spChg chg="mod">
          <ac:chgData name="Sonia Tara Hegde" userId="d93a2558-a889-4521-bcb4-6ed3fce9e012" providerId="ADAL" clId="{D7AEB27B-6C89-0A49-928E-71ACFA8647EA}" dt="2025-07-08T20:48:31.550" v="14" actId="20577"/>
          <ac:spMkLst>
            <pc:docMk/>
            <pc:sldMk cId="10623052" sldId="262"/>
            <ac:spMk id="2" creationId="{F756AA83-3018-9F8F-528F-89CC66F7B579}"/>
          </ac:spMkLst>
        </pc:spChg>
      </pc:sldChg>
      <pc:sldChg chg="del">
        <pc:chgData name="Sonia Tara Hegde" userId="d93a2558-a889-4521-bcb4-6ed3fce9e012" providerId="ADAL" clId="{D7AEB27B-6C89-0A49-928E-71ACFA8647EA}" dt="2025-07-29T16:48:32.365" v="579" actId="2696"/>
        <pc:sldMkLst>
          <pc:docMk/>
          <pc:sldMk cId="2019742042" sldId="263"/>
        </pc:sldMkLst>
      </pc:sldChg>
      <pc:sldChg chg="del">
        <pc:chgData name="Sonia Tara Hegde" userId="d93a2558-a889-4521-bcb4-6ed3fce9e012" providerId="ADAL" clId="{D7AEB27B-6C89-0A49-928E-71ACFA8647EA}" dt="2025-07-29T16:48:31.872" v="550" actId="2696"/>
        <pc:sldMkLst>
          <pc:docMk/>
          <pc:sldMk cId="3474297192" sldId="264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354356339" sldId="265"/>
        </pc:sldMkLst>
      </pc:sldChg>
      <pc:sldChg chg="del">
        <pc:chgData name="Sonia Tara Hegde" userId="d93a2558-a889-4521-bcb4-6ed3fce9e012" providerId="ADAL" clId="{D7AEB27B-6C89-0A49-928E-71ACFA8647EA}" dt="2025-07-29T16:48:32.046" v="564" actId="2696"/>
        <pc:sldMkLst>
          <pc:docMk/>
          <pc:sldMk cId="4147780259" sldId="266"/>
        </pc:sldMkLst>
      </pc:sldChg>
      <pc:sldChg chg="del">
        <pc:chgData name="Sonia Tara Hegde" userId="d93a2558-a889-4521-bcb4-6ed3fce9e012" providerId="ADAL" clId="{D7AEB27B-6C89-0A49-928E-71ACFA8647EA}" dt="2025-07-29T16:48:31.898" v="556" actId="2696"/>
        <pc:sldMkLst>
          <pc:docMk/>
          <pc:sldMk cId="879771034" sldId="267"/>
        </pc:sldMkLst>
      </pc:sldChg>
      <pc:sldChg chg="del">
        <pc:chgData name="Sonia Tara Hegde" userId="d93a2558-a889-4521-bcb4-6ed3fce9e012" providerId="ADAL" clId="{D7AEB27B-6C89-0A49-928E-71ACFA8647EA}" dt="2025-07-29T16:48:31.889" v="554" actId="2696"/>
        <pc:sldMkLst>
          <pc:docMk/>
          <pc:sldMk cId="2711141833" sldId="268"/>
        </pc:sldMkLst>
      </pc:sldChg>
      <pc:sldChg chg="del">
        <pc:chgData name="Sonia Tara Hegde" userId="d93a2558-a889-4521-bcb4-6ed3fce9e012" providerId="ADAL" clId="{D7AEB27B-6C89-0A49-928E-71ACFA8647EA}" dt="2025-07-29T16:48:32.315" v="578" actId="2696"/>
        <pc:sldMkLst>
          <pc:docMk/>
          <pc:sldMk cId="2499460883" sldId="269"/>
        </pc:sldMkLst>
      </pc:sldChg>
      <pc:sldChg chg="del">
        <pc:chgData name="Sonia Tara Hegde" userId="d93a2558-a889-4521-bcb4-6ed3fce9e012" providerId="ADAL" clId="{D7AEB27B-6C89-0A49-928E-71ACFA8647EA}" dt="2025-07-29T16:48:32.030" v="560" actId="2696"/>
        <pc:sldMkLst>
          <pc:docMk/>
          <pc:sldMk cId="1234010339" sldId="270"/>
        </pc:sldMkLst>
      </pc:sldChg>
      <pc:sldChg chg="del">
        <pc:chgData name="Sonia Tara Hegde" userId="d93a2558-a889-4521-bcb4-6ed3fce9e012" providerId="ADAL" clId="{D7AEB27B-6C89-0A49-928E-71ACFA8647EA}" dt="2025-07-29T16:48:32.307" v="576" actId="2696"/>
        <pc:sldMkLst>
          <pc:docMk/>
          <pc:sldMk cId="333902903" sldId="271"/>
        </pc:sldMkLst>
      </pc:sldChg>
      <pc:sldChg chg="del">
        <pc:chgData name="Sonia Tara Hegde" userId="d93a2558-a889-4521-bcb4-6ed3fce9e012" providerId="ADAL" clId="{D7AEB27B-6C89-0A49-928E-71ACFA8647EA}" dt="2025-07-29T16:48:32.052" v="566" actId="2696"/>
        <pc:sldMkLst>
          <pc:docMk/>
          <pc:sldMk cId="1858928349" sldId="272"/>
        </pc:sldMkLst>
      </pc:sldChg>
      <pc:sldChg chg="del">
        <pc:chgData name="Sonia Tara Hegde" userId="d93a2558-a889-4521-bcb4-6ed3fce9e012" providerId="ADAL" clId="{D7AEB27B-6C89-0A49-928E-71ACFA8647EA}" dt="2025-07-29T16:48:32.064" v="569" actId="2696"/>
        <pc:sldMkLst>
          <pc:docMk/>
          <pc:sldMk cId="1133513415" sldId="273"/>
        </pc:sldMkLst>
      </pc:sldChg>
      <pc:sldChg chg="del">
        <pc:chgData name="Sonia Tara Hegde" userId="d93a2558-a889-4521-bcb4-6ed3fce9e012" providerId="ADAL" clId="{D7AEB27B-6C89-0A49-928E-71ACFA8647EA}" dt="2025-07-29T16:48:31.902" v="557" actId="2696"/>
        <pc:sldMkLst>
          <pc:docMk/>
          <pc:sldMk cId="867732686" sldId="274"/>
        </pc:sldMkLst>
      </pc:sldChg>
      <pc:sldChg chg="del">
        <pc:chgData name="Sonia Tara Hegde" userId="d93a2558-a889-4521-bcb4-6ed3fce9e012" providerId="ADAL" clId="{D7AEB27B-6C89-0A49-928E-71ACFA8647EA}" dt="2025-07-29T16:48:32.371" v="581" actId="2696"/>
        <pc:sldMkLst>
          <pc:docMk/>
          <pc:sldMk cId="741558308" sldId="27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39043990" sldId="277"/>
        </pc:sldMkLst>
      </pc:sldChg>
      <pc:sldChg chg="del modNotesTx">
        <pc:chgData name="Sonia Tara Hegde" userId="d93a2558-a889-4521-bcb4-6ed3fce9e012" providerId="ADAL" clId="{D7AEB27B-6C89-0A49-928E-71ACFA8647EA}" dt="2025-07-29T16:48:32.424" v="583" actId="2696"/>
        <pc:sldMkLst>
          <pc:docMk/>
          <pc:sldMk cId="4130699570" sldId="278"/>
        </pc:sldMkLst>
      </pc:sldChg>
      <pc:sldChg chg="del">
        <pc:chgData name="Sonia Tara Hegde" userId="d93a2558-a889-4521-bcb4-6ed3fce9e012" providerId="ADAL" clId="{D7AEB27B-6C89-0A49-928E-71ACFA8647EA}" dt="2025-07-29T16:48:32.432" v="585" actId="2696"/>
        <pc:sldMkLst>
          <pc:docMk/>
          <pc:sldMk cId="797281096" sldId="27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537672665" sldId="280"/>
        </pc:sldMkLst>
      </pc:sldChg>
      <pc:sldChg chg="del">
        <pc:chgData name="Sonia Tara Hegde" userId="d93a2558-a889-4521-bcb4-6ed3fce9e012" providerId="ADAL" clId="{D7AEB27B-6C89-0A49-928E-71ACFA8647EA}" dt="2025-07-29T16:48:32.438" v="587" actId="2696"/>
        <pc:sldMkLst>
          <pc:docMk/>
          <pc:sldMk cId="3267604305" sldId="281"/>
        </pc:sldMkLst>
      </pc:sldChg>
      <pc:sldChg chg="del">
        <pc:chgData name="Sonia Tara Hegde" userId="d93a2558-a889-4521-bcb4-6ed3fce9e012" providerId="ADAL" clId="{D7AEB27B-6C89-0A49-928E-71ACFA8647EA}" dt="2025-07-29T16:48:32.312" v="577" actId="2696"/>
        <pc:sldMkLst>
          <pc:docMk/>
          <pc:sldMk cId="448242425" sldId="282"/>
        </pc:sldMkLst>
      </pc:sldChg>
      <pc:sldChg chg="del">
        <pc:chgData name="Sonia Tara Hegde" userId="d93a2558-a889-4521-bcb4-6ed3fce9e012" providerId="ADAL" clId="{D7AEB27B-6C89-0A49-928E-71ACFA8647EA}" dt="2025-07-29T16:48:32.435" v="586" actId="2696"/>
        <pc:sldMkLst>
          <pc:docMk/>
          <pc:sldMk cId="332812018" sldId="283"/>
        </pc:sldMkLst>
      </pc:sldChg>
      <pc:sldChg chg="del">
        <pc:chgData name="Sonia Tara Hegde" userId="d93a2558-a889-4521-bcb4-6ed3fce9e012" providerId="ADAL" clId="{D7AEB27B-6C89-0A49-928E-71ACFA8647EA}" dt="2025-07-29T16:48:31.906" v="558" actId="2696"/>
        <pc:sldMkLst>
          <pc:docMk/>
          <pc:sldMk cId="1871185235" sldId="284"/>
        </pc:sldMkLst>
      </pc:sldChg>
      <pc:sldChg chg="del">
        <pc:chgData name="Sonia Tara Hegde" userId="d93a2558-a889-4521-bcb4-6ed3fce9e012" providerId="ADAL" clId="{D7AEB27B-6C89-0A49-928E-71ACFA8647EA}" dt="2025-07-29T16:48:31.876" v="551" actId="2696"/>
        <pc:sldMkLst>
          <pc:docMk/>
          <pc:sldMk cId="4014740805" sldId="285"/>
        </pc:sldMkLst>
      </pc:sldChg>
      <pc:sldChg chg="del">
        <pc:chgData name="Sonia Tara Hegde" userId="d93a2558-a889-4521-bcb4-6ed3fce9e012" providerId="ADAL" clId="{D7AEB27B-6C89-0A49-928E-71ACFA8647EA}" dt="2025-07-29T16:48:32.368" v="580" actId="2696"/>
        <pc:sldMkLst>
          <pc:docMk/>
          <pc:sldMk cId="1461107896" sldId="287"/>
        </pc:sldMkLst>
      </pc:sldChg>
      <pc:sldChg chg="del">
        <pc:chgData name="Sonia Tara Hegde" userId="d93a2558-a889-4521-bcb4-6ed3fce9e012" providerId="ADAL" clId="{D7AEB27B-6C89-0A49-928E-71ACFA8647EA}" dt="2025-07-29T16:48:32.033" v="561" actId="2696"/>
        <pc:sldMkLst>
          <pc:docMk/>
          <pc:sldMk cId="3370676167" sldId="288"/>
        </pc:sldMkLst>
      </pc:sldChg>
      <pc:sldChg chg="del">
        <pc:chgData name="Sonia Tara Hegde" userId="d93a2558-a889-4521-bcb4-6ed3fce9e012" providerId="ADAL" clId="{D7AEB27B-6C89-0A49-928E-71ACFA8647EA}" dt="2025-07-29T16:48:32.490" v="591" actId="2696"/>
        <pc:sldMkLst>
          <pc:docMk/>
          <pc:sldMk cId="2890351887" sldId="289"/>
        </pc:sldMkLst>
      </pc:sldChg>
      <pc:sldChg chg="del">
        <pc:chgData name="Sonia Tara Hegde" userId="d93a2558-a889-4521-bcb4-6ed3fce9e012" providerId="ADAL" clId="{D7AEB27B-6C89-0A49-928E-71ACFA8647EA}" dt="2025-07-29T16:48:31.894" v="555" actId="2696"/>
        <pc:sldMkLst>
          <pc:docMk/>
          <pc:sldMk cId="3711051534" sldId="291"/>
        </pc:sldMkLst>
      </pc:sldChg>
      <pc:sldChg chg="del">
        <pc:chgData name="Sonia Tara Hegde" userId="d93a2558-a889-4521-bcb4-6ed3fce9e012" providerId="ADAL" clId="{D7AEB27B-6C89-0A49-928E-71ACFA8647EA}" dt="2025-07-29T16:48:31.909" v="559" actId="2696"/>
        <pc:sldMkLst>
          <pc:docMk/>
          <pc:sldMk cId="1543346692" sldId="292"/>
        </pc:sldMkLst>
      </pc:sldChg>
      <pc:sldChg chg="del">
        <pc:chgData name="Sonia Tara Hegde" userId="d93a2558-a889-4521-bcb4-6ed3fce9e012" providerId="ADAL" clId="{D7AEB27B-6C89-0A49-928E-71ACFA8647EA}" dt="2025-07-29T16:48:31.747" v="548" actId="2696"/>
        <pc:sldMkLst>
          <pc:docMk/>
          <pc:sldMk cId="2664648000" sldId="294"/>
        </pc:sldMkLst>
      </pc:sldChg>
      <pc:sldChg chg="del">
        <pc:chgData name="Sonia Tara Hegde" userId="d93a2558-a889-4521-bcb4-6ed3fce9e012" providerId="ADAL" clId="{D7AEB27B-6C89-0A49-928E-71ACFA8647EA}" dt="2025-07-29T16:48:32.189" v="573" actId="2696"/>
        <pc:sldMkLst>
          <pc:docMk/>
          <pc:sldMk cId="2574678892" sldId="295"/>
        </pc:sldMkLst>
      </pc:sldChg>
      <pc:sldChg chg="del">
        <pc:chgData name="Sonia Tara Hegde" userId="d93a2558-a889-4521-bcb4-6ed3fce9e012" providerId="ADAL" clId="{D7AEB27B-6C89-0A49-928E-71ACFA8647EA}" dt="2025-07-29T16:48:31.868" v="549" actId="2696"/>
        <pc:sldMkLst>
          <pc:docMk/>
          <pc:sldMk cId="969500752" sldId="296"/>
        </pc:sldMkLst>
      </pc:sldChg>
      <pc:sldChg chg="del">
        <pc:chgData name="Sonia Tara Hegde" userId="d93a2558-a889-4521-bcb4-6ed3fce9e012" providerId="ADAL" clId="{D7AEB27B-6C89-0A49-928E-71ACFA8647EA}" dt="2025-07-29T16:48:32.374" v="582" actId="2696"/>
        <pc:sldMkLst>
          <pc:docMk/>
          <pc:sldMk cId="1212203435" sldId="297"/>
        </pc:sldMkLst>
      </pc:sldChg>
      <pc:sldChg chg="del">
        <pc:chgData name="Sonia Tara Hegde" userId="d93a2558-a889-4521-bcb4-6ed3fce9e012" providerId="ADAL" clId="{D7AEB27B-6C89-0A49-928E-71ACFA8647EA}" dt="2025-07-29T16:48:32.486" v="590" actId="2696"/>
        <pc:sldMkLst>
          <pc:docMk/>
          <pc:sldMk cId="1133080327" sldId="29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04651184" sldId="29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3348940642" sldId="30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42034705" sldId="30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308003049" sldId="306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160286257" sldId="307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276494847" sldId="30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80664946" sldId="30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963041930" sldId="310"/>
        </pc:sldMkLst>
      </pc:sldChg>
      <pc:sldChg chg="add del modNotesTx">
        <pc:chgData name="Sonia Tara Hegde" userId="d93a2558-a889-4521-bcb4-6ed3fce9e012" providerId="ADAL" clId="{D7AEB27B-6C89-0A49-928E-71ACFA8647EA}" dt="2025-07-08T20:50:32.391" v="110" actId="20577"/>
        <pc:sldMkLst>
          <pc:docMk/>
          <pc:sldMk cId="1970428124" sldId="31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444229574" sldId="313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211814404" sldId="314"/>
        </pc:sldMkLst>
      </pc:sldChg>
      <pc:sldChg chg="del">
        <pc:chgData name="Sonia Tara Hegde" userId="d93a2558-a889-4521-bcb4-6ed3fce9e012" providerId="ADAL" clId="{D7AEB27B-6C89-0A49-928E-71ACFA8647EA}" dt="2025-07-29T16:48:32.073" v="571" actId="2696"/>
        <pc:sldMkLst>
          <pc:docMk/>
          <pc:sldMk cId="1610700448" sldId="319"/>
        </pc:sldMkLst>
      </pc:sldChg>
      <pc:sldChg chg="del">
        <pc:chgData name="Sonia Tara Hegde" userId="d93a2558-a889-4521-bcb4-6ed3fce9e012" providerId="ADAL" clId="{D7AEB27B-6C89-0A49-928E-71ACFA8647EA}" dt="2025-07-29T16:48:31.885" v="553" actId="2696"/>
        <pc:sldMkLst>
          <pc:docMk/>
          <pc:sldMk cId="2091334620" sldId="320"/>
        </pc:sldMkLst>
      </pc:sldChg>
      <pc:sldChg chg="del">
        <pc:chgData name="Sonia Tara Hegde" userId="d93a2558-a889-4521-bcb4-6ed3fce9e012" providerId="ADAL" clId="{D7AEB27B-6C89-0A49-928E-71ACFA8647EA}" dt="2025-07-29T16:48:31.742" v="547" actId="2696"/>
        <pc:sldMkLst>
          <pc:docMk/>
          <pc:sldMk cId="2104297156" sldId="321"/>
        </pc:sldMkLst>
      </pc:sldChg>
      <pc:sldChg chg="del">
        <pc:chgData name="Sonia Tara Hegde" userId="d93a2558-a889-4521-bcb4-6ed3fce9e012" providerId="ADAL" clId="{D7AEB27B-6C89-0A49-928E-71ACFA8647EA}" dt="2025-07-29T16:48:32.507" v="592" actId="2696"/>
        <pc:sldMkLst>
          <pc:docMk/>
          <pc:sldMk cId="1809171964" sldId="322"/>
        </pc:sldMkLst>
      </pc:sldChg>
      <pc:sldChg chg="del">
        <pc:chgData name="Sonia Tara Hegde" userId="d93a2558-a889-4521-bcb4-6ed3fce9e012" providerId="ADAL" clId="{D7AEB27B-6C89-0A49-928E-71ACFA8647EA}" dt="2025-07-29T16:48:32.048" v="565" actId="2696"/>
        <pc:sldMkLst>
          <pc:docMk/>
          <pc:sldMk cId="4273434727" sldId="323"/>
        </pc:sldMkLst>
      </pc:sldChg>
      <pc:sldChg chg="del">
        <pc:chgData name="Sonia Tara Hegde" userId="d93a2558-a889-4521-bcb4-6ed3fce9e012" providerId="ADAL" clId="{D7AEB27B-6C89-0A49-928E-71ACFA8647EA}" dt="2025-07-29T16:48:32.482" v="589" actId="2696"/>
        <pc:sldMkLst>
          <pc:docMk/>
          <pc:sldMk cId="147488878" sldId="324"/>
        </pc:sldMkLst>
      </pc:sldChg>
      <pc:sldChg chg="del">
        <pc:chgData name="Sonia Tara Hegde" userId="d93a2558-a889-4521-bcb4-6ed3fce9e012" providerId="ADAL" clId="{D7AEB27B-6C89-0A49-928E-71ACFA8647EA}" dt="2025-07-29T16:48:32.077" v="572" actId="2696"/>
        <pc:sldMkLst>
          <pc:docMk/>
          <pc:sldMk cId="179189045" sldId="325"/>
        </pc:sldMkLst>
      </pc:sldChg>
      <pc:sldChg chg="del">
        <pc:chgData name="Sonia Tara Hegde" userId="d93a2558-a889-4521-bcb4-6ed3fce9e012" providerId="ADAL" clId="{D7AEB27B-6C89-0A49-928E-71ACFA8647EA}" dt="2025-07-29T16:48:32.056" v="567" actId="2696"/>
        <pc:sldMkLst>
          <pc:docMk/>
          <pc:sldMk cId="3274091705" sldId="326"/>
        </pc:sldMkLst>
      </pc:sldChg>
      <pc:sldChg chg="del">
        <pc:chgData name="Sonia Tara Hegde" userId="d93a2558-a889-4521-bcb4-6ed3fce9e012" providerId="ADAL" clId="{D7AEB27B-6C89-0A49-928E-71ACFA8647EA}" dt="2025-07-29T16:48:32.061" v="568" actId="2696"/>
        <pc:sldMkLst>
          <pc:docMk/>
          <pc:sldMk cId="4015880569" sldId="327"/>
        </pc:sldMkLst>
      </pc:sldChg>
      <pc:sldChg chg="del">
        <pc:chgData name="Sonia Tara Hegde" userId="d93a2558-a889-4521-bcb4-6ed3fce9e012" providerId="ADAL" clId="{D7AEB27B-6C89-0A49-928E-71ACFA8647EA}" dt="2025-07-29T16:48:32.428" v="584" actId="2696"/>
        <pc:sldMkLst>
          <pc:docMk/>
          <pc:sldMk cId="1301620733" sldId="329"/>
        </pc:sldMkLst>
      </pc:sldChg>
      <pc:sldChg chg="del">
        <pc:chgData name="Sonia Tara Hegde" userId="d93a2558-a889-4521-bcb4-6ed3fce9e012" providerId="ADAL" clId="{D7AEB27B-6C89-0A49-928E-71ACFA8647EA}" dt="2025-07-29T16:48:31.880" v="552" actId="2696"/>
        <pc:sldMkLst>
          <pc:docMk/>
          <pc:sldMk cId="1671516911" sldId="331"/>
        </pc:sldMkLst>
      </pc:sldChg>
      <pc:sldChg chg="del">
        <pc:chgData name="Sonia Tara Hegde" userId="d93a2558-a889-4521-bcb4-6ed3fce9e012" providerId="ADAL" clId="{D7AEB27B-6C89-0A49-928E-71ACFA8647EA}" dt="2025-07-29T16:48:32.300" v="575" actId="2696"/>
        <pc:sldMkLst>
          <pc:docMk/>
          <pc:sldMk cId="1403923969" sldId="332"/>
        </pc:sldMkLst>
      </pc:sldChg>
      <pc:sldChg chg="del">
        <pc:chgData name="Sonia Tara Hegde" userId="d93a2558-a889-4521-bcb4-6ed3fce9e012" providerId="ADAL" clId="{D7AEB27B-6C89-0A49-928E-71ACFA8647EA}" dt="2025-07-29T16:48:32.069" v="570" actId="2696"/>
        <pc:sldMkLst>
          <pc:docMk/>
          <pc:sldMk cId="355091551" sldId="333"/>
        </pc:sldMkLst>
      </pc:sldChg>
      <pc:sldChg chg="del">
        <pc:chgData name="Sonia Tara Hegde" userId="d93a2558-a889-4521-bcb4-6ed3fce9e012" providerId="ADAL" clId="{D7AEB27B-6C89-0A49-928E-71ACFA8647EA}" dt="2025-07-29T16:48:32.465" v="588" actId="2696"/>
        <pc:sldMkLst>
          <pc:docMk/>
          <pc:sldMk cId="1009822307" sldId="334"/>
        </pc:sldMkLst>
      </pc:sldChg>
      <pc:sldChg chg="del">
        <pc:chgData name="Sonia Tara Hegde" userId="d93a2558-a889-4521-bcb4-6ed3fce9e012" providerId="ADAL" clId="{D7AEB27B-6C89-0A49-928E-71ACFA8647EA}" dt="2025-07-29T16:48:32.193" v="574" actId="2696"/>
        <pc:sldMkLst>
          <pc:docMk/>
          <pc:sldMk cId="955256408" sldId="335"/>
        </pc:sldMkLst>
      </pc:sldChg>
      <pc:sldChg chg="del">
        <pc:chgData name="Sonia Tara Hegde" userId="d93a2558-a889-4521-bcb4-6ed3fce9e012" providerId="ADAL" clId="{D7AEB27B-6C89-0A49-928E-71ACFA8647EA}" dt="2025-07-29T16:48:32.042" v="563" actId="2696"/>
        <pc:sldMkLst>
          <pc:docMk/>
          <pc:sldMk cId="1997838570" sldId="336"/>
        </pc:sldMkLst>
      </pc:sldChg>
      <pc:sldChg chg="del">
        <pc:chgData name="Sonia Tara Hegde" userId="d93a2558-a889-4521-bcb4-6ed3fce9e012" providerId="ADAL" clId="{D7AEB27B-6C89-0A49-928E-71ACFA8647EA}" dt="2025-07-29T16:48:32.038" v="562" actId="2696"/>
        <pc:sldMkLst>
          <pc:docMk/>
          <pc:sldMk cId="2615845843" sldId="33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59115859" sldId="339"/>
        </pc:sldMkLst>
      </pc:sldChg>
      <pc:sldChg chg="new del ord">
        <pc:chgData name="Sonia Tara Hegde" userId="d93a2558-a889-4521-bcb4-6ed3fce9e012" providerId="ADAL" clId="{D7AEB27B-6C89-0A49-928E-71ACFA8647EA}" dt="2025-07-08T20:47:34.210" v="5" actId="2696"/>
        <pc:sldMkLst>
          <pc:docMk/>
          <pc:sldMk cId="4244731722" sldId="339"/>
        </pc:sldMkLst>
      </pc:sldChg>
      <pc:sldChg chg="modSp add mod modNotesTx">
        <pc:chgData name="Sonia Tara Hegde" userId="d93a2558-a889-4521-bcb4-6ed3fce9e012" providerId="ADAL" clId="{D7AEB27B-6C89-0A49-928E-71ACFA8647EA}" dt="2025-07-29T16:47:46.519" v="545" actId="20577"/>
        <pc:sldMkLst>
          <pc:docMk/>
          <pc:sldMk cId="59115859" sldId="340"/>
        </pc:sldMkLst>
        <pc:spChg chg="mod">
          <ac:chgData name="Sonia Tara Hegde" userId="d93a2558-a889-4521-bcb4-6ed3fce9e012" providerId="ADAL" clId="{D7AEB27B-6C89-0A49-928E-71ACFA8647EA}" dt="2025-07-29T16:47:46.519" v="545" actId="20577"/>
          <ac:spMkLst>
            <pc:docMk/>
            <pc:sldMk cId="59115859" sldId="340"/>
            <ac:spMk id="2" creationId="{DBD3B4F9-4BDF-F268-DBC5-3B6F7FEEC048}"/>
          </ac:spMkLst>
        </pc:spChg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86817123" sldId="340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86817123" sldId="34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682364400" sldId="34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682364400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874053739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455489951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874053739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455489951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414551730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383688896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414551730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383688896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21805494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118512461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21805494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118512461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148897013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0204400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148897013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0204400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856764265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94302332" sldId="35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856764265" sldId="35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563903188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94302332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563903188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975271084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410735319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975271084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410735319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BD97-50EF-EF40-B6C8-8EEC5922A70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6A33-5D10-324E-A65B-FF977BDF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316076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mc.ncbi.nlm.nih.gov/articles/PMC8316076/#F8" TargetMode="External"/><Relationship Id="rId4" Type="http://schemas.openxmlformats.org/officeDocument/2006/relationships/hyperlink" Target="https://pmc.ncbi.nlm.nih.gov/articles/PMC8316076/#T1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B2F0-D0D8-2AE1-1010-D16B8961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10372-9051-1B69-3040-332406BB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C0EBC-F105-B746-CCAF-650F36617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9FE9-C5F5-2079-EBE3-37C61888C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8A51-0264-6AAF-86DA-82EE9493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0C324-E3A5-0FCA-7A57-4A9F116D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7C6C4-D4AC-12CA-EA96-E1FFFE6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note that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cutoff value of rubella 9.36IU/mL comes from the following analysis: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https://pmc.ncbi.nlm.nih.gov/articles/PMC8316076/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wherein “the ROC analysis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WVA MBA was performed on 152 paired serum samples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Table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using the quantitative ELISA as a classifier and resulted in an AUC of 1, a sensitivity of 99%, and a specificity of 100%, with a cutoff of 9.36 IU/ml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Fig. 8E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5B59-F760-4872-C94F-9F3F1098D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D180-BF76-05A6-9225-17488FD8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D89E4-FFCC-2F44-DD79-5894CDFB2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5FE1C-84A9-8DBF-292D-A519D14E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FBD0-53F3-3702-A861-3EE40DA29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E9A2-8431-27BA-8F64-7CCF7892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D408D-C409-A802-73A2-64CC84893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63E65-97E5-576E-32D9-AE68FCC20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0C6-0AC7-126F-13CE-53B9A5C7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5B6D-A335-8631-A664-BD7EC21A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ABBB4-802B-3DBF-CC70-44C41EEB6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3C351-5735-7F24-891E-651DD6474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EDB7-CA9F-CB4B-56BE-C6535CD1B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3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1B23-1ABF-F67E-6677-04A63BB5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5854B-80F5-3F50-A736-D7D89B37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ACF03-448A-6998-C94C-D82B8BC31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0D93-E125-8F91-855B-1684891D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1DA9-2EA9-253A-E5EC-6083E17C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38E58-0384-D84C-9F84-30A3860E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7097-7CB1-4FD4-6CBC-5D3E312D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E825-4C86-AE65-1485-9682A917B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F8B2-9295-9DE0-93C1-916BDD5A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DBE03-4DA7-1EF9-C2DB-0BACB911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9379E-A6D4-2A3E-20B8-D1961D08A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3CBC-D6AB-A73B-E441-46E08F0CC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B4F9-4BDF-F268-DBC5-3B6F7FEE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71" y="1122363"/>
            <a:ext cx="10671858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Lecture 4</a:t>
            </a:r>
            <a:br>
              <a:rPr lang="en-US" sz="3600" dirty="0">
                <a:latin typeface="Aptos" panose="020B0004020202020204" pitchFamily="34" charset="0"/>
              </a:rPr>
            </a:br>
            <a:r>
              <a:rPr lang="en-US" sz="3600" dirty="0">
                <a:latin typeface="Aptos" panose="020B0004020202020204" pitchFamily="34" charset="0"/>
              </a:rPr>
              <a:t>Visualizing &amp; standardizing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7688-D4CA-8D00-FB7A-34971FFB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5911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B35A-4C9D-1F11-FE3D-148ABAB9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98-84B7-58CC-7C7F-4F6A6E6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06648"/>
            <a:ext cx="10515600" cy="2423161"/>
          </a:xfrm>
        </p:spPr>
        <p:txBody>
          <a:bodyPr>
            <a:normAutofit/>
          </a:bodyPr>
          <a:lstStyle/>
          <a:p>
            <a:r>
              <a:rPr lang="en-US" sz="2400" dirty="0"/>
              <a:t>Rubella correlate of protection is 9.36 IU/ml (International Units per milliliter)</a:t>
            </a:r>
          </a:p>
          <a:p>
            <a:r>
              <a:rPr lang="en-US" sz="2400" dirty="0"/>
              <a:t>However, the Luminex assay gives us antibody units in MFI (median fluorescence intensity)</a:t>
            </a:r>
          </a:p>
          <a:p>
            <a:r>
              <a:rPr lang="en-US" sz="2400" b="1" dirty="0"/>
              <a:t>We can convert between MFI and IU/ml using a standard curve: </a:t>
            </a:r>
            <a:r>
              <a:rPr lang="en-US" sz="2400" dirty="0"/>
              <a:t>we convert all MFI values to IU/ml, and apply the 9.36 IU/ml cutoff</a:t>
            </a:r>
          </a:p>
        </p:txBody>
      </p:sp>
      <p:pic>
        <p:nvPicPr>
          <p:cNvPr id="7" name="Picture 6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38E377A5-4CBD-9C6C-1338-ED3017EC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AD38E-033D-CB5B-C195-0EF57BF5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(</a:t>
            </a:r>
            <a:r>
              <a:rPr lang="en-US" dirty="0" err="1"/>
              <a:t>wruv</a:t>
            </a:r>
            <a:r>
              <a:rPr lang="en-US" dirty="0"/>
              <a:t>) antibody responses</a:t>
            </a:r>
          </a:p>
        </p:txBody>
      </p:sp>
      <p:pic>
        <p:nvPicPr>
          <p:cNvPr id="4" name="Picture 3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90B37C52-98C6-1C44-D552-BA8D0A7A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CD9A3-38D2-6F90-6D18-D3BDE0645E6D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13836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DB5-C0FA-F28A-1C0F-9AC9D73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MFI values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555E7F-0486-1C4F-8DB3-414982A540E0}"/>
              </a:ext>
            </a:extLst>
          </p:cNvPr>
          <p:cNvSpPr txBox="1">
            <a:spLocks/>
          </p:cNvSpPr>
          <p:nvPr/>
        </p:nvSpPr>
        <p:spPr>
          <a:xfrm>
            <a:off x="1022536" y="1766016"/>
            <a:ext cx="10331264" cy="2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curve is created using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known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antibody standards (e.g., the WHO International Standard for rubella, below), ideally measured on the same plate(s) as the unknown samples.</a:t>
            </a:r>
          </a:p>
        </p:txBody>
      </p:sp>
      <p:pic>
        <p:nvPicPr>
          <p:cNvPr id="4" name="Picture 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39EB3B71-B86D-9D4C-88E3-2E62F7D9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51490"/>
            <a:ext cx="7772400" cy="1985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F17DF-D5CA-63FF-C30D-03EE3D86FBA7}"/>
              </a:ext>
            </a:extLst>
          </p:cNvPr>
          <p:cNvSpPr txBox="1"/>
          <p:nvPr/>
        </p:nvSpPr>
        <p:spPr>
          <a:xfrm>
            <a:off x="0" y="5959350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nibsc.org</a:t>
            </a:r>
            <a:r>
              <a:rPr lang="en-US" dirty="0"/>
              <a:t>/documents/</a:t>
            </a:r>
            <a:r>
              <a:rPr lang="en-US" dirty="0" err="1"/>
              <a:t>ifu</a:t>
            </a:r>
            <a:r>
              <a:rPr lang="en-US" dirty="0"/>
              <a:t>/RUBI-1-94.pdf</a:t>
            </a:r>
          </a:p>
        </p:txBody>
      </p:sp>
    </p:spTree>
    <p:extLst>
      <p:ext uri="{BB962C8B-B14F-4D97-AF65-F5344CB8AC3E}">
        <p14:creationId xmlns:p14="http://schemas.microsoft.com/office/powerpoint/2010/main" val="25218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246C-09B7-AD2F-4189-0A49A299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9AE0-36CE-3C5D-D076-A96B657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A3A10E-945D-095D-879A-C747F2945BAE}"/>
              </a:ext>
            </a:extLst>
          </p:cNvPr>
          <p:cNvSpPr txBox="1">
            <a:spLocks/>
          </p:cNvSpPr>
          <p:nvPr/>
        </p:nvSpPr>
        <p:spPr>
          <a:xfrm>
            <a:off x="1097692" y="1863488"/>
            <a:ext cx="10256108" cy="41490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(Recall we used standard curves to estimate relative antibody units.)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we fit a model to our standard curve data to establish the relationship between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MFI values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known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IU/mL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can use this model to convert MFI values for the samples of interest to IU/ml.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Lastly, we apply the 9.36 IU/ml correlate of protection cutoff to the samples of interest to determine a binary serostatus for each sample.</a:t>
            </a:r>
          </a:p>
        </p:txBody>
      </p:sp>
    </p:spTree>
    <p:extLst>
      <p:ext uri="{BB962C8B-B14F-4D97-AF65-F5344CB8AC3E}">
        <p14:creationId xmlns:p14="http://schemas.microsoft.com/office/powerpoint/2010/main" val="197042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CF7B-0ABE-3F56-8F64-B58D38C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BE54B-FC8F-B195-B4F6-DC0CA563D3BC}"/>
              </a:ext>
            </a:extLst>
          </p:cNvPr>
          <p:cNvSpPr txBox="1"/>
          <p:nvPr/>
        </p:nvSpPr>
        <p:spPr>
          <a:xfrm>
            <a:off x="838200" y="1920789"/>
            <a:ext cx="3981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rubella (WRUV), we can apply the cutoff (based on correlate of protection) of 9.36 IU/ml to determine individual serostatus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D3DE-81DB-7972-447F-9410881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C5D3-FB5C-1CCE-98FE-DA85FBE67526}"/>
              </a:ext>
            </a:extLst>
          </p:cNvPr>
          <p:cNvSpPr txBox="1"/>
          <p:nvPr/>
        </p:nvSpPr>
        <p:spPr>
          <a:xfrm>
            <a:off x="8030227" y="2346630"/>
            <a:ext cx="15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cutoff (9.36  IU/mL)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68282A-B36C-0958-A1E6-D913DBAFF3D5}"/>
              </a:ext>
            </a:extLst>
          </p:cNvPr>
          <p:cNvCxnSpPr>
            <a:cxnSpLocks/>
          </p:cNvCxnSpPr>
          <p:nvPr/>
        </p:nvCxnSpPr>
        <p:spPr>
          <a:xfrm flipH="1">
            <a:off x="6042035" y="3688873"/>
            <a:ext cx="40373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AD1F23-558D-342D-6508-CB3559EDAD7A}"/>
              </a:ext>
            </a:extLst>
          </p:cNvPr>
          <p:cNvSpPr txBox="1"/>
          <p:nvPr/>
        </p:nvSpPr>
        <p:spPr>
          <a:xfrm>
            <a:off x="6445771" y="3503682"/>
            <a:ext cx="12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observed sample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F7D07-FDD8-7F62-290A-985108F89832}"/>
              </a:ext>
            </a:extLst>
          </p:cNvPr>
          <p:cNvCxnSpPr>
            <a:cxnSpLocks/>
          </p:cNvCxnSpPr>
          <p:nvPr/>
        </p:nvCxnSpPr>
        <p:spPr>
          <a:xfrm flipH="1">
            <a:off x="7695365" y="2530780"/>
            <a:ext cx="35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D1DE4E-18EB-ADFD-5E7D-B933050400C9}"/>
              </a:ext>
            </a:extLst>
          </p:cNvPr>
          <p:cNvCxnSpPr>
            <a:cxnSpLocks/>
          </p:cNvCxnSpPr>
          <p:nvPr/>
        </p:nvCxnSpPr>
        <p:spPr>
          <a:xfrm flipV="1">
            <a:off x="-135113" y="5872932"/>
            <a:ext cx="0" cy="4414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4C072D-1983-2E0B-EF86-DFDF4781D8CC}"/>
              </a:ext>
            </a:extLst>
          </p:cNvPr>
          <p:cNvCxnSpPr>
            <a:cxnSpLocks/>
          </p:cNvCxnSpPr>
          <p:nvPr/>
        </p:nvCxnSpPr>
        <p:spPr>
          <a:xfrm>
            <a:off x="5870448" y="4642504"/>
            <a:ext cx="17366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622AD3-34D1-9AB3-63B0-CCB839E06F9E}"/>
              </a:ext>
            </a:extLst>
          </p:cNvPr>
          <p:cNvGrpSpPr/>
          <p:nvPr/>
        </p:nvGrpSpPr>
        <p:grpSpPr>
          <a:xfrm>
            <a:off x="4958953" y="1907947"/>
            <a:ext cx="5767779" cy="4330272"/>
            <a:chOff x="5278875" y="1542660"/>
            <a:chExt cx="5767779" cy="433027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8F8AC1-D4C8-AE94-4FC2-7D676B42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64" t="10137"/>
            <a:stretch>
              <a:fillRect/>
            </a:stretch>
          </p:blipFill>
          <p:spPr>
            <a:xfrm>
              <a:off x="6096000" y="1642302"/>
              <a:ext cx="4950654" cy="4230630"/>
            </a:xfrm>
            <a:prstGeom prst="rect">
              <a:avLst/>
            </a:prstGeom>
          </p:spPr>
        </p:pic>
        <p:pic>
          <p:nvPicPr>
            <p:cNvPr id="10" name="Picture 9" descr="A graph of a standard curve&#10;&#10;AI-generated content may be incorrect.">
              <a:extLst>
                <a:ext uri="{FF2B5EF4-FFF2-40B4-BE49-F238E27FC236}">
                  <a16:creationId xmlns:a16="http://schemas.microsoft.com/office/drawing/2014/main" id="{619C312E-E836-27F6-18DE-EB7356F0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5796"/>
            <a:stretch>
              <a:fillRect/>
            </a:stretch>
          </p:blipFill>
          <p:spPr>
            <a:xfrm>
              <a:off x="5278875" y="1542660"/>
              <a:ext cx="779283" cy="411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69634A-9B1E-226A-6339-99320EDBDBC8}"/>
                </a:ext>
              </a:extLst>
            </p:cNvPr>
            <p:cNvSpPr txBox="1"/>
            <p:nvPr/>
          </p:nvSpPr>
          <p:spPr>
            <a:xfrm>
              <a:off x="7158849" y="5448543"/>
              <a:ext cx="351558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WRUV concentration (IU/mL)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945688-2E99-C028-71D8-53FD4D8F79F0}"/>
                </a:ext>
              </a:extLst>
            </p:cNvPr>
            <p:cNvSpPr txBox="1"/>
            <p:nvPr/>
          </p:nvSpPr>
          <p:spPr>
            <a:xfrm>
              <a:off x="6169672" y="5155313"/>
              <a:ext cx="4504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				10				100	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1F8CC-C2D5-2A49-BBC9-B8A065336FDD}"/>
              </a:ext>
            </a:extLst>
          </p:cNvPr>
          <p:cNvCxnSpPr>
            <a:cxnSpLocks/>
          </p:cNvCxnSpPr>
          <p:nvPr/>
        </p:nvCxnSpPr>
        <p:spPr>
          <a:xfrm flipV="1">
            <a:off x="7607120" y="2253814"/>
            <a:ext cx="0" cy="29849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DAC8-E7DD-EB23-93B1-A20EAB83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serostatus from a cutoff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6FC3-F3D5-A4FE-AB63-D33F95B2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sample in the dataset, we identify each as seropositive (1) or seronegative (0)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52F44-FCA8-3046-6232-F575BD3B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62" y="1825625"/>
            <a:ext cx="5926645" cy="38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1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9D5-A111-AB75-00E7-05FB9A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FDA-62CD-2A96-E96F-69DEC5F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seropositivity </a:t>
            </a:r>
            <a:r>
              <a:rPr lang="en-US" i="1" dirty="0"/>
              <a:t>or seroprevalence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F8A4-7AF0-167B-EE69-96D9FB65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73"/>
            <a:ext cx="8478328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WRUV with a cutoff of 9.36 IU/ml, we have:</a:t>
            </a:r>
          </a:p>
          <a:p>
            <a:pPr lvl="1"/>
            <a:r>
              <a:rPr lang="en-US" sz="2800" dirty="0"/>
              <a:t>767 seropositive samples</a:t>
            </a:r>
          </a:p>
          <a:p>
            <a:pPr lvl="1"/>
            <a:r>
              <a:rPr lang="en-US" sz="2800" dirty="0"/>
              <a:t>233 seronegative samples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/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𝑆𝑒𝑟𝑜𝑝𝑜𝑠𝑖𝑡𝑖𝑣𝑖𝑡𝑦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𝑆𝑒𝑟𝑜𝑝𝑜𝑠𝑖𝑡𝑖𝑣𝑒</m:t>
                          </m:r>
                        </m:e>
                      </m:d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𝑠𝑒𝑟𝑜𝑝𝑜𝑠𝑖𝑡𝑖𝑣𝑒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𝑡𝑒𝑠𝑡𝑒𝑑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767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76.7%</m:t>
                      </m:r>
                    </m:oMath>
                  </m:oMathPara>
                </a14:m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34EA-3998-CF35-65B3-87AD2E3C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seropositivity –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B94E-699B-165F-04D9-613EE637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428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Estimating uncertainty is important for capturing true population seroprevalence; it typically accounts for variance around a mean estimate.</a:t>
            </a:r>
          </a:p>
          <a:p>
            <a:r>
              <a:rPr lang="en-US" dirty="0"/>
              <a:t>Estimating a 95% confidence interval means that in 95 out of 100 calculations of seroprevalence from the same source population using 1000 individuals</a:t>
            </a:r>
            <a:r>
              <a:rPr lang="en-US"/>
              <a:t>, the </a:t>
            </a:r>
            <a:r>
              <a:rPr lang="en-US" dirty="0"/>
              <a:t>range will include the true population-level seroprevalence.</a:t>
            </a:r>
          </a:p>
          <a:p>
            <a:r>
              <a:rPr lang="en-US" dirty="0"/>
              <a:t>This method uses a binomial distribution and accounts for the number of people sampled – luckily, we can use R to easily compute it:</a:t>
            </a:r>
          </a:p>
          <a:p>
            <a:endParaRPr lang="en-US" dirty="0"/>
          </a:p>
          <a:p>
            <a:endParaRPr lang="en-US" dirty="0"/>
          </a:p>
          <a:p>
            <a:pPr marL="239713" indent="0">
              <a:buNone/>
            </a:pPr>
            <a:r>
              <a:rPr lang="en-US" dirty="0"/>
              <a:t>With 767 positive individuals and 1000 individuals total, the 95% CI is: </a:t>
            </a:r>
            <a:r>
              <a:rPr lang="en-US" b="1" dirty="0"/>
              <a:t>74.0% - 79.3%.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375D-9085-B808-5846-BFA1DBE1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4624074"/>
            <a:ext cx="4031117" cy="8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B7F4-855F-2416-0C93-80AC06ED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767 positives and 1000 total 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Seroprevalence</a:t>
            </a:r>
            <a:r>
              <a:rPr lang="en-US" dirty="0"/>
              <a:t> = 76.7% (95% CI: 74.0%, 79.3%)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E04507-A52D-8561-9DE6-226EE31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Calculating seropositivity –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96304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3CF4-9E3D-BF4F-BFD9-6FA405B2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F4ED65-CD66-D584-3C23-55A9D3F5CC9E}"/>
              </a:ext>
            </a:extLst>
          </p:cNvPr>
          <p:cNvSpPr txBox="1">
            <a:spLocks/>
          </p:cNvSpPr>
          <p:nvPr/>
        </p:nvSpPr>
        <p:spPr>
          <a:xfrm>
            <a:off x="245646" y="1522688"/>
            <a:ext cx="11627556" cy="431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5000"/>
              </a:lnSpc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 strongly depends on how seroprevalence is determined, including controls used and selected cutoff. </a:t>
            </a:r>
          </a:p>
          <a:p>
            <a:pPr marL="457200" lvl="1" indent="0" algn="ctr">
              <a:lnSpc>
                <a:spcPct val="115000"/>
              </a:lnSpc>
              <a:buNone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seroprevalence of rubella (WRUV):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people who have been exposed to vaccine or natural infection.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know there’s no/little vaccination, we may assume seroprevalence is due to natural infection, or vice versa.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cutoff is a correlate as protection, seroprevalence could also indicate which individuals are susceptible to future infection, and whether there could be outbreaks in a region.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4C872-B497-C805-6B66-E976F7A8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41488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F65-ACC8-02E9-BAAA-410AD736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31CA-9D02-A267-EC10-A2016E0E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0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</a:t>
            </a:r>
          </a:p>
        </p:txBody>
      </p:sp>
    </p:spTree>
    <p:extLst>
      <p:ext uri="{BB962C8B-B14F-4D97-AF65-F5344CB8AC3E}">
        <p14:creationId xmlns:p14="http://schemas.microsoft.com/office/powerpoint/2010/main" val="13543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4F15-62EA-517A-97D7-3C917C7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998-8D19-413F-D557-FDE47655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1" y="1690688"/>
            <a:ext cx="7597140" cy="4351338"/>
          </a:xfrm>
        </p:spPr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Why binarize serological data? </a:t>
            </a:r>
          </a:p>
          <a:p>
            <a:r>
              <a:rPr lang="en-US" dirty="0"/>
              <a:t>Calculating seroprevalence from a cutoff</a:t>
            </a:r>
          </a:p>
          <a:p>
            <a:r>
              <a:rPr lang="en-US" dirty="0"/>
              <a:t>Selecting controls</a:t>
            </a:r>
          </a:p>
        </p:txBody>
      </p:sp>
    </p:spTree>
    <p:extLst>
      <p:ext uri="{BB962C8B-B14F-4D97-AF65-F5344CB8AC3E}">
        <p14:creationId xmlns:p14="http://schemas.microsoft.com/office/powerpoint/2010/main" val="868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9247-2DEE-A52D-0A72-6D811C48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11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</a:t>
            </a:r>
          </a:p>
          <a:p>
            <a:r>
              <a:rPr lang="en-US" dirty="0"/>
              <a:t>For antigens in general, seroprevalence could indicate:</a:t>
            </a:r>
          </a:p>
          <a:p>
            <a:pPr lvl="1"/>
            <a:r>
              <a:rPr lang="en-US" dirty="0"/>
              <a:t>Population ever exposed to pathogen or vaccine</a:t>
            </a:r>
          </a:p>
          <a:p>
            <a:pPr lvl="1"/>
            <a:r>
              <a:rPr lang="en-US" dirty="0"/>
              <a:t>Population with recent infection</a:t>
            </a:r>
          </a:p>
          <a:p>
            <a:pPr lvl="1"/>
            <a:r>
              <a:rPr lang="en-US" dirty="0"/>
              <a:t>Population with symptomatic infection</a:t>
            </a:r>
          </a:p>
          <a:p>
            <a:pPr lvl="1"/>
            <a:r>
              <a:rPr lang="en-US" dirty="0"/>
              <a:t>Cross-reactive antibody responses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1B93DF-0EF6-666C-28EA-BF0ECBB2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24203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67F2-F3E5-A50F-A7C5-2EF0A34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214-2F99-3603-C4C1-121D1061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don’t have a correlate of protection, we can use control samples to determine cutoffs for seropositivity.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Ideally, we could have positive and negative controls. 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we only 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have negative controls, and sometimes we don’t have positive or negative controls.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controls we use to establish cutoffs can affect our interpretation of seroprevalence.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8CD1-12C2-3907-41D4-F0A5A9A1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Non-target antigen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FF55-39F5-9352-E18D-29E7BB3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3089" cy="4351338"/>
          </a:xfrm>
        </p:spPr>
        <p:txBody>
          <a:bodyPr/>
          <a:lstStyle/>
          <a:p>
            <a:r>
              <a:rPr lang="en-US" dirty="0"/>
              <a:t>We also have controls with non-target antigens (SNAP in our dataset, other common ones are GST and Vero cell).</a:t>
            </a:r>
          </a:p>
          <a:p>
            <a:r>
              <a:rPr lang="en-US" dirty="0"/>
              <a:t>These controls can ensure that the plate ran correctly, whether values are similar between plates, and high values can indicate non-specific binding.</a:t>
            </a:r>
          </a:p>
          <a:p>
            <a:r>
              <a:rPr lang="en-US" dirty="0"/>
              <a:t>The non-target antigen values should ideally not differ between samples with high and low antigen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CA42F-EE7A-708B-4F09-08A201B6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83" y="1292949"/>
            <a:ext cx="311985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8A3A-1137-C5FC-BF5F-70B892AD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3BB0-8E18-4F0A-7809-AAA20A88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positive controls are based on antibody responses from people who have symptomatic disease. </a:t>
            </a:r>
          </a:p>
          <a:p>
            <a:pPr>
              <a:lnSpc>
                <a:spcPct val="115000"/>
              </a:lnSpc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positive controls differ from positives in samples?</a:t>
            </a:r>
          </a:p>
        </p:txBody>
      </p:sp>
    </p:spTree>
    <p:extLst>
      <p:ext uri="{BB962C8B-B14F-4D97-AF65-F5344CB8AC3E}">
        <p14:creationId xmlns:p14="http://schemas.microsoft.com/office/powerpoint/2010/main" val="285676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FD13-5E28-17E5-E27B-7C80C08B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0C4B-CACB-7D91-7AD3-9EAA81DF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2522-68ED-F54E-A149-754C5AAB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positive controls are based on antibody responses from people who have symptomatic disease. </a:t>
            </a:r>
          </a:p>
          <a:p>
            <a:pPr>
              <a:lnSpc>
                <a:spcPct val="115000"/>
              </a:lnSpc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positive controls differ from positives in samples?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Vaccination vs. natural infection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Intensity of infection – severe, symptomatic, asymptomatic – (controls may be more likely to have clinical or severe infection)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Timing since infection (controls likely were taken from acute infection phase)</a:t>
            </a:r>
          </a:p>
          <a:p>
            <a:pPr>
              <a:lnSpc>
                <a:spcPct val="115000"/>
              </a:lnSpc>
            </a:pPr>
            <a:endParaRPr lang="en-US" sz="3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D11A-21F2-D777-EB16-8AAC4B10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C8B9-212A-6332-70B0-1D62491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</p:txBody>
      </p:sp>
    </p:spTree>
    <p:extLst>
      <p:ext uri="{BB962C8B-B14F-4D97-AF65-F5344CB8AC3E}">
        <p14:creationId xmlns:p14="http://schemas.microsoft.com/office/powerpoint/2010/main" val="259430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7FE-3E55-EEA7-DA08-3B319CD5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1CBF-80F0-35D0-185C-3F4CDBD0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0CA7-903B-3AEF-1795-41954B5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54C4-FF43-3212-563D-F35F1CC4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FA0-69D7-C569-7D82-4A70575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6A5A-AA19-4D2A-8A79-4DDCE13F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would you choose to get - or not get - controls from each of these populations?</a:t>
            </a: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1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30584-8985-2020-66A1-A29AC931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02B1-4207-947E-EA40-EF1347F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AA80-E257-4C0D-2941-6AABC4CF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would you choose to get - or not get - controls from each of these populations?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Controls from non-endemic area may differ from target population in many ways (geographic, socioeconomic, disease history)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immune systems vs. adult immune systems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71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8CBA-3D56-3D4D-EFC5-E6438AA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AEDE-9015-DCCE-B184-19C482A9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 may not have ideal controls. </a:t>
            </a:r>
          </a:p>
          <a:p>
            <a:pPr marL="0" indent="0" algn="ctr">
              <a:buNone/>
            </a:pPr>
            <a:endParaRPr lang="en-US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should understand the assumptions/biases of your controls!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AC8-4E69-1FB3-6322-77A5B275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A07-66BF-0402-232F-0ECA96F3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5601"/>
            <a:ext cx="10515600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(untransformed)? </a:t>
            </a:r>
          </a:p>
        </p:txBody>
      </p:sp>
      <p:pic>
        <p:nvPicPr>
          <p:cNvPr id="13" name="Picture 1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96E3241-9B6E-8A12-3FA3-9B50EBA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262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10F7-6FB9-CB6D-166B-B0B1018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D9E5-F605-FC4F-6971-2ED435FB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should visualize your data before conducting analysis.</a:t>
            </a:r>
          </a:p>
          <a:p>
            <a:r>
              <a:rPr lang="en-US" sz="3000" dirty="0"/>
              <a:t>It can be useful to classify samples as seropositive and seronegative, and to calculate seropositivity.</a:t>
            </a:r>
          </a:p>
          <a:p>
            <a:r>
              <a:rPr lang="en-US" sz="3000" dirty="0"/>
              <a:t>It’s important to understand the controls you use, and how these will affect your inference.</a:t>
            </a:r>
          </a:p>
        </p:txBody>
      </p:sp>
    </p:spTree>
    <p:extLst>
      <p:ext uri="{BB962C8B-B14F-4D97-AF65-F5344CB8AC3E}">
        <p14:creationId xmlns:p14="http://schemas.microsoft.com/office/powerpoint/2010/main" val="21602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8CB-8F11-0362-5429-FD50D521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356E-F018-086C-9F5F-6BB1173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88F-2478-2DCD-9A1D-DDC50C83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5410"/>
            <a:ext cx="9591675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(log transformation)? </a:t>
            </a:r>
          </a:p>
        </p:txBody>
      </p:sp>
      <p:pic>
        <p:nvPicPr>
          <p:cNvPr id="13" name="Picture 12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7C73A7D0-009E-8716-07DF-911340C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954"/>
            <a:ext cx="8256182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BB93-0EB0-4BA7-50D6-997E8088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C6BA-04A8-2A40-E76E-A0F4DF32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EBB-BC78-7140-7382-17E84687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723"/>
            <a:ext cx="10515600" cy="224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compare the different distributions of data? </a:t>
            </a:r>
          </a:p>
          <a:p>
            <a:pPr lvl="1"/>
            <a:r>
              <a:rPr lang="en-US" dirty="0"/>
              <a:t>Skewed vs. non-skewed distributions</a:t>
            </a:r>
          </a:p>
          <a:p>
            <a:pPr lvl="1"/>
            <a:r>
              <a:rPr lang="en-US" dirty="0"/>
              <a:t>Unimodal vs. bimodal vs. multimodal</a:t>
            </a:r>
          </a:p>
          <a:p>
            <a:pPr lvl="1"/>
            <a:r>
              <a:rPr lang="en-US" dirty="0"/>
              <a:t>Narrow or wide distribution</a:t>
            </a:r>
          </a:p>
          <a:p>
            <a:pPr lvl="1"/>
            <a:r>
              <a:rPr lang="en-US" dirty="0"/>
              <a:t>Are there outliers?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5F70584A-653C-D0DC-EEBE-8296DB6B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2366"/>
            <a:ext cx="5539562" cy="27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A5AD-5F4C-7EA9-4DA8-4FCB17BC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FB4-1518-1C9C-D062-F0CBF4D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F8A2-E4F5-204E-6867-8AF537C2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872"/>
            <a:ext cx="10706100" cy="102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51ED5E1-4827-3C90-5EF8-ED137950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0" y="1340652"/>
            <a:ext cx="7402033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F60C-A460-0984-5192-AABB03FB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306C-8371-704D-3BA4-1607B76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C8A2-6018-A979-65BE-983AFB69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44"/>
            <a:ext cx="10720388" cy="186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  <a:p>
            <a:pPr lvl="1"/>
            <a:r>
              <a:rPr lang="en-US" dirty="0"/>
              <a:t>Mix of exposed and unexposed in population</a:t>
            </a:r>
          </a:p>
          <a:p>
            <a:pPr lvl="1"/>
            <a:r>
              <a:rPr lang="en-US" dirty="0"/>
              <a:t>Mix of vaccinated / unvaccinated</a:t>
            </a:r>
          </a:p>
          <a:p>
            <a:pPr lvl="1"/>
            <a:r>
              <a:rPr lang="en-US" dirty="0"/>
              <a:t>Waning antibody responses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1F96A9D-EE7C-2325-0D53-9AC63E2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258"/>
            <a:ext cx="6402572" cy="3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F884-DE48-C87D-6D1F-1FE0A7D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(</a:t>
            </a:r>
            <a:r>
              <a:rPr lang="en-US" dirty="0" err="1"/>
              <a:t>wruv</a:t>
            </a:r>
            <a:r>
              <a:rPr lang="en-US" dirty="0"/>
              <a:t>) antibody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279-7662-8C48-5B8D-5D8BC8EE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464"/>
            <a:ext cx="11034932" cy="2339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How to get information from histograms like these?</a:t>
            </a:r>
          </a:p>
          <a:p>
            <a:r>
              <a:rPr lang="en-US" sz="2600" dirty="0"/>
              <a:t>How to compare the results of different histograms?</a:t>
            </a:r>
          </a:p>
          <a:p>
            <a:r>
              <a:rPr lang="en-US" sz="2600" dirty="0"/>
              <a:t>What inferences can we make about pathogen exposure based on a histogram? </a:t>
            </a:r>
          </a:p>
          <a:p>
            <a:r>
              <a:rPr lang="en-US" sz="2600" dirty="0"/>
              <a:t>A method of making inferences from distributions is </a:t>
            </a:r>
            <a:r>
              <a:rPr lang="en-US" sz="2600" b="1" dirty="0"/>
              <a:t>binarizing </a:t>
            </a:r>
            <a:r>
              <a:rPr lang="en-US" sz="2600" dirty="0"/>
              <a:t>data</a:t>
            </a:r>
          </a:p>
          <a:p>
            <a:pPr lvl="1"/>
            <a:r>
              <a:rPr lang="en-US" sz="2600" dirty="0"/>
              <a:t>Setting a cutoff, and everything above that cutoff is positive</a:t>
            </a:r>
          </a:p>
        </p:txBody>
      </p:sp>
      <p:pic>
        <p:nvPicPr>
          <p:cNvPr id="4" name="Picture 3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5F758FD-A31C-28A4-25D1-2ED8726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468800"/>
            <a:ext cx="2747963" cy="2747963"/>
          </a:xfrm>
          <a:prstGeom prst="rect">
            <a:avLst/>
          </a:prstGeom>
        </p:spPr>
      </p:pic>
      <p:pic>
        <p:nvPicPr>
          <p:cNvPr id="5" name="Picture 4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B57DE277-4B6F-4877-BE01-98B4E033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468800"/>
            <a:ext cx="2747964" cy="274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A5E7-7A3A-DE85-EEA4-570E627375F1}"/>
              </a:ext>
            </a:extLst>
          </p:cNvPr>
          <p:cNvSpPr txBox="1"/>
          <p:nvPr/>
        </p:nvSpPr>
        <p:spPr>
          <a:xfrm>
            <a:off x="2354736" y="129038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25376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43B4-50E1-FD44-3935-031CFA00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735E-BECE-BB7C-7327-A5E75F5A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922"/>
            <a:ext cx="10515600" cy="2042888"/>
          </a:xfrm>
        </p:spPr>
        <p:txBody>
          <a:bodyPr>
            <a:normAutofit/>
          </a:bodyPr>
          <a:lstStyle/>
          <a:p>
            <a:r>
              <a:rPr lang="en-US" dirty="0"/>
              <a:t>Rubella has a </a:t>
            </a:r>
            <a:r>
              <a:rPr lang="en-US" b="1" dirty="0"/>
              <a:t>correlate of protection </a:t>
            </a:r>
          </a:p>
          <a:p>
            <a:pPr lvl="1"/>
            <a:r>
              <a:rPr lang="en-US" dirty="0"/>
              <a:t>Individuals with antibody responses above a certain cutoff are expected to be protected from rubella infection</a:t>
            </a:r>
          </a:p>
          <a:p>
            <a:pPr lvl="1"/>
            <a:r>
              <a:rPr lang="en-US" dirty="0"/>
              <a:t>By applying a cutoff equivalent to the correlate of protection, we can calculate seroprevalence (here, also equals the immune proportion)</a:t>
            </a:r>
          </a:p>
        </p:txBody>
      </p:sp>
      <p:pic>
        <p:nvPicPr>
          <p:cNvPr id="8" name="Picture 7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EF4ADE3-35F3-2CFF-872A-6447C08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pic>
        <p:nvPicPr>
          <p:cNvPr id="9" name="Picture 8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F4FC5DCF-70CF-F8E3-8956-FAF13E88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41E64-A6AA-65D4-04D1-0270481D4E6F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156-E1DB-F1FD-AB65-068C70BF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(</a:t>
            </a:r>
            <a:r>
              <a:rPr lang="en-US" dirty="0" err="1"/>
              <a:t>wruv</a:t>
            </a:r>
            <a:r>
              <a:rPr lang="en-US" dirty="0"/>
              <a:t>) antibody responses</a:t>
            </a:r>
          </a:p>
        </p:txBody>
      </p:sp>
    </p:spTree>
    <p:extLst>
      <p:ext uri="{BB962C8B-B14F-4D97-AF65-F5344CB8AC3E}">
        <p14:creationId xmlns:p14="http://schemas.microsoft.com/office/powerpoint/2010/main" val="34145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41440</TotalTime>
  <Words>1536</Words>
  <Application>Microsoft Macintosh PowerPoint</Application>
  <PresentationFormat>Widescreen</PresentationFormat>
  <Paragraphs>156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Courier New</vt:lpstr>
      <vt:lpstr>Symbol</vt:lpstr>
      <vt:lpstr>Wingdings</vt:lpstr>
      <vt:lpstr>Office Theme</vt:lpstr>
      <vt:lpstr>Lecture 4 Visualizing &amp; standardizing serological data</vt:lpstr>
      <vt:lpstr>Lecture outline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Histograms of rubella (wruv) antibody responses</vt:lpstr>
      <vt:lpstr>Histograms of rubella (wruv) antibody responses</vt:lpstr>
      <vt:lpstr>Histograms of rubella (wruv) antibody responses</vt:lpstr>
      <vt:lpstr>Getting MFI values from standard curves </vt:lpstr>
      <vt:lpstr>Converting MFI values to standardized units (IU/ml) from standard curves </vt:lpstr>
      <vt:lpstr>Converting MFI values to standardized units (IU/ml) from standard curves </vt:lpstr>
      <vt:lpstr>Determining serostatus from a cutoff</vt:lpstr>
      <vt:lpstr>Calculating seropositivity or seroprevalence</vt:lpstr>
      <vt:lpstr>Calculating seropositivity – confidence intervals</vt:lpstr>
      <vt:lpstr>Calculating seropositivity – confidence intervals</vt:lpstr>
      <vt:lpstr>Question: How do we interpret seroprevalence?</vt:lpstr>
      <vt:lpstr>Question: How do we interpret seroprevalence?</vt:lpstr>
      <vt:lpstr>Question: How do we interpret seroprevalence?</vt:lpstr>
      <vt:lpstr>Controls </vt:lpstr>
      <vt:lpstr>Non-target antigen controls</vt:lpstr>
      <vt:lpstr>Positive controls </vt:lpstr>
      <vt:lpstr>Positive controls </vt:lpstr>
      <vt:lpstr>Negative controls</vt:lpstr>
      <vt:lpstr>Negative controls</vt:lpstr>
      <vt:lpstr>Negative controls</vt:lpstr>
      <vt:lpstr>Negative controls</vt:lpstr>
      <vt:lpstr>Controls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Sonia Tara Hegde</cp:lastModifiedBy>
  <cp:revision>51</cp:revision>
  <dcterms:created xsi:type="dcterms:W3CDTF">2025-04-09T16:28:51Z</dcterms:created>
  <dcterms:modified xsi:type="dcterms:W3CDTF">2025-07-29T16:49:35Z</dcterms:modified>
</cp:coreProperties>
</file>