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2"/>
  </p:notesMasterIdLst>
  <p:sldIdLst>
    <p:sldId id="340" r:id="rId2"/>
    <p:sldId id="341" r:id="rId3"/>
    <p:sldId id="342" r:id="rId4"/>
    <p:sldId id="299" r:id="rId5"/>
    <p:sldId id="277" r:id="rId6"/>
    <p:sldId id="343" r:id="rId7"/>
    <p:sldId id="344" r:id="rId8"/>
    <p:sldId id="280" r:id="rId9"/>
    <p:sldId id="345" r:id="rId10"/>
    <p:sldId id="346" r:id="rId11"/>
    <p:sldId id="347" r:id="rId12"/>
    <p:sldId id="311" r:id="rId13"/>
    <p:sldId id="301" r:id="rId14"/>
    <p:sldId id="356" r:id="rId15"/>
    <p:sldId id="306" r:id="rId16"/>
    <p:sldId id="309" r:id="rId17"/>
    <p:sldId id="310" r:id="rId18"/>
    <p:sldId id="349" r:id="rId19"/>
    <p:sldId id="265" r:id="rId20"/>
    <p:sldId id="305" r:id="rId21"/>
    <p:sldId id="350" r:id="rId22"/>
    <p:sldId id="308" r:id="rId23"/>
    <p:sldId id="351" r:id="rId24"/>
    <p:sldId id="313" r:id="rId25"/>
    <p:sldId id="352" r:id="rId26"/>
    <p:sldId id="353" r:id="rId27"/>
    <p:sldId id="314" r:id="rId28"/>
    <p:sldId id="354" r:id="rId29"/>
    <p:sldId id="355" r:id="rId30"/>
    <p:sldId id="30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CE0FB90-2441-19E3-AE87-5EC9058FFAEA}" name="Sarah Lapidus" initials="" userId="S::slapidu1@jh.edu::c89f8e94-d9ee-4a70-8f0d-d05c80a5c9d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A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AEB27B-6C89-0A49-928E-71ACFA8647EA}" v="4" dt="2025-07-08T20:49:32.7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03"/>
    <p:restoredTop sz="77266"/>
  </p:normalViewPr>
  <p:slideViewPr>
    <p:cSldViewPr snapToGrid="0">
      <p:cViewPr varScale="1">
        <p:scale>
          <a:sx n="95" d="100"/>
          <a:sy n="95" d="100"/>
        </p:scale>
        <p:origin x="944" y="176"/>
      </p:cViewPr>
      <p:guideLst/>
    </p:cSldViewPr>
  </p:slideViewPr>
  <p:outlineViewPr>
    <p:cViewPr>
      <p:scale>
        <a:sx n="33" d="100"/>
        <a:sy n="33" d="100"/>
      </p:scale>
      <p:origin x="0" y="-109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8/10/relationships/authors" Target="authors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ia Tara Hegde" userId="d93a2558-a889-4521-bcb4-6ed3fce9e012" providerId="ADAL" clId="{641AC2CA-CCB4-F343-A9CF-8A0B4707948A}"/>
    <pc:docChg chg="undo redo custSel addSld delSld modSld sldOrd modSection">
      <pc:chgData name="Sonia Tara Hegde" userId="d93a2558-a889-4521-bcb4-6ed3fce9e012" providerId="ADAL" clId="{641AC2CA-CCB4-F343-A9CF-8A0B4707948A}" dt="2025-05-22T04:47:42.265" v="1581" actId="20577"/>
      <pc:docMkLst>
        <pc:docMk/>
      </pc:docMkLst>
      <pc:sldChg chg="modSp mod">
        <pc:chgData name="Sonia Tara Hegde" userId="d93a2558-a889-4521-bcb4-6ed3fce9e012" providerId="ADAL" clId="{641AC2CA-CCB4-F343-A9CF-8A0B4707948A}" dt="2025-05-19T18:12:23.921" v="46" actId="20577"/>
        <pc:sldMkLst>
          <pc:docMk/>
          <pc:sldMk cId="2019742042" sldId="263"/>
        </pc:sldMkLst>
      </pc:sldChg>
      <pc:sldChg chg="modSp mod modNotesTx">
        <pc:chgData name="Sonia Tara Hegde" userId="d93a2558-a889-4521-bcb4-6ed3fce9e012" providerId="ADAL" clId="{641AC2CA-CCB4-F343-A9CF-8A0B4707948A}" dt="2025-05-22T04:46:45.148" v="1574" actId="20577"/>
        <pc:sldMkLst>
          <pc:docMk/>
          <pc:sldMk cId="3474297192" sldId="264"/>
        </pc:sldMkLst>
      </pc:sldChg>
      <pc:sldChg chg="modSp modAnim">
        <pc:chgData name="Sonia Tara Hegde" userId="d93a2558-a889-4521-bcb4-6ed3fce9e012" providerId="ADAL" clId="{641AC2CA-CCB4-F343-A9CF-8A0B4707948A}" dt="2025-05-19T22:10:47.741" v="917" actId="20577"/>
        <pc:sldMkLst>
          <pc:docMk/>
          <pc:sldMk cId="4147780259" sldId="266"/>
        </pc:sldMkLst>
      </pc:sldChg>
      <pc:sldChg chg="modNotesTx">
        <pc:chgData name="Sonia Tara Hegde" userId="d93a2558-a889-4521-bcb4-6ed3fce9e012" providerId="ADAL" clId="{641AC2CA-CCB4-F343-A9CF-8A0B4707948A}" dt="2025-05-22T04:47:12.338" v="1577" actId="20577"/>
        <pc:sldMkLst>
          <pc:docMk/>
          <pc:sldMk cId="879771034" sldId="267"/>
        </pc:sldMkLst>
      </pc:sldChg>
      <pc:sldChg chg="modSp mod modNotesTx">
        <pc:chgData name="Sonia Tara Hegde" userId="d93a2558-a889-4521-bcb4-6ed3fce9e012" providerId="ADAL" clId="{641AC2CA-CCB4-F343-A9CF-8A0B4707948A}" dt="2025-05-22T04:46:56.279" v="1575" actId="20577"/>
        <pc:sldMkLst>
          <pc:docMk/>
          <pc:sldMk cId="2711141833" sldId="268"/>
        </pc:sldMkLst>
      </pc:sldChg>
      <pc:sldChg chg="modSp mod">
        <pc:chgData name="Sonia Tara Hegde" userId="d93a2558-a889-4521-bcb4-6ed3fce9e012" providerId="ADAL" clId="{641AC2CA-CCB4-F343-A9CF-8A0B4707948A}" dt="2025-05-19T22:04:13.316" v="806" actId="113"/>
        <pc:sldMkLst>
          <pc:docMk/>
          <pc:sldMk cId="2499460883" sldId="269"/>
        </pc:sldMkLst>
      </pc:sldChg>
      <pc:sldChg chg="modSp ord modAnim">
        <pc:chgData name="Sonia Tara Hegde" userId="d93a2558-a889-4521-bcb4-6ed3fce9e012" providerId="ADAL" clId="{641AC2CA-CCB4-F343-A9CF-8A0B4707948A}" dt="2025-05-19T21:56:37.233" v="777" actId="207"/>
        <pc:sldMkLst>
          <pc:docMk/>
          <pc:sldMk cId="1234010339" sldId="270"/>
        </pc:sldMkLst>
      </pc:sldChg>
      <pc:sldChg chg="addSp delSp modSp mod modAnim modNotesTx">
        <pc:chgData name="Sonia Tara Hegde" userId="d93a2558-a889-4521-bcb4-6ed3fce9e012" providerId="ADAL" clId="{641AC2CA-CCB4-F343-A9CF-8A0B4707948A}" dt="2025-05-22T04:45:45.138" v="1569" actId="20577"/>
        <pc:sldMkLst>
          <pc:docMk/>
          <pc:sldMk cId="333902903" sldId="271"/>
        </pc:sldMkLst>
      </pc:sldChg>
      <pc:sldChg chg="modSp mod">
        <pc:chgData name="Sonia Tara Hegde" userId="d93a2558-a889-4521-bcb4-6ed3fce9e012" providerId="ADAL" clId="{641AC2CA-CCB4-F343-A9CF-8A0B4707948A}" dt="2025-05-19T22:06:28.338" v="880" actId="20577"/>
        <pc:sldMkLst>
          <pc:docMk/>
          <pc:sldMk cId="1858928349" sldId="272"/>
        </pc:sldMkLst>
      </pc:sldChg>
      <pc:sldChg chg="modSp mod">
        <pc:chgData name="Sonia Tara Hegde" userId="d93a2558-a889-4521-bcb4-6ed3fce9e012" providerId="ADAL" clId="{641AC2CA-CCB4-F343-A9CF-8A0B4707948A}" dt="2025-05-19T22:15:08.001" v="945" actId="255"/>
        <pc:sldMkLst>
          <pc:docMk/>
          <pc:sldMk cId="1133513415" sldId="273"/>
        </pc:sldMkLst>
      </pc:sldChg>
      <pc:sldChg chg="modSp mod">
        <pc:chgData name="Sonia Tara Hegde" userId="d93a2558-a889-4521-bcb4-6ed3fce9e012" providerId="ADAL" clId="{641AC2CA-CCB4-F343-A9CF-8A0B4707948A}" dt="2025-05-19T22:15:39.070" v="948" actId="12"/>
        <pc:sldMkLst>
          <pc:docMk/>
          <pc:sldMk cId="867732686" sldId="274"/>
        </pc:sldMkLst>
      </pc:sldChg>
      <pc:sldChg chg="modSp mod">
        <pc:chgData name="Sonia Tara Hegde" userId="d93a2558-a889-4521-bcb4-6ed3fce9e012" providerId="ADAL" clId="{641AC2CA-CCB4-F343-A9CF-8A0B4707948A}" dt="2025-05-19T22:55:16.082" v="1498" actId="20577"/>
        <pc:sldMkLst>
          <pc:docMk/>
          <pc:sldMk cId="741558308" sldId="275"/>
        </pc:sldMkLst>
      </pc:sldChg>
      <pc:sldChg chg="modSp mod">
        <pc:chgData name="Sonia Tara Hegde" userId="d93a2558-a889-4521-bcb4-6ed3fce9e012" providerId="ADAL" clId="{641AC2CA-CCB4-F343-A9CF-8A0B4707948A}" dt="2025-05-19T22:55:32.414" v="1499" actId="1076"/>
        <pc:sldMkLst>
          <pc:docMk/>
          <pc:sldMk cId="4130699570" sldId="278"/>
        </pc:sldMkLst>
      </pc:sldChg>
      <pc:sldChg chg="modSp mod">
        <pc:chgData name="Sonia Tara Hegde" userId="d93a2558-a889-4521-bcb4-6ed3fce9e012" providerId="ADAL" clId="{641AC2CA-CCB4-F343-A9CF-8A0B4707948A}" dt="2025-05-19T22:55:48.150" v="1513" actId="20577"/>
        <pc:sldMkLst>
          <pc:docMk/>
          <pc:sldMk cId="797281096" sldId="279"/>
        </pc:sldMkLst>
      </pc:sldChg>
      <pc:sldChg chg="modSp mod modNotesTx">
        <pc:chgData name="Sonia Tara Hegde" userId="d93a2558-a889-4521-bcb4-6ed3fce9e012" providerId="ADAL" clId="{641AC2CA-CCB4-F343-A9CF-8A0B4707948A}" dt="2025-05-22T04:47:06.849" v="1576" actId="20577"/>
        <pc:sldMkLst>
          <pc:docMk/>
          <pc:sldMk cId="448242425" sldId="282"/>
        </pc:sldMkLst>
      </pc:sldChg>
      <pc:sldChg chg="modSp mod">
        <pc:chgData name="Sonia Tara Hegde" userId="d93a2558-a889-4521-bcb4-6ed3fce9e012" providerId="ADAL" clId="{641AC2CA-CCB4-F343-A9CF-8A0B4707948A}" dt="2025-05-19T21:41:14.426" v="673" actId="255"/>
        <pc:sldMkLst>
          <pc:docMk/>
          <pc:sldMk cId="332812018" sldId="283"/>
        </pc:sldMkLst>
      </pc:sldChg>
      <pc:sldChg chg="modSp mod">
        <pc:chgData name="Sonia Tara Hegde" userId="d93a2558-a889-4521-bcb4-6ed3fce9e012" providerId="ADAL" clId="{641AC2CA-CCB4-F343-A9CF-8A0B4707948A}" dt="2025-05-19T22:11:41.098" v="929" actId="20577"/>
        <pc:sldMkLst>
          <pc:docMk/>
          <pc:sldMk cId="1871185235" sldId="284"/>
        </pc:sldMkLst>
      </pc:sldChg>
      <pc:sldChg chg="modSp mod modNotesTx">
        <pc:chgData name="Sonia Tara Hegde" userId="d93a2558-a889-4521-bcb4-6ed3fce9e012" providerId="ADAL" clId="{641AC2CA-CCB4-F343-A9CF-8A0B4707948A}" dt="2025-05-22T04:46:26.359" v="1573" actId="20577"/>
        <pc:sldMkLst>
          <pc:docMk/>
          <pc:sldMk cId="4014740805" sldId="285"/>
        </pc:sldMkLst>
      </pc:sldChg>
      <pc:sldChg chg="modSp mod">
        <pc:chgData name="Sonia Tara Hegde" userId="d93a2558-a889-4521-bcb4-6ed3fce9e012" providerId="ADAL" clId="{641AC2CA-CCB4-F343-A9CF-8A0B4707948A}" dt="2025-05-19T22:50:10.890" v="1356" actId="255"/>
        <pc:sldMkLst>
          <pc:docMk/>
          <pc:sldMk cId="1461107896" sldId="287"/>
        </pc:sldMkLst>
      </pc:sldChg>
      <pc:sldChg chg="modSp mod">
        <pc:chgData name="Sonia Tara Hegde" userId="d93a2558-a889-4521-bcb4-6ed3fce9e012" providerId="ADAL" clId="{641AC2CA-CCB4-F343-A9CF-8A0B4707948A}" dt="2025-05-19T22:50:25.326" v="1361" actId="1035"/>
        <pc:sldMkLst>
          <pc:docMk/>
          <pc:sldMk cId="3370676167" sldId="288"/>
        </pc:sldMkLst>
      </pc:sldChg>
      <pc:sldChg chg="modSp mod modNotesTx">
        <pc:chgData name="Sonia Tara Hegde" userId="d93a2558-a889-4521-bcb4-6ed3fce9e012" providerId="ADAL" clId="{641AC2CA-CCB4-F343-A9CF-8A0B4707948A}" dt="2025-05-22T04:47:42.265" v="1581" actId="20577"/>
        <pc:sldMkLst>
          <pc:docMk/>
          <pc:sldMk cId="2890351887" sldId="289"/>
        </pc:sldMkLst>
      </pc:sldChg>
      <pc:sldChg chg="addSp delSp modSp mod">
        <pc:chgData name="Sonia Tara Hegde" userId="d93a2558-a889-4521-bcb4-6ed3fce9e012" providerId="ADAL" clId="{641AC2CA-CCB4-F343-A9CF-8A0B4707948A}" dt="2025-05-19T22:27:07.421" v="1038" actId="20577"/>
        <pc:sldMkLst>
          <pc:docMk/>
          <pc:sldMk cId="1543346692" sldId="292"/>
        </pc:sldMkLst>
      </pc:sldChg>
      <pc:sldChg chg="modSp mod">
        <pc:chgData name="Sonia Tara Hegde" userId="d93a2558-a889-4521-bcb4-6ed3fce9e012" providerId="ADAL" clId="{641AC2CA-CCB4-F343-A9CF-8A0B4707948A}" dt="2025-05-19T21:38:25.873" v="652" actId="207"/>
        <pc:sldMkLst>
          <pc:docMk/>
          <pc:sldMk cId="2664648000" sldId="294"/>
        </pc:sldMkLst>
      </pc:sldChg>
      <pc:sldChg chg="modSp mod modAnim">
        <pc:chgData name="Sonia Tara Hegde" userId="d93a2558-a889-4521-bcb4-6ed3fce9e012" providerId="ADAL" clId="{641AC2CA-CCB4-F343-A9CF-8A0B4707948A}" dt="2025-05-19T22:01:47.615" v="802"/>
        <pc:sldMkLst>
          <pc:docMk/>
          <pc:sldMk cId="969500752" sldId="296"/>
        </pc:sldMkLst>
      </pc:sldChg>
      <pc:sldChg chg="modSp mod modNotesTx">
        <pc:chgData name="Sonia Tara Hegde" userId="d93a2558-a889-4521-bcb4-6ed3fce9e012" providerId="ADAL" clId="{641AC2CA-CCB4-F343-A9CF-8A0B4707948A}" dt="2025-05-22T04:47:28.067" v="1578" actId="20577"/>
        <pc:sldMkLst>
          <pc:docMk/>
          <pc:sldMk cId="1212203435" sldId="297"/>
        </pc:sldMkLst>
      </pc:sldChg>
      <pc:sldChg chg="modSp mod">
        <pc:chgData name="Sonia Tara Hegde" userId="d93a2558-a889-4521-bcb4-6ed3fce9e012" providerId="ADAL" clId="{641AC2CA-CCB4-F343-A9CF-8A0B4707948A}" dt="2025-05-19T22:52:41.941" v="1380" actId="1037"/>
        <pc:sldMkLst>
          <pc:docMk/>
          <pc:sldMk cId="1133080327" sldId="298"/>
        </pc:sldMkLst>
      </pc:sldChg>
      <pc:sldChg chg="modSp mod">
        <pc:chgData name="Sonia Tara Hegde" userId="d93a2558-a889-4521-bcb4-6ed3fce9e012" providerId="ADAL" clId="{641AC2CA-CCB4-F343-A9CF-8A0B4707948A}" dt="2025-05-19T22:27:14.490" v="1040" actId="20577"/>
        <pc:sldMkLst>
          <pc:docMk/>
          <pc:sldMk cId="1610700448" sldId="319"/>
        </pc:sldMkLst>
      </pc:sldChg>
      <pc:sldChg chg="modSp mod ord">
        <pc:chgData name="Sonia Tara Hegde" userId="d93a2558-a889-4521-bcb4-6ed3fce9e012" providerId="ADAL" clId="{641AC2CA-CCB4-F343-A9CF-8A0B4707948A}" dt="2025-05-19T22:02:23.451" v="804" actId="20577"/>
        <pc:sldMkLst>
          <pc:docMk/>
          <pc:sldMk cId="2091334620" sldId="320"/>
        </pc:sldMkLst>
      </pc:sldChg>
      <pc:sldChg chg="modSp mod">
        <pc:chgData name="Sonia Tara Hegde" userId="d93a2558-a889-4521-bcb4-6ed3fce9e012" providerId="ADAL" clId="{641AC2CA-CCB4-F343-A9CF-8A0B4707948A}" dt="2025-05-19T22:14:17.160" v="944" actId="14100"/>
        <pc:sldMkLst>
          <pc:docMk/>
          <pc:sldMk cId="2104297156" sldId="321"/>
        </pc:sldMkLst>
      </pc:sldChg>
      <pc:sldChg chg="modSp mod">
        <pc:chgData name="Sonia Tara Hegde" userId="d93a2558-a889-4521-bcb4-6ed3fce9e012" providerId="ADAL" clId="{641AC2CA-CCB4-F343-A9CF-8A0B4707948A}" dt="2025-05-19T21:41:01.743" v="672" actId="207"/>
        <pc:sldMkLst>
          <pc:docMk/>
          <pc:sldMk cId="1809171964" sldId="322"/>
        </pc:sldMkLst>
      </pc:sldChg>
      <pc:sldChg chg="modSp mod">
        <pc:chgData name="Sonia Tara Hegde" userId="d93a2558-a889-4521-bcb4-6ed3fce9e012" providerId="ADAL" clId="{641AC2CA-CCB4-F343-A9CF-8A0B4707948A}" dt="2025-05-19T21:53:57.128" v="766" actId="20577"/>
        <pc:sldMkLst>
          <pc:docMk/>
          <pc:sldMk cId="4273434727" sldId="323"/>
        </pc:sldMkLst>
      </pc:sldChg>
      <pc:sldChg chg="modSp mod">
        <pc:chgData name="Sonia Tara Hegde" userId="d93a2558-a889-4521-bcb4-6ed3fce9e012" providerId="ADAL" clId="{641AC2CA-CCB4-F343-A9CF-8A0B4707948A}" dt="2025-05-19T21:40:51.070" v="670" actId="207"/>
        <pc:sldMkLst>
          <pc:docMk/>
          <pc:sldMk cId="147488878" sldId="324"/>
        </pc:sldMkLst>
      </pc:sldChg>
      <pc:sldChg chg="modNotesTx">
        <pc:chgData name="Sonia Tara Hegde" userId="d93a2558-a889-4521-bcb4-6ed3fce9e012" providerId="ADAL" clId="{641AC2CA-CCB4-F343-A9CF-8A0B4707948A}" dt="2025-05-22T04:45:24.793" v="1568" actId="20577"/>
        <pc:sldMkLst>
          <pc:docMk/>
          <pc:sldMk cId="179189045" sldId="325"/>
        </pc:sldMkLst>
      </pc:sldChg>
      <pc:sldChg chg="modSp mod">
        <pc:chgData name="Sonia Tara Hegde" userId="d93a2558-a889-4521-bcb4-6ed3fce9e012" providerId="ADAL" clId="{641AC2CA-CCB4-F343-A9CF-8A0B4707948A}" dt="2025-05-19T18:14:33.340" v="61" actId="1076"/>
        <pc:sldMkLst>
          <pc:docMk/>
          <pc:sldMk cId="4015880569" sldId="327"/>
        </pc:sldMkLst>
      </pc:sldChg>
      <pc:sldChg chg="delSp del mod">
        <pc:chgData name="Sonia Tara Hegde" userId="d93a2558-a889-4521-bcb4-6ed3fce9e012" providerId="ADAL" clId="{641AC2CA-CCB4-F343-A9CF-8A0B4707948A}" dt="2025-05-19T18:14:24.991" v="60" actId="2696"/>
        <pc:sldMkLst>
          <pc:docMk/>
          <pc:sldMk cId="939775401" sldId="328"/>
        </pc:sldMkLst>
      </pc:sldChg>
      <pc:sldChg chg="modSp mod">
        <pc:chgData name="Sonia Tara Hegde" userId="d93a2558-a889-4521-bcb4-6ed3fce9e012" providerId="ADAL" clId="{641AC2CA-CCB4-F343-A9CF-8A0B4707948A}" dt="2025-05-19T22:24:59.023" v="1010" actId="1076"/>
        <pc:sldMkLst>
          <pc:docMk/>
          <pc:sldMk cId="1671516911" sldId="331"/>
        </pc:sldMkLst>
      </pc:sldChg>
      <pc:sldChg chg="addSp delSp modSp add mod">
        <pc:chgData name="Sonia Tara Hegde" userId="d93a2558-a889-4521-bcb4-6ed3fce9e012" providerId="ADAL" clId="{641AC2CA-CCB4-F343-A9CF-8A0B4707948A}" dt="2025-05-19T18:14:52.116" v="79" actId="20577"/>
        <pc:sldMkLst>
          <pc:docMk/>
          <pc:sldMk cId="1009822307" sldId="334"/>
        </pc:sldMkLst>
      </pc:sldChg>
      <pc:sldChg chg="addSp delSp modSp add mod ord addAnim delAnim modAnim">
        <pc:chgData name="Sonia Tara Hegde" userId="d93a2558-a889-4521-bcb4-6ed3fce9e012" providerId="ADAL" clId="{641AC2CA-CCB4-F343-A9CF-8A0B4707948A}" dt="2025-05-19T22:29:53.921" v="1044" actId="21"/>
        <pc:sldMkLst>
          <pc:docMk/>
          <pc:sldMk cId="955256408" sldId="335"/>
        </pc:sldMkLst>
      </pc:sldChg>
      <pc:sldChg chg="addSp delSp modSp new mod ord modAnim">
        <pc:chgData name="Sonia Tara Hegde" userId="d93a2558-a889-4521-bcb4-6ed3fce9e012" providerId="ADAL" clId="{641AC2CA-CCB4-F343-A9CF-8A0B4707948A}" dt="2025-05-20T06:02:52.430" v="1565" actId="20577"/>
        <pc:sldMkLst>
          <pc:docMk/>
          <pc:sldMk cId="1997838570" sldId="336"/>
        </pc:sldMkLst>
      </pc:sldChg>
      <pc:sldChg chg="add del modAnim">
        <pc:chgData name="Sonia Tara Hegde" userId="d93a2558-a889-4521-bcb4-6ed3fce9e012" providerId="ADAL" clId="{641AC2CA-CCB4-F343-A9CF-8A0B4707948A}" dt="2025-05-19T22:01:22.726" v="800" actId="2696"/>
        <pc:sldMkLst>
          <pc:docMk/>
          <pc:sldMk cId="2994758812" sldId="337"/>
        </pc:sldMkLst>
      </pc:sldChg>
      <pc:sldChg chg="delSp modSp add mod delAnim modAnim">
        <pc:chgData name="Sonia Tara Hegde" userId="d93a2558-a889-4521-bcb4-6ed3fce9e012" providerId="ADAL" clId="{641AC2CA-CCB4-F343-A9CF-8A0B4707948A}" dt="2025-05-19T22:01:56.105" v="803"/>
        <pc:sldMkLst>
          <pc:docMk/>
          <pc:sldMk cId="2615845843" sldId="338"/>
        </pc:sldMkLst>
      </pc:sldChg>
    </pc:docChg>
  </pc:docChgLst>
  <pc:docChgLst>
    <pc:chgData name="Berube, Sophie" userId="42056e48-058a-47b6-8100-9fca35c7e183" providerId="ADAL" clId="{E8129122-A688-9E4C-9842-FAED06297FAF}"/>
    <pc:docChg chg="custSel modSld">
      <pc:chgData name="Berube, Sophie" userId="42056e48-058a-47b6-8100-9fca35c7e183" providerId="ADAL" clId="{E8129122-A688-9E4C-9842-FAED06297FAF}" dt="2025-05-20T06:53:24.595" v="75" actId="20577"/>
      <pc:docMkLst>
        <pc:docMk/>
      </pc:docMkLst>
      <pc:sldChg chg="delSp modSp mod">
        <pc:chgData name="Berube, Sophie" userId="42056e48-058a-47b6-8100-9fca35c7e183" providerId="ADAL" clId="{E8129122-A688-9E4C-9842-FAED06297FAF}" dt="2025-05-20T06:53:24.595" v="75" actId="20577"/>
        <pc:sldMkLst>
          <pc:docMk/>
          <pc:sldMk cId="1009822307" sldId="334"/>
        </pc:sldMkLst>
      </pc:sldChg>
    </pc:docChg>
  </pc:docChgLst>
  <pc:docChgLst>
    <pc:chgData name="Sonia Tara Hegde" userId="d93a2558-a889-4521-bcb4-6ed3fce9e012" providerId="ADAL" clId="{D7AEB27B-6C89-0A49-928E-71ACFA8647EA}"/>
    <pc:docChg chg="addSld delSld modSld sldOrd addSection delSection modSection">
      <pc:chgData name="Sonia Tara Hegde" userId="d93a2558-a889-4521-bcb4-6ed3fce9e012" providerId="ADAL" clId="{D7AEB27B-6C89-0A49-928E-71ACFA8647EA}" dt="2025-07-29T16:49:27.807" v="600" actId="17851"/>
      <pc:docMkLst>
        <pc:docMk/>
      </pc:docMkLst>
      <pc:sldChg chg="modSp del mod">
        <pc:chgData name="Sonia Tara Hegde" userId="d93a2558-a889-4521-bcb4-6ed3fce9e012" providerId="ADAL" clId="{D7AEB27B-6C89-0A49-928E-71ACFA8647EA}" dt="2025-07-29T16:48:31.738" v="546" actId="2696"/>
        <pc:sldMkLst>
          <pc:docMk/>
          <pc:sldMk cId="10623052" sldId="262"/>
        </pc:sldMkLst>
        <pc:spChg chg="mod">
          <ac:chgData name="Sonia Tara Hegde" userId="d93a2558-a889-4521-bcb4-6ed3fce9e012" providerId="ADAL" clId="{D7AEB27B-6C89-0A49-928E-71ACFA8647EA}" dt="2025-07-08T20:48:31.550" v="14" actId="20577"/>
          <ac:spMkLst>
            <pc:docMk/>
            <pc:sldMk cId="10623052" sldId="262"/>
            <ac:spMk id="2" creationId="{F756AA83-3018-9F8F-528F-89CC66F7B579}"/>
          </ac:spMkLst>
        </pc:spChg>
      </pc:sldChg>
      <pc:sldChg chg="del">
        <pc:chgData name="Sonia Tara Hegde" userId="d93a2558-a889-4521-bcb4-6ed3fce9e012" providerId="ADAL" clId="{D7AEB27B-6C89-0A49-928E-71ACFA8647EA}" dt="2025-07-29T16:48:32.365" v="579" actId="2696"/>
        <pc:sldMkLst>
          <pc:docMk/>
          <pc:sldMk cId="2019742042" sldId="263"/>
        </pc:sldMkLst>
      </pc:sldChg>
      <pc:sldChg chg="del">
        <pc:chgData name="Sonia Tara Hegde" userId="d93a2558-a889-4521-bcb4-6ed3fce9e012" providerId="ADAL" clId="{D7AEB27B-6C89-0A49-928E-71ACFA8647EA}" dt="2025-07-29T16:48:31.872" v="550" actId="2696"/>
        <pc:sldMkLst>
          <pc:docMk/>
          <pc:sldMk cId="3474297192" sldId="264"/>
        </pc:sldMkLst>
      </pc:sldChg>
      <pc:sldChg chg="add del">
        <pc:chgData name="Sonia Tara Hegde" userId="d93a2558-a889-4521-bcb4-6ed3fce9e012" providerId="ADAL" clId="{D7AEB27B-6C89-0A49-928E-71ACFA8647EA}" dt="2025-07-08T20:47:31.389" v="4"/>
        <pc:sldMkLst>
          <pc:docMk/>
          <pc:sldMk cId="1354356339" sldId="265"/>
        </pc:sldMkLst>
      </pc:sldChg>
      <pc:sldChg chg="del">
        <pc:chgData name="Sonia Tara Hegde" userId="d93a2558-a889-4521-bcb4-6ed3fce9e012" providerId="ADAL" clId="{D7AEB27B-6C89-0A49-928E-71ACFA8647EA}" dt="2025-07-29T16:48:32.046" v="564" actId="2696"/>
        <pc:sldMkLst>
          <pc:docMk/>
          <pc:sldMk cId="4147780259" sldId="266"/>
        </pc:sldMkLst>
      </pc:sldChg>
      <pc:sldChg chg="del">
        <pc:chgData name="Sonia Tara Hegde" userId="d93a2558-a889-4521-bcb4-6ed3fce9e012" providerId="ADAL" clId="{D7AEB27B-6C89-0A49-928E-71ACFA8647EA}" dt="2025-07-29T16:48:31.898" v="556" actId="2696"/>
        <pc:sldMkLst>
          <pc:docMk/>
          <pc:sldMk cId="879771034" sldId="267"/>
        </pc:sldMkLst>
      </pc:sldChg>
      <pc:sldChg chg="del">
        <pc:chgData name="Sonia Tara Hegde" userId="d93a2558-a889-4521-bcb4-6ed3fce9e012" providerId="ADAL" clId="{D7AEB27B-6C89-0A49-928E-71ACFA8647EA}" dt="2025-07-29T16:48:31.889" v="554" actId="2696"/>
        <pc:sldMkLst>
          <pc:docMk/>
          <pc:sldMk cId="2711141833" sldId="268"/>
        </pc:sldMkLst>
      </pc:sldChg>
      <pc:sldChg chg="del">
        <pc:chgData name="Sonia Tara Hegde" userId="d93a2558-a889-4521-bcb4-6ed3fce9e012" providerId="ADAL" clId="{D7AEB27B-6C89-0A49-928E-71ACFA8647EA}" dt="2025-07-29T16:48:32.315" v="578" actId="2696"/>
        <pc:sldMkLst>
          <pc:docMk/>
          <pc:sldMk cId="2499460883" sldId="269"/>
        </pc:sldMkLst>
      </pc:sldChg>
      <pc:sldChg chg="del">
        <pc:chgData name="Sonia Tara Hegde" userId="d93a2558-a889-4521-bcb4-6ed3fce9e012" providerId="ADAL" clId="{D7AEB27B-6C89-0A49-928E-71ACFA8647EA}" dt="2025-07-29T16:48:32.030" v="560" actId="2696"/>
        <pc:sldMkLst>
          <pc:docMk/>
          <pc:sldMk cId="1234010339" sldId="270"/>
        </pc:sldMkLst>
      </pc:sldChg>
      <pc:sldChg chg="del">
        <pc:chgData name="Sonia Tara Hegde" userId="d93a2558-a889-4521-bcb4-6ed3fce9e012" providerId="ADAL" clId="{D7AEB27B-6C89-0A49-928E-71ACFA8647EA}" dt="2025-07-29T16:48:32.307" v="576" actId="2696"/>
        <pc:sldMkLst>
          <pc:docMk/>
          <pc:sldMk cId="333902903" sldId="271"/>
        </pc:sldMkLst>
      </pc:sldChg>
      <pc:sldChg chg="del">
        <pc:chgData name="Sonia Tara Hegde" userId="d93a2558-a889-4521-bcb4-6ed3fce9e012" providerId="ADAL" clId="{D7AEB27B-6C89-0A49-928E-71ACFA8647EA}" dt="2025-07-29T16:48:32.052" v="566" actId="2696"/>
        <pc:sldMkLst>
          <pc:docMk/>
          <pc:sldMk cId="1858928349" sldId="272"/>
        </pc:sldMkLst>
      </pc:sldChg>
      <pc:sldChg chg="del">
        <pc:chgData name="Sonia Tara Hegde" userId="d93a2558-a889-4521-bcb4-6ed3fce9e012" providerId="ADAL" clId="{D7AEB27B-6C89-0A49-928E-71ACFA8647EA}" dt="2025-07-29T16:48:32.064" v="569" actId="2696"/>
        <pc:sldMkLst>
          <pc:docMk/>
          <pc:sldMk cId="1133513415" sldId="273"/>
        </pc:sldMkLst>
      </pc:sldChg>
      <pc:sldChg chg="del">
        <pc:chgData name="Sonia Tara Hegde" userId="d93a2558-a889-4521-bcb4-6ed3fce9e012" providerId="ADAL" clId="{D7AEB27B-6C89-0A49-928E-71ACFA8647EA}" dt="2025-07-29T16:48:31.902" v="557" actId="2696"/>
        <pc:sldMkLst>
          <pc:docMk/>
          <pc:sldMk cId="867732686" sldId="274"/>
        </pc:sldMkLst>
      </pc:sldChg>
      <pc:sldChg chg="del">
        <pc:chgData name="Sonia Tara Hegde" userId="d93a2558-a889-4521-bcb4-6ed3fce9e012" providerId="ADAL" clId="{D7AEB27B-6C89-0A49-928E-71ACFA8647EA}" dt="2025-07-29T16:48:32.371" v="581" actId="2696"/>
        <pc:sldMkLst>
          <pc:docMk/>
          <pc:sldMk cId="741558308" sldId="275"/>
        </pc:sldMkLst>
      </pc:sldChg>
      <pc:sldChg chg="add del">
        <pc:chgData name="Sonia Tara Hegde" userId="d93a2558-a889-4521-bcb4-6ed3fce9e012" providerId="ADAL" clId="{D7AEB27B-6C89-0A49-928E-71ACFA8647EA}" dt="2025-07-08T20:47:31.389" v="4"/>
        <pc:sldMkLst>
          <pc:docMk/>
          <pc:sldMk cId="939043990" sldId="277"/>
        </pc:sldMkLst>
      </pc:sldChg>
      <pc:sldChg chg="del modNotesTx">
        <pc:chgData name="Sonia Tara Hegde" userId="d93a2558-a889-4521-bcb4-6ed3fce9e012" providerId="ADAL" clId="{D7AEB27B-6C89-0A49-928E-71ACFA8647EA}" dt="2025-07-29T16:48:32.424" v="583" actId="2696"/>
        <pc:sldMkLst>
          <pc:docMk/>
          <pc:sldMk cId="4130699570" sldId="278"/>
        </pc:sldMkLst>
      </pc:sldChg>
      <pc:sldChg chg="del">
        <pc:chgData name="Sonia Tara Hegde" userId="d93a2558-a889-4521-bcb4-6ed3fce9e012" providerId="ADAL" clId="{D7AEB27B-6C89-0A49-928E-71ACFA8647EA}" dt="2025-07-29T16:48:32.432" v="585" actId="2696"/>
        <pc:sldMkLst>
          <pc:docMk/>
          <pc:sldMk cId="797281096" sldId="279"/>
        </pc:sldMkLst>
      </pc:sldChg>
      <pc:sldChg chg="add del">
        <pc:chgData name="Sonia Tara Hegde" userId="d93a2558-a889-4521-bcb4-6ed3fce9e012" providerId="ADAL" clId="{D7AEB27B-6C89-0A49-928E-71ACFA8647EA}" dt="2025-07-08T20:47:31.389" v="4"/>
        <pc:sldMkLst>
          <pc:docMk/>
          <pc:sldMk cId="2537672665" sldId="280"/>
        </pc:sldMkLst>
      </pc:sldChg>
      <pc:sldChg chg="del">
        <pc:chgData name="Sonia Tara Hegde" userId="d93a2558-a889-4521-bcb4-6ed3fce9e012" providerId="ADAL" clId="{D7AEB27B-6C89-0A49-928E-71ACFA8647EA}" dt="2025-07-29T16:48:32.438" v="587" actId="2696"/>
        <pc:sldMkLst>
          <pc:docMk/>
          <pc:sldMk cId="3267604305" sldId="281"/>
        </pc:sldMkLst>
      </pc:sldChg>
      <pc:sldChg chg="del">
        <pc:chgData name="Sonia Tara Hegde" userId="d93a2558-a889-4521-bcb4-6ed3fce9e012" providerId="ADAL" clId="{D7AEB27B-6C89-0A49-928E-71ACFA8647EA}" dt="2025-07-29T16:48:32.312" v="577" actId="2696"/>
        <pc:sldMkLst>
          <pc:docMk/>
          <pc:sldMk cId="448242425" sldId="282"/>
        </pc:sldMkLst>
      </pc:sldChg>
      <pc:sldChg chg="del">
        <pc:chgData name="Sonia Tara Hegde" userId="d93a2558-a889-4521-bcb4-6ed3fce9e012" providerId="ADAL" clId="{D7AEB27B-6C89-0A49-928E-71ACFA8647EA}" dt="2025-07-29T16:48:32.435" v="586" actId="2696"/>
        <pc:sldMkLst>
          <pc:docMk/>
          <pc:sldMk cId="332812018" sldId="283"/>
        </pc:sldMkLst>
      </pc:sldChg>
      <pc:sldChg chg="del">
        <pc:chgData name="Sonia Tara Hegde" userId="d93a2558-a889-4521-bcb4-6ed3fce9e012" providerId="ADAL" clId="{D7AEB27B-6C89-0A49-928E-71ACFA8647EA}" dt="2025-07-29T16:48:31.906" v="558" actId="2696"/>
        <pc:sldMkLst>
          <pc:docMk/>
          <pc:sldMk cId="1871185235" sldId="284"/>
        </pc:sldMkLst>
      </pc:sldChg>
      <pc:sldChg chg="del">
        <pc:chgData name="Sonia Tara Hegde" userId="d93a2558-a889-4521-bcb4-6ed3fce9e012" providerId="ADAL" clId="{D7AEB27B-6C89-0A49-928E-71ACFA8647EA}" dt="2025-07-29T16:48:31.876" v="551" actId="2696"/>
        <pc:sldMkLst>
          <pc:docMk/>
          <pc:sldMk cId="4014740805" sldId="285"/>
        </pc:sldMkLst>
      </pc:sldChg>
      <pc:sldChg chg="del">
        <pc:chgData name="Sonia Tara Hegde" userId="d93a2558-a889-4521-bcb4-6ed3fce9e012" providerId="ADAL" clId="{D7AEB27B-6C89-0A49-928E-71ACFA8647EA}" dt="2025-07-29T16:48:32.368" v="580" actId="2696"/>
        <pc:sldMkLst>
          <pc:docMk/>
          <pc:sldMk cId="1461107896" sldId="287"/>
        </pc:sldMkLst>
      </pc:sldChg>
      <pc:sldChg chg="del">
        <pc:chgData name="Sonia Tara Hegde" userId="d93a2558-a889-4521-bcb4-6ed3fce9e012" providerId="ADAL" clId="{D7AEB27B-6C89-0A49-928E-71ACFA8647EA}" dt="2025-07-29T16:48:32.033" v="561" actId="2696"/>
        <pc:sldMkLst>
          <pc:docMk/>
          <pc:sldMk cId="3370676167" sldId="288"/>
        </pc:sldMkLst>
      </pc:sldChg>
      <pc:sldChg chg="del">
        <pc:chgData name="Sonia Tara Hegde" userId="d93a2558-a889-4521-bcb4-6ed3fce9e012" providerId="ADAL" clId="{D7AEB27B-6C89-0A49-928E-71ACFA8647EA}" dt="2025-07-29T16:48:32.490" v="591" actId="2696"/>
        <pc:sldMkLst>
          <pc:docMk/>
          <pc:sldMk cId="2890351887" sldId="289"/>
        </pc:sldMkLst>
      </pc:sldChg>
      <pc:sldChg chg="del">
        <pc:chgData name="Sonia Tara Hegde" userId="d93a2558-a889-4521-bcb4-6ed3fce9e012" providerId="ADAL" clId="{D7AEB27B-6C89-0A49-928E-71ACFA8647EA}" dt="2025-07-29T16:48:31.894" v="555" actId="2696"/>
        <pc:sldMkLst>
          <pc:docMk/>
          <pc:sldMk cId="3711051534" sldId="291"/>
        </pc:sldMkLst>
      </pc:sldChg>
      <pc:sldChg chg="del">
        <pc:chgData name="Sonia Tara Hegde" userId="d93a2558-a889-4521-bcb4-6ed3fce9e012" providerId="ADAL" clId="{D7AEB27B-6C89-0A49-928E-71ACFA8647EA}" dt="2025-07-29T16:48:31.909" v="559" actId="2696"/>
        <pc:sldMkLst>
          <pc:docMk/>
          <pc:sldMk cId="1543346692" sldId="292"/>
        </pc:sldMkLst>
      </pc:sldChg>
      <pc:sldChg chg="del">
        <pc:chgData name="Sonia Tara Hegde" userId="d93a2558-a889-4521-bcb4-6ed3fce9e012" providerId="ADAL" clId="{D7AEB27B-6C89-0A49-928E-71ACFA8647EA}" dt="2025-07-29T16:48:31.747" v="548" actId="2696"/>
        <pc:sldMkLst>
          <pc:docMk/>
          <pc:sldMk cId="2664648000" sldId="294"/>
        </pc:sldMkLst>
      </pc:sldChg>
      <pc:sldChg chg="del">
        <pc:chgData name="Sonia Tara Hegde" userId="d93a2558-a889-4521-bcb4-6ed3fce9e012" providerId="ADAL" clId="{D7AEB27B-6C89-0A49-928E-71ACFA8647EA}" dt="2025-07-29T16:48:32.189" v="573" actId="2696"/>
        <pc:sldMkLst>
          <pc:docMk/>
          <pc:sldMk cId="2574678892" sldId="295"/>
        </pc:sldMkLst>
      </pc:sldChg>
      <pc:sldChg chg="del">
        <pc:chgData name="Sonia Tara Hegde" userId="d93a2558-a889-4521-bcb4-6ed3fce9e012" providerId="ADAL" clId="{D7AEB27B-6C89-0A49-928E-71ACFA8647EA}" dt="2025-07-29T16:48:31.868" v="549" actId="2696"/>
        <pc:sldMkLst>
          <pc:docMk/>
          <pc:sldMk cId="969500752" sldId="296"/>
        </pc:sldMkLst>
      </pc:sldChg>
      <pc:sldChg chg="del">
        <pc:chgData name="Sonia Tara Hegde" userId="d93a2558-a889-4521-bcb4-6ed3fce9e012" providerId="ADAL" clId="{D7AEB27B-6C89-0A49-928E-71ACFA8647EA}" dt="2025-07-29T16:48:32.374" v="582" actId="2696"/>
        <pc:sldMkLst>
          <pc:docMk/>
          <pc:sldMk cId="1212203435" sldId="297"/>
        </pc:sldMkLst>
      </pc:sldChg>
      <pc:sldChg chg="del">
        <pc:chgData name="Sonia Tara Hegde" userId="d93a2558-a889-4521-bcb4-6ed3fce9e012" providerId="ADAL" clId="{D7AEB27B-6C89-0A49-928E-71ACFA8647EA}" dt="2025-07-29T16:48:32.486" v="590" actId="2696"/>
        <pc:sldMkLst>
          <pc:docMk/>
          <pc:sldMk cId="1133080327" sldId="298"/>
        </pc:sldMkLst>
      </pc:sldChg>
      <pc:sldChg chg="add del">
        <pc:chgData name="Sonia Tara Hegde" userId="d93a2558-a889-4521-bcb4-6ed3fce9e012" providerId="ADAL" clId="{D7AEB27B-6C89-0A49-928E-71ACFA8647EA}" dt="2025-07-08T20:47:31.389" v="4"/>
        <pc:sldMkLst>
          <pc:docMk/>
          <pc:sldMk cId="104651184" sldId="299"/>
        </pc:sldMkLst>
      </pc:sldChg>
      <pc:sldChg chg="add del">
        <pc:chgData name="Sonia Tara Hegde" userId="d93a2558-a889-4521-bcb4-6ed3fce9e012" providerId="ADAL" clId="{D7AEB27B-6C89-0A49-928E-71ACFA8647EA}" dt="2025-07-08T20:47:31.389" v="4"/>
        <pc:sldMkLst>
          <pc:docMk/>
          <pc:sldMk cId="3348940642" sldId="301"/>
        </pc:sldMkLst>
      </pc:sldChg>
      <pc:sldChg chg="add del">
        <pc:chgData name="Sonia Tara Hegde" userId="d93a2558-a889-4521-bcb4-6ed3fce9e012" providerId="ADAL" clId="{D7AEB27B-6C89-0A49-928E-71ACFA8647EA}" dt="2025-07-08T20:47:31.389" v="4"/>
        <pc:sldMkLst>
          <pc:docMk/>
          <pc:sldMk cId="242034705" sldId="305"/>
        </pc:sldMkLst>
      </pc:sldChg>
      <pc:sldChg chg="add del">
        <pc:chgData name="Sonia Tara Hegde" userId="d93a2558-a889-4521-bcb4-6ed3fce9e012" providerId="ADAL" clId="{D7AEB27B-6C89-0A49-928E-71ACFA8647EA}" dt="2025-07-08T20:47:31.389" v="4"/>
        <pc:sldMkLst>
          <pc:docMk/>
          <pc:sldMk cId="2308003049" sldId="306"/>
        </pc:sldMkLst>
      </pc:sldChg>
      <pc:sldChg chg="add del">
        <pc:chgData name="Sonia Tara Hegde" userId="d93a2558-a889-4521-bcb4-6ed3fce9e012" providerId="ADAL" clId="{D7AEB27B-6C89-0A49-928E-71ACFA8647EA}" dt="2025-07-08T20:47:31.389" v="4"/>
        <pc:sldMkLst>
          <pc:docMk/>
          <pc:sldMk cId="2160286257" sldId="307"/>
        </pc:sldMkLst>
      </pc:sldChg>
      <pc:sldChg chg="add del">
        <pc:chgData name="Sonia Tara Hegde" userId="d93a2558-a889-4521-bcb4-6ed3fce9e012" providerId="ADAL" clId="{D7AEB27B-6C89-0A49-928E-71ACFA8647EA}" dt="2025-07-08T20:47:31.389" v="4"/>
        <pc:sldMkLst>
          <pc:docMk/>
          <pc:sldMk cId="2276494847" sldId="308"/>
        </pc:sldMkLst>
      </pc:sldChg>
      <pc:sldChg chg="add del">
        <pc:chgData name="Sonia Tara Hegde" userId="d93a2558-a889-4521-bcb4-6ed3fce9e012" providerId="ADAL" clId="{D7AEB27B-6C89-0A49-928E-71ACFA8647EA}" dt="2025-07-08T20:47:31.389" v="4"/>
        <pc:sldMkLst>
          <pc:docMk/>
          <pc:sldMk cId="980664946" sldId="309"/>
        </pc:sldMkLst>
      </pc:sldChg>
      <pc:sldChg chg="add del">
        <pc:chgData name="Sonia Tara Hegde" userId="d93a2558-a889-4521-bcb4-6ed3fce9e012" providerId="ADAL" clId="{D7AEB27B-6C89-0A49-928E-71ACFA8647EA}" dt="2025-07-08T20:47:31.389" v="4"/>
        <pc:sldMkLst>
          <pc:docMk/>
          <pc:sldMk cId="2963041930" sldId="310"/>
        </pc:sldMkLst>
      </pc:sldChg>
      <pc:sldChg chg="add del modNotesTx">
        <pc:chgData name="Sonia Tara Hegde" userId="d93a2558-a889-4521-bcb4-6ed3fce9e012" providerId="ADAL" clId="{D7AEB27B-6C89-0A49-928E-71ACFA8647EA}" dt="2025-07-08T20:50:32.391" v="110" actId="20577"/>
        <pc:sldMkLst>
          <pc:docMk/>
          <pc:sldMk cId="1970428124" sldId="311"/>
        </pc:sldMkLst>
      </pc:sldChg>
      <pc:sldChg chg="add del">
        <pc:chgData name="Sonia Tara Hegde" userId="d93a2558-a889-4521-bcb4-6ed3fce9e012" providerId="ADAL" clId="{D7AEB27B-6C89-0A49-928E-71ACFA8647EA}" dt="2025-07-08T20:47:31.389" v="4"/>
        <pc:sldMkLst>
          <pc:docMk/>
          <pc:sldMk cId="1444229574" sldId="313"/>
        </pc:sldMkLst>
      </pc:sldChg>
      <pc:sldChg chg="add del">
        <pc:chgData name="Sonia Tara Hegde" userId="d93a2558-a889-4521-bcb4-6ed3fce9e012" providerId="ADAL" clId="{D7AEB27B-6C89-0A49-928E-71ACFA8647EA}" dt="2025-07-08T20:47:31.389" v="4"/>
        <pc:sldMkLst>
          <pc:docMk/>
          <pc:sldMk cId="1211814404" sldId="314"/>
        </pc:sldMkLst>
      </pc:sldChg>
      <pc:sldChg chg="del">
        <pc:chgData name="Sonia Tara Hegde" userId="d93a2558-a889-4521-bcb4-6ed3fce9e012" providerId="ADAL" clId="{D7AEB27B-6C89-0A49-928E-71ACFA8647EA}" dt="2025-07-29T16:48:32.073" v="571" actId="2696"/>
        <pc:sldMkLst>
          <pc:docMk/>
          <pc:sldMk cId="1610700448" sldId="319"/>
        </pc:sldMkLst>
      </pc:sldChg>
      <pc:sldChg chg="del">
        <pc:chgData name="Sonia Tara Hegde" userId="d93a2558-a889-4521-bcb4-6ed3fce9e012" providerId="ADAL" clId="{D7AEB27B-6C89-0A49-928E-71ACFA8647EA}" dt="2025-07-29T16:48:31.885" v="553" actId="2696"/>
        <pc:sldMkLst>
          <pc:docMk/>
          <pc:sldMk cId="2091334620" sldId="320"/>
        </pc:sldMkLst>
      </pc:sldChg>
      <pc:sldChg chg="del">
        <pc:chgData name="Sonia Tara Hegde" userId="d93a2558-a889-4521-bcb4-6ed3fce9e012" providerId="ADAL" clId="{D7AEB27B-6C89-0A49-928E-71ACFA8647EA}" dt="2025-07-29T16:48:31.742" v="547" actId="2696"/>
        <pc:sldMkLst>
          <pc:docMk/>
          <pc:sldMk cId="2104297156" sldId="321"/>
        </pc:sldMkLst>
      </pc:sldChg>
      <pc:sldChg chg="del">
        <pc:chgData name="Sonia Tara Hegde" userId="d93a2558-a889-4521-bcb4-6ed3fce9e012" providerId="ADAL" clId="{D7AEB27B-6C89-0A49-928E-71ACFA8647EA}" dt="2025-07-29T16:48:32.507" v="592" actId="2696"/>
        <pc:sldMkLst>
          <pc:docMk/>
          <pc:sldMk cId="1809171964" sldId="322"/>
        </pc:sldMkLst>
      </pc:sldChg>
      <pc:sldChg chg="del">
        <pc:chgData name="Sonia Tara Hegde" userId="d93a2558-a889-4521-bcb4-6ed3fce9e012" providerId="ADAL" clId="{D7AEB27B-6C89-0A49-928E-71ACFA8647EA}" dt="2025-07-29T16:48:32.048" v="565" actId="2696"/>
        <pc:sldMkLst>
          <pc:docMk/>
          <pc:sldMk cId="4273434727" sldId="323"/>
        </pc:sldMkLst>
      </pc:sldChg>
      <pc:sldChg chg="del">
        <pc:chgData name="Sonia Tara Hegde" userId="d93a2558-a889-4521-bcb4-6ed3fce9e012" providerId="ADAL" clId="{D7AEB27B-6C89-0A49-928E-71ACFA8647EA}" dt="2025-07-29T16:48:32.482" v="589" actId="2696"/>
        <pc:sldMkLst>
          <pc:docMk/>
          <pc:sldMk cId="147488878" sldId="324"/>
        </pc:sldMkLst>
      </pc:sldChg>
      <pc:sldChg chg="del">
        <pc:chgData name="Sonia Tara Hegde" userId="d93a2558-a889-4521-bcb4-6ed3fce9e012" providerId="ADAL" clId="{D7AEB27B-6C89-0A49-928E-71ACFA8647EA}" dt="2025-07-29T16:48:32.077" v="572" actId="2696"/>
        <pc:sldMkLst>
          <pc:docMk/>
          <pc:sldMk cId="179189045" sldId="325"/>
        </pc:sldMkLst>
      </pc:sldChg>
      <pc:sldChg chg="del">
        <pc:chgData name="Sonia Tara Hegde" userId="d93a2558-a889-4521-bcb4-6ed3fce9e012" providerId="ADAL" clId="{D7AEB27B-6C89-0A49-928E-71ACFA8647EA}" dt="2025-07-29T16:48:32.056" v="567" actId="2696"/>
        <pc:sldMkLst>
          <pc:docMk/>
          <pc:sldMk cId="3274091705" sldId="326"/>
        </pc:sldMkLst>
      </pc:sldChg>
      <pc:sldChg chg="del">
        <pc:chgData name="Sonia Tara Hegde" userId="d93a2558-a889-4521-bcb4-6ed3fce9e012" providerId="ADAL" clId="{D7AEB27B-6C89-0A49-928E-71ACFA8647EA}" dt="2025-07-29T16:48:32.061" v="568" actId="2696"/>
        <pc:sldMkLst>
          <pc:docMk/>
          <pc:sldMk cId="4015880569" sldId="327"/>
        </pc:sldMkLst>
      </pc:sldChg>
      <pc:sldChg chg="del">
        <pc:chgData name="Sonia Tara Hegde" userId="d93a2558-a889-4521-bcb4-6ed3fce9e012" providerId="ADAL" clId="{D7AEB27B-6C89-0A49-928E-71ACFA8647EA}" dt="2025-07-29T16:48:32.428" v="584" actId="2696"/>
        <pc:sldMkLst>
          <pc:docMk/>
          <pc:sldMk cId="1301620733" sldId="329"/>
        </pc:sldMkLst>
      </pc:sldChg>
      <pc:sldChg chg="del">
        <pc:chgData name="Sonia Tara Hegde" userId="d93a2558-a889-4521-bcb4-6ed3fce9e012" providerId="ADAL" clId="{D7AEB27B-6C89-0A49-928E-71ACFA8647EA}" dt="2025-07-29T16:48:31.880" v="552" actId="2696"/>
        <pc:sldMkLst>
          <pc:docMk/>
          <pc:sldMk cId="1671516911" sldId="331"/>
        </pc:sldMkLst>
      </pc:sldChg>
      <pc:sldChg chg="del">
        <pc:chgData name="Sonia Tara Hegde" userId="d93a2558-a889-4521-bcb4-6ed3fce9e012" providerId="ADAL" clId="{D7AEB27B-6C89-0A49-928E-71ACFA8647EA}" dt="2025-07-29T16:48:32.300" v="575" actId="2696"/>
        <pc:sldMkLst>
          <pc:docMk/>
          <pc:sldMk cId="1403923969" sldId="332"/>
        </pc:sldMkLst>
      </pc:sldChg>
      <pc:sldChg chg="del">
        <pc:chgData name="Sonia Tara Hegde" userId="d93a2558-a889-4521-bcb4-6ed3fce9e012" providerId="ADAL" clId="{D7AEB27B-6C89-0A49-928E-71ACFA8647EA}" dt="2025-07-29T16:48:32.069" v="570" actId="2696"/>
        <pc:sldMkLst>
          <pc:docMk/>
          <pc:sldMk cId="355091551" sldId="333"/>
        </pc:sldMkLst>
      </pc:sldChg>
      <pc:sldChg chg="del">
        <pc:chgData name="Sonia Tara Hegde" userId="d93a2558-a889-4521-bcb4-6ed3fce9e012" providerId="ADAL" clId="{D7AEB27B-6C89-0A49-928E-71ACFA8647EA}" dt="2025-07-29T16:48:32.465" v="588" actId="2696"/>
        <pc:sldMkLst>
          <pc:docMk/>
          <pc:sldMk cId="1009822307" sldId="334"/>
        </pc:sldMkLst>
      </pc:sldChg>
      <pc:sldChg chg="del">
        <pc:chgData name="Sonia Tara Hegde" userId="d93a2558-a889-4521-bcb4-6ed3fce9e012" providerId="ADAL" clId="{D7AEB27B-6C89-0A49-928E-71ACFA8647EA}" dt="2025-07-29T16:48:32.193" v="574" actId="2696"/>
        <pc:sldMkLst>
          <pc:docMk/>
          <pc:sldMk cId="955256408" sldId="335"/>
        </pc:sldMkLst>
      </pc:sldChg>
      <pc:sldChg chg="del">
        <pc:chgData name="Sonia Tara Hegde" userId="d93a2558-a889-4521-bcb4-6ed3fce9e012" providerId="ADAL" clId="{D7AEB27B-6C89-0A49-928E-71ACFA8647EA}" dt="2025-07-29T16:48:32.042" v="563" actId="2696"/>
        <pc:sldMkLst>
          <pc:docMk/>
          <pc:sldMk cId="1997838570" sldId="336"/>
        </pc:sldMkLst>
      </pc:sldChg>
      <pc:sldChg chg="del">
        <pc:chgData name="Sonia Tara Hegde" userId="d93a2558-a889-4521-bcb4-6ed3fce9e012" providerId="ADAL" clId="{D7AEB27B-6C89-0A49-928E-71ACFA8647EA}" dt="2025-07-29T16:48:32.038" v="562" actId="2696"/>
        <pc:sldMkLst>
          <pc:docMk/>
          <pc:sldMk cId="2615845843" sldId="338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59115859" sldId="339"/>
        </pc:sldMkLst>
      </pc:sldChg>
      <pc:sldChg chg="new del ord">
        <pc:chgData name="Sonia Tara Hegde" userId="d93a2558-a889-4521-bcb4-6ed3fce9e012" providerId="ADAL" clId="{D7AEB27B-6C89-0A49-928E-71ACFA8647EA}" dt="2025-07-08T20:47:34.210" v="5" actId="2696"/>
        <pc:sldMkLst>
          <pc:docMk/>
          <pc:sldMk cId="4244731722" sldId="339"/>
        </pc:sldMkLst>
      </pc:sldChg>
      <pc:sldChg chg="modSp add mod modNotesTx">
        <pc:chgData name="Sonia Tara Hegde" userId="d93a2558-a889-4521-bcb4-6ed3fce9e012" providerId="ADAL" clId="{D7AEB27B-6C89-0A49-928E-71ACFA8647EA}" dt="2025-07-29T16:47:46.519" v="545" actId="20577"/>
        <pc:sldMkLst>
          <pc:docMk/>
          <pc:sldMk cId="59115859" sldId="340"/>
        </pc:sldMkLst>
        <pc:spChg chg="mod">
          <ac:chgData name="Sonia Tara Hegde" userId="d93a2558-a889-4521-bcb4-6ed3fce9e012" providerId="ADAL" clId="{D7AEB27B-6C89-0A49-928E-71ACFA8647EA}" dt="2025-07-29T16:47:46.519" v="545" actId="20577"/>
          <ac:spMkLst>
            <pc:docMk/>
            <pc:sldMk cId="59115859" sldId="340"/>
            <ac:spMk id="2" creationId="{DBD3B4F9-4BDF-F268-DBC5-3B6F7FEEC048}"/>
          </ac:spMkLst>
        </pc:spChg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86817123" sldId="340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86817123" sldId="341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2682364400" sldId="341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2682364400" sldId="342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3874053739" sldId="342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1455489951" sldId="343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3874053739" sldId="343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1455489951" sldId="344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3414551730" sldId="344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1383688896" sldId="345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3414551730" sldId="345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1383688896" sldId="346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2521805494" sldId="346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2118512461" sldId="347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2521805494" sldId="347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2118512461" sldId="348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4148897013" sldId="348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40204400" sldId="349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4148897013" sldId="349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40204400" sldId="350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2856764265" sldId="350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2594302332" sldId="351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2856764265" sldId="351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1563903188" sldId="352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2594302332" sldId="352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1563903188" sldId="353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3975271084" sldId="353"/>
        </pc:sldMkLst>
      </pc:sldChg>
      <pc:sldChg chg="add del">
        <pc:chgData name="Sonia Tara Hegde" userId="d93a2558-a889-4521-bcb4-6ed3fce9e012" providerId="ADAL" clId="{D7AEB27B-6C89-0A49-928E-71ACFA8647EA}" dt="2025-07-08T20:47:20.158" v="1"/>
        <pc:sldMkLst>
          <pc:docMk/>
          <pc:sldMk cId="2410735319" sldId="354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3975271084" sldId="354"/>
        </pc:sldMkLst>
      </pc:sldChg>
      <pc:sldChg chg="add">
        <pc:chgData name="Sonia Tara Hegde" userId="d93a2558-a889-4521-bcb4-6ed3fce9e012" providerId="ADAL" clId="{D7AEB27B-6C89-0A49-928E-71ACFA8647EA}" dt="2025-07-08T20:47:31.389" v="4"/>
        <pc:sldMkLst>
          <pc:docMk/>
          <pc:sldMk cId="2410735319" sldId="35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0EBD97-50EF-EF40-B6C8-8EEC5922A70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36A33-5D10-324E-A65B-FF977BDFF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12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mc.ncbi.nlm.nih.gov/articles/PMC8316076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pmc.ncbi.nlm.nih.gov/articles/PMC8316076/#F8" TargetMode="External"/><Relationship Id="rId4" Type="http://schemas.openxmlformats.org/officeDocument/2006/relationships/hyperlink" Target="https://pmc.ncbi.nlm.nih.gov/articles/PMC8316076/#T1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E36A33-5D10-324E-A65B-FF977BDFFC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96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5B2F0-D0D8-2AE1-1010-D16B8961D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510372-9051-1B69-3040-332406BBC2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5C0EBC-F105-B746-CCAF-650F366175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D9FE9-C5F5-2079-EBE3-37C61888C6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274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4999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C8A51-0264-6AAF-86DA-82EE94939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30C324-E3A5-0FCA-7A57-4A9F116D74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37C6C4-D4AC-12CA-EA96-E1FFFE6EC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Please note that the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cutoff value of rubella 9.36IU/mL comes from the following analysis: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https://pmc.ncbi.nlm.nih.gov/articles/PMC8316076/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wherein “the ROC analysis for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RuV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WVA MBA was performed on 152 paired serum samples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Table 1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using the quantitative ELISA as a classifier and resulted in an AUC of 1, a sensitivity of 99%, and a specificity of 100%, with a cutoff of 9.36 IU/ml (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Fig. 8E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D5B59-F760-4872-C94F-9F3F1098D2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610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4D180-BF76-05A6-9225-17488FD8E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1D89E4-FFCC-2F44-DD79-5894CDFB26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B5FE1C-84A9-8DBF-292D-A519D14E15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1FBD0-53F3-3702-A861-3EE40DA29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25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9E9A2-8431-27BA-8F64-7CCF78922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8D408D-C409-A802-73A2-64CC84893D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A63E65-97E5-576E-32D9-AE68FCC20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810C6-0AC7-126F-13CE-53B9A5C7D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46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936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193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94D4A-3C6D-3543-B453-E3C01732644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5508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45B6D-A335-8631-A664-BD7EC21AA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0ABBB4-802B-3DBF-CC70-44C41EEB62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A3C351-5735-7F24-891E-651DD64743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DEDB7-CA9F-CB4B-56BE-C6535CD1B4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94D4A-3C6D-3543-B453-E3C01732644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939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94D4A-3C6D-3543-B453-E3C01732644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05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60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94D4A-3C6D-3543-B453-E3C01732644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022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94D4A-3C6D-3543-B453-E3C01732644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66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90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61B23-1ABF-F67E-6677-04A63BB53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95854B-80F5-3F50-A736-D7D89B37EE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5ACF03-448A-6998-C94C-D82B8BC312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F0D93-E125-8F91-855B-1684891DB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29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91DA9-2EA9-253A-E5EC-6083E17CF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A38E58-0384-D84C-9F84-30A3860EB5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B07097-7CB1-4FD4-6CBC-5D3E312D6D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0" marR="0" lvl="2" indent="-228600">
              <a:lnSpc>
                <a:spcPct val="115000"/>
              </a:lnSpc>
              <a:buFont typeface="Wingdings" pitchFamily="2" charset="2"/>
              <a:buChar char=""/>
            </a:pP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BE825-4C86-AE65-1485-9682A917B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7613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136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0F8B2-9295-9DE0-93C1-916BDD5A0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4DBE03-4DA7-1EF9-C2DB-0BACB911D2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A9379E-A6D4-2A3E-20B8-D1961D08A9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13CBC-D6AB-A73B-E441-46E08F0CC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6BBC3D-3E8B-F74A-BA84-000B911EA6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57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" descr="Home">
            <a:extLst>
              <a:ext uri="{FF2B5EF4-FFF2-40B4-BE49-F238E27FC236}">
                <a16:creationId xmlns:a16="http://schemas.microsoft.com/office/drawing/2014/main" id="{0AC141F3-5CF9-09AF-7275-B782E074C90F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798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1826-4679-C9A3-E40A-1F09916D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21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0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838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5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5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7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350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3F803E-49D7-635D-E900-AD335070677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461385" y="6429987"/>
            <a:ext cx="936062" cy="3798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3E41D1-D74A-E81D-B562-DA1F0D635094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477750" y="6458419"/>
            <a:ext cx="1621762" cy="3305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6CF5B46-4FF1-B1B3-A086-74B86DDCE433}"/>
              </a:ext>
            </a:extLst>
          </p:cNvPr>
          <p:cNvSpPr/>
          <p:nvPr userDrawn="1"/>
        </p:nvSpPr>
        <p:spPr>
          <a:xfrm>
            <a:off x="-10274" y="6369111"/>
            <a:ext cx="12202274" cy="501650"/>
          </a:xfrm>
          <a:prstGeom prst="rect">
            <a:avLst/>
          </a:prstGeom>
          <a:solidFill>
            <a:srgbClr val="66ABE5">
              <a:alpha val="26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270565-CB32-C2F4-3F29-296E86D7278E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480930" y="6462093"/>
            <a:ext cx="1621762" cy="33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3B4F9-4BDF-F268-DBC5-3B6F7FEEC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0071" y="1122363"/>
            <a:ext cx="10671858" cy="23876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ptos" panose="020B0004020202020204" pitchFamily="34" charset="0"/>
              </a:rPr>
              <a:t>Lecture 4</a:t>
            </a:r>
            <a:br>
              <a:rPr lang="en-US" sz="3600" dirty="0">
                <a:latin typeface="Aptos" panose="020B0004020202020204" pitchFamily="34" charset="0"/>
              </a:rPr>
            </a:br>
            <a:r>
              <a:rPr lang="en-US" sz="3600" dirty="0">
                <a:latin typeface="Aptos" panose="020B0004020202020204" pitchFamily="34" charset="0"/>
              </a:rPr>
              <a:t>Visualizing &amp; standardizing serological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E7688-D4CA-8D00-FB7A-34971FFB01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May 22, 2025</a:t>
            </a:r>
          </a:p>
          <a:p>
            <a:r>
              <a:rPr lang="en-US" dirty="0" err="1"/>
              <a:t>Seroanalytics</a:t>
            </a:r>
            <a:r>
              <a:rPr lang="en-US" dirty="0"/>
              <a:t> Training</a:t>
            </a:r>
            <a:br>
              <a:rPr lang="en-US" dirty="0"/>
            </a:br>
            <a:r>
              <a:rPr lang="en-US" dirty="0"/>
              <a:t>Blantyre, Malawi</a:t>
            </a:r>
          </a:p>
        </p:txBody>
      </p:sp>
    </p:spTree>
    <p:extLst>
      <p:ext uri="{BB962C8B-B14F-4D97-AF65-F5344CB8AC3E}">
        <p14:creationId xmlns:p14="http://schemas.microsoft.com/office/powerpoint/2010/main" val="59115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5B35A-4C9D-1F11-FE3D-148ABAB91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D6C98-84B7-58CC-7C7F-4F6A6E64D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4306648"/>
            <a:ext cx="10515600" cy="2423161"/>
          </a:xfrm>
        </p:spPr>
        <p:txBody>
          <a:bodyPr>
            <a:normAutofit/>
          </a:bodyPr>
          <a:lstStyle/>
          <a:p>
            <a:r>
              <a:rPr lang="en-US" sz="2400" dirty="0"/>
              <a:t>Rubella correlate of protection is 9.36 IU/ml (international units per milliliter)</a:t>
            </a:r>
          </a:p>
          <a:p>
            <a:r>
              <a:rPr lang="en-US" sz="2400" dirty="0"/>
              <a:t>However, the Luminex assay gives us antibody units in MFI (median fluorescence intensity)</a:t>
            </a:r>
          </a:p>
          <a:p>
            <a:r>
              <a:rPr lang="en-US" sz="2400" b="1" dirty="0"/>
              <a:t>We can convert between MFI and IU/ml using a standard curve: </a:t>
            </a:r>
            <a:r>
              <a:rPr lang="en-US" sz="2400" dirty="0"/>
              <a:t>we convert all MFI values to IU/ml, and apply the 9.36 IU/ml cutoff</a:t>
            </a:r>
          </a:p>
        </p:txBody>
      </p:sp>
      <p:pic>
        <p:nvPicPr>
          <p:cNvPr id="7" name="Picture 6" descr="A graph of samples in a row&#10;&#10;AI-generated content may be incorrect.">
            <a:extLst>
              <a:ext uri="{FF2B5EF4-FFF2-40B4-BE49-F238E27FC236}">
                <a16:creationId xmlns:a16="http://schemas.microsoft.com/office/drawing/2014/main" id="{38E377A5-4CBD-9C6C-1338-ED3017EC3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736" y="1611680"/>
            <a:ext cx="2747963" cy="2747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CAD38E-033D-CB5B-C195-0EF57BF55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938" y="246276"/>
            <a:ext cx="11353800" cy="1325563"/>
          </a:xfrm>
        </p:spPr>
        <p:txBody>
          <a:bodyPr/>
          <a:lstStyle/>
          <a:p>
            <a:r>
              <a:rPr lang="en-US" dirty="0"/>
              <a:t>Histograms of rubella antibody responses</a:t>
            </a:r>
          </a:p>
        </p:txBody>
      </p:sp>
      <p:pic>
        <p:nvPicPr>
          <p:cNvPr id="4" name="Picture 3" descr="A graph of a number of samples&#10;&#10;AI-generated content may be incorrect.">
            <a:extLst>
              <a:ext uri="{FF2B5EF4-FFF2-40B4-BE49-F238E27FC236}">
                <a16:creationId xmlns:a16="http://schemas.microsoft.com/office/drawing/2014/main" id="{90B37C52-98C6-1C44-D552-BA8D0A7A2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467" y="1611680"/>
            <a:ext cx="2747964" cy="27479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22CD9A3-38D2-6F90-6D18-D3BDE0645E6D}"/>
              </a:ext>
            </a:extLst>
          </p:cNvPr>
          <p:cNvSpPr txBox="1"/>
          <p:nvPr/>
        </p:nvSpPr>
        <p:spPr>
          <a:xfrm>
            <a:off x="2354736" y="1433267"/>
            <a:ext cx="77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Untransformed MFI Values 					Log transformed MFI values</a:t>
            </a:r>
          </a:p>
        </p:txBody>
      </p:sp>
    </p:spTree>
    <p:extLst>
      <p:ext uri="{BB962C8B-B14F-4D97-AF65-F5344CB8AC3E}">
        <p14:creationId xmlns:p14="http://schemas.microsoft.com/office/powerpoint/2010/main" val="1383688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20DB5-C0FA-F28A-1C0F-9AC9D73AE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MFI values from standard curves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555E7F-0486-1C4F-8DB3-414982A540E0}"/>
              </a:ext>
            </a:extLst>
          </p:cNvPr>
          <p:cNvSpPr txBox="1">
            <a:spLocks/>
          </p:cNvSpPr>
          <p:nvPr/>
        </p:nvSpPr>
        <p:spPr>
          <a:xfrm>
            <a:off x="1022536" y="1766016"/>
            <a:ext cx="10331264" cy="2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standard curve is created using </a:t>
            </a: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known concentrations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antibody standards (e.g., the WHO International Standard for rubella, below), ideally measured on the same plate(s) as the unknown samples.</a:t>
            </a:r>
          </a:p>
        </p:txBody>
      </p:sp>
      <p:pic>
        <p:nvPicPr>
          <p:cNvPr id="4" name="Picture 3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39EB3B71-B86D-9D4C-88E3-2E62F7D9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651490"/>
            <a:ext cx="7772400" cy="19852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4F17DF-D5CA-63FF-C30D-03EE3D86FBA7}"/>
              </a:ext>
            </a:extLst>
          </p:cNvPr>
          <p:cNvSpPr txBox="1"/>
          <p:nvPr/>
        </p:nvSpPr>
        <p:spPr>
          <a:xfrm>
            <a:off x="0" y="5959350"/>
            <a:ext cx="61064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nibsc.org</a:t>
            </a:r>
            <a:r>
              <a:rPr lang="en-US" dirty="0"/>
              <a:t>/documents/</a:t>
            </a:r>
            <a:r>
              <a:rPr lang="en-US" dirty="0" err="1"/>
              <a:t>ifu</a:t>
            </a:r>
            <a:r>
              <a:rPr lang="en-US" dirty="0"/>
              <a:t>/RUBI-1-94.pdf</a:t>
            </a:r>
          </a:p>
        </p:txBody>
      </p:sp>
    </p:spTree>
    <p:extLst>
      <p:ext uri="{BB962C8B-B14F-4D97-AF65-F5344CB8AC3E}">
        <p14:creationId xmlns:p14="http://schemas.microsoft.com/office/powerpoint/2010/main" val="2521805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B246C-09B7-AD2F-4189-0A49A299B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79AE0-36CE-3C5D-D076-A96B6579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MFI values to standardized units (IU/ml) from standard curves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6A3A10E-945D-095D-879A-C747F2945BAE}"/>
              </a:ext>
            </a:extLst>
          </p:cNvPr>
          <p:cNvSpPr txBox="1">
            <a:spLocks/>
          </p:cNvSpPr>
          <p:nvPr/>
        </p:nvSpPr>
        <p:spPr>
          <a:xfrm>
            <a:off x="755277" y="1863488"/>
            <a:ext cx="10681447" cy="4149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i="1" kern="100" dirty="0">
                <a:solidFill>
                  <a:srgbClr val="C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(Recall we used standard curves to estimate relative antibody units.)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First, we fit a model to our standard curve data to establish the relationship between </a:t>
            </a: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MFI values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known </a:t>
            </a: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IU/ml concentrations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Then, we can use this model to convert MFI values for the samples of interest to IU/ml.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Lastly, we apply the 9.36 IU/ml correlate of protection cutoff to the samples of interest to determine a binary serostatus for each sample.</a:t>
            </a:r>
          </a:p>
        </p:txBody>
      </p:sp>
    </p:spTree>
    <p:extLst>
      <p:ext uri="{BB962C8B-B14F-4D97-AF65-F5344CB8AC3E}">
        <p14:creationId xmlns:p14="http://schemas.microsoft.com/office/powerpoint/2010/main" val="1970428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ACF7B-0ABE-3F56-8F64-B58D38CA0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3BE54B-FC8F-B195-B4F6-DC0CA563D3BC}"/>
              </a:ext>
            </a:extLst>
          </p:cNvPr>
          <p:cNvSpPr txBox="1"/>
          <p:nvPr/>
        </p:nvSpPr>
        <p:spPr>
          <a:xfrm>
            <a:off x="838200" y="1920789"/>
            <a:ext cx="39815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rubella (the “WRUV” antigen), we can apply the cutoff (based on correlate of protection) of 9.36 IU/ml to determine individual serostatus.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CD3DE-81DB-7972-447F-94108818C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Converting MFI values to standardized units (IU/ml) from standard curves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84C5D3-FB5C-1CCE-98FE-DA85FBE67526}"/>
              </a:ext>
            </a:extLst>
          </p:cNvPr>
          <p:cNvSpPr txBox="1"/>
          <p:nvPr/>
        </p:nvSpPr>
        <p:spPr>
          <a:xfrm>
            <a:off x="8030227" y="2346630"/>
            <a:ext cx="1588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cutoff (9.36  IU/mL)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868282A-B36C-0958-A1E6-D913DBAFF3D5}"/>
              </a:ext>
            </a:extLst>
          </p:cNvPr>
          <p:cNvCxnSpPr>
            <a:cxnSpLocks/>
          </p:cNvCxnSpPr>
          <p:nvPr/>
        </p:nvCxnSpPr>
        <p:spPr>
          <a:xfrm flipH="1">
            <a:off x="6042035" y="3688873"/>
            <a:ext cx="403736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DAD1F23-558D-342D-6508-CB3559EDAD7A}"/>
              </a:ext>
            </a:extLst>
          </p:cNvPr>
          <p:cNvSpPr txBox="1"/>
          <p:nvPr/>
        </p:nvSpPr>
        <p:spPr>
          <a:xfrm>
            <a:off x="6445771" y="3503682"/>
            <a:ext cx="12947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observed sample data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B4F7D07-FDD8-7F62-290A-985108F89832}"/>
              </a:ext>
            </a:extLst>
          </p:cNvPr>
          <p:cNvCxnSpPr>
            <a:cxnSpLocks/>
          </p:cNvCxnSpPr>
          <p:nvPr/>
        </p:nvCxnSpPr>
        <p:spPr>
          <a:xfrm flipH="1">
            <a:off x="7695365" y="2530780"/>
            <a:ext cx="35315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4C072D-1983-2E0B-EF86-DFDF4781D8CC}"/>
              </a:ext>
            </a:extLst>
          </p:cNvPr>
          <p:cNvCxnSpPr>
            <a:cxnSpLocks/>
          </p:cNvCxnSpPr>
          <p:nvPr/>
        </p:nvCxnSpPr>
        <p:spPr>
          <a:xfrm>
            <a:off x="5870448" y="4642504"/>
            <a:ext cx="1736672" cy="0"/>
          </a:xfrm>
          <a:prstGeom prst="line">
            <a:avLst/>
          </a:prstGeom>
          <a:ln w="158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BA622AD3-34D1-9AB3-63B0-CCB839E06F9E}"/>
              </a:ext>
            </a:extLst>
          </p:cNvPr>
          <p:cNvGrpSpPr/>
          <p:nvPr/>
        </p:nvGrpSpPr>
        <p:grpSpPr>
          <a:xfrm>
            <a:off x="4958953" y="1907947"/>
            <a:ext cx="5767779" cy="4330272"/>
            <a:chOff x="5278875" y="1542660"/>
            <a:chExt cx="5767779" cy="4330272"/>
          </a:xfrm>
        </p:grpSpPr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368F8AC1-D4C8-AE94-4FC2-7D676B428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9864" t="10137"/>
            <a:stretch>
              <a:fillRect/>
            </a:stretch>
          </p:blipFill>
          <p:spPr>
            <a:xfrm>
              <a:off x="6096000" y="1642302"/>
              <a:ext cx="4950654" cy="4230630"/>
            </a:xfrm>
            <a:prstGeom prst="rect">
              <a:avLst/>
            </a:prstGeom>
          </p:spPr>
        </p:pic>
        <p:pic>
          <p:nvPicPr>
            <p:cNvPr id="10" name="Picture 9" descr="A graph of a standard curve&#10;&#10;AI-generated content may be incorrect.">
              <a:extLst>
                <a:ext uri="{FF2B5EF4-FFF2-40B4-BE49-F238E27FC236}">
                  <a16:creationId xmlns:a16="http://schemas.microsoft.com/office/drawing/2014/main" id="{619C312E-E836-27F6-18DE-EB7356F07F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85796"/>
            <a:stretch>
              <a:fillRect/>
            </a:stretch>
          </p:blipFill>
          <p:spPr>
            <a:xfrm>
              <a:off x="5278875" y="1542660"/>
              <a:ext cx="779283" cy="4114800"/>
            </a:xfrm>
            <a:prstGeom prst="rect">
              <a:avLst/>
            </a:prstGeom>
            <a:ln>
              <a:noFill/>
            </a:ln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FE69634A-9B1E-226A-6339-99320EDBDBC8}"/>
                </a:ext>
              </a:extLst>
            </p:cNvPr>
            <p:cNvSpPr txBox="1"/>
            <p:nvPr/>
          </p:nvSpPr>
          <p:spPr>
            <a:xfrm>
              <a:off x="7158849" y="5448543"/>
              <a:ext cx="3515587" cy="3231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WRUV concentration (IU/mL)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AD945688-2E99-C028-71D8-53FD4D8F79F0}"/>
                </a:ext>
              </a:extLst>
            </p:cNvPr>
            <p:cNvSpPr txBox="1"/>
            <p:nvPr/>
          </p:nvSpPr>
          <p:spPr>
            <a:xfrm>
              <a:off x="6169672" y="5155313"/>
              <a:ext cx="450476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1				10				100	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2C1F8CC-C2D5-2A49-BBC9-B8A065336FDD}"/>
              </a:ext>
            </a:extLst>
          </p:cNvPr>
          <p:cNvCxnSpPr>
            <a:cxnSpLocks/>
          </p:cNvCxnSpPr>
          <p:nvPr/>
        </p:nvCxnSpPr>
        <p:spPr>
          <a:xfrm flipV="1">
            <a:off x="7607120" y="2253814"/>
            <a:ext cx="0" cy="298499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8940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52670-6330-9D91-EA4F-11C3F1103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F4F4-BFB4-C8D7-7C97-B5C0C688E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serostatus from a cutoff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85A12-ED50-FD4B-B795-3C61DF508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195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each sample in the dataset, we convert the MFI value to a concentration value (IU/mL), and then classify each sample as seropositive (1) or seronegative (0)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A9C6ADA-A55E-2D5E-BE83-6B74C55F9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23310"/>
              </p:ext>
            </p:extLst>
          </p:nvPr>
        </p:nvGraphicFramePr>
        <p:xfrm>
          <a:off x="4964953" y="1825625"/>
          <a:ext cx="6048188" cy="32359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12047">
                  <a:extLst>
                    <a:ext uri="{9D8B030D-6E8A-4147-A177-3AD203B41FA5}">
                      <a16:colId xmlns:a16="http://schemas.microsoft.com/office/drawing/2014/main" val="1953611821"/>
                    </a:ext>
                  </a:extLst>
                </a:gridCol>
                <a:gridCol w="1512047">
                  <a:extLst>
                    <a:ext uri="{9D8B030D-6E8A-4147-A177-3AD203B41FA5}">
                      <a16:colId xmlns:a16="http://schemas.microsoft.com/office/drawing/2014/main" val="241487674"/>
                    </a:ext>
                  </a:extLst>
                </a:gridCol>
                <a:gridCol w="1512047">
                  <a:extLst>
                    <a:ext uri="{9D8B030D-6E8A-4147-A177-3AD203B41FA5}">
                      <a16:colId xmlns:a16="http://schemas.microsoft.com/office/drawing/2014/main" val="2503558030"/>
                    </a:ext>
                  </a:extLst>
                </a:gridCol>
                <a:gridCol w="1512047">
                  <a:extLst>
                    <a:ext uri="{9D8B030D-6E8A-4147-A177-3AD203B41FA5}">
                      <a16:colId xmlns:a16="http://schemas.microsoft.com/office/drawing/2014/main" val="4204557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Sample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WRUV MFI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WRUV IU/mL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Serostatus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9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MFI_1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3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MFI_2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47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MFI_3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344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MFI_4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conc_4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7315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MFI_5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conc_5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743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MFI_6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conc_6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00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MFI_7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conc_7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6661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28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8A9D5-A111-AB75-00E7-05FB9A479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3FDA-62CD-2A96-E96F-69DEC5FF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seropositivity </a:t>
            </a:r>
            <a:r>
              <a:rPr lang="en-US" i="1" dirty="0"/>
              <a:t>or seroprevalence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AF8A4-7AF0-167B-EE69-96D9FB658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373"/>
            <a:ext cx="8478328" cy="1325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For WRUV, with a cutoff of 9.36 IU/ml, we have:</a:t>
            </a:r>
          </a:p>
          <a:p>
            <a:pPr lvl="1"/>
            <a:r>
              <a:rPr lang="en-US" sz="2800" dirty="0"/>
              <a:t>767 seropositive samples</a:t>
            </a:r>
          </a:p>
          <a:p>
            <a:pPr lvl="1"/>
            <a:r>
              <a:rPr lang="en-US" sz="2800" dirty="0"/>
              <a:t>233 seronegative samples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D98703-41DC-B653-CE19-D446FCE182BA}"/>
                  </a:ext>
                </a:extLst>
              </p:cNvPr>
              <p:cNvSpPr txBox="1"/>
              <p:nvPr/>
            </p:nvSpPr>
            <p:spPr>
              <a:xfrm>
                <a:off x="685800" y="3568822"/>
                <a:ext cx="10668000" cy="10015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15000"/>
                  </a:lnSpc>
                  <a:spcAft>
                    <a:spcPts val="800"/>
                  </a:spcAft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kern="10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𝑆𝑒𝑟𝑜𝑝𝑜𝑠𝑖𝑡𝑖𝑣𝑖𝑡𝑦</m:t>
                      </m:r>
                      <m:r>
                        <a:rPr lang="en-US" sz="2400" b="0" i="1" kern="10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% </m:t>
                          </m:r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𝑆𝑒𝑟𝑜𝑝𝑜𝑠𝑖𝑡𝑖𝑣𝑒</m:t>
                          </m:r>
                        </m:e>
                      </m:d>
                      <m:r>
                        <a:rPr lang="en-US" sz="2400" i="1" kern="10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𝑁𝑢𝑚𝑏𝑒𝑟</m:t>
                          </m:r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𝑠𝑒𝑟𝑜𝑝𝑜𝑠𝑖𝑡𝑖𝑣𝑒</m:t>
                          </m:r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𝑇𝑜𝑡𝑎𝑙</m:t>
                          </m:r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𝑛𝑢𝑚𝑏𝑒𝑟</m:t>
                          </m:r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𝑡𝑒𝑠𝑡𝑒𝑑</m:t>
                          </m:r>
                        </m:den>
                      </m:f>
                      <m:r>
                        <a:rPr lang="en-US" sz="2400" i="1" kern="10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767</m:t>
                          </m:r>
                        </m:num>
                        <m:den>
                          <m:r>
                            <a:rPr lang="en-US" sz="2400" b="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1000</m:t>
                          </m:r>
                        </m:den>
                      </m:f>
                      <m:r>
                        <a:rPr lang="en-US" sz="2400" i="1" kern="10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2400" b="0" i="1" kern="100" smtClean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76.7%</m:t>
                      </m:r>
                    </m:oMath>
                  </m:oMathPara>
                </a14:m>
                <a:endParaRPr lang="en-US" sz="2400" kern="100" dirty="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D98703-41DC-B653-CE19-D446FCE18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568822"/>
                <a:ext cx="10668000" cy="1001556"/>
              </a:xfrm>
              <a:prstGeom prst="rect">
                <a:avLst/>
              </a:prstGeom>
              <a:blipFill>
                <a:blip r:embed="rId2"/>
                <a:stretch>
                  <a:fillRect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003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34EA-3998-CF35-65B3-87AD2E3C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seropositivity – confidence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9B94E-699B-165F-04D9-613EE637E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975848" cy="442887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Estimating uncertainty is important for capturing true population seroprevalence; it typically accounts for variance around a mean estimate.</a:t>
            </a:r>
          </a:p>
          <a:p>
            <a:r>
              <a:rPr lang="en-US" dirty="0"/>
              <a:t>Estimating a 95% confidence interval means that in 95 out of 100 calculations of seroprevalence from the same source population using 1000 individuals, the range will include the true population-level seroprevalence.</a:t>
            </a:r>
          </a:p>
          <a:p>
            <a:r>
              <a:rPr lang="en-US" dirty="0"/>
              <a:t>This method uses a binomial distribution and accounts for the number of people sampled – luckily, we can use R to easily compute it:</a:t>
            </a:r>
          </a:p>
          <a:p>
            <a:endParaRPr lang="en-US" dirty="0"/>
          </a:p>
          <a:p>
            <a:endParaRPr lang="en-US" dirty="0"/>
          </a:p>
          <a:p>
            <a:pPr marL="239713" indent="0">
              <a:buNone/>
            </a:pPr>
            <a:r>
              <a:rPr lang="en-US" dirty="0"/>
              <a:t>With 767 seropositive individuals and 1000 individuals total, the 95% CI is: </a:t>
            </a:r>
            <a:r>
              <a:rPr lang="en-US" b="1" dirty="0"/>
              <a:t>74.0% - 79.3%.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AF375D-9085-B808-5846-BFA1DBE11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312" y="4624074"/>
            <a:ext cx="4031117" cy="89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6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8B7F4-855F-2416-0C93-80AC06EDB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With 767 </a:t>
            </a:r>
            <a:r>
              <a:rPr lang="en-US" dirty="0" err="1"/>
              <a:t>seropositives</a:t>
            </a:r>
            <a:r>
              <a:rPr lang="en-US" dirty="0"/>
              <a:t> and 1000 total samples: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Seroprevalence</a:t>
            </a:r>
            <a:r>
              <a:rPr lang="en-US" dirty="0"/>
              <a:t> = 76.7% (95% CI: 74.0%, 79.3%)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8E04507-A52D-8561-9DE6-226EE316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Calculating seropositivity –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2963041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03CF4-9E3D-BF4F-BFD9-6FA405B27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EF4ED65-CD66-D584-3C23-55A9D3F5CC9E}"/>
              </a:ext>
            </a:extLst>
          </p:cNvPr>
          <p:cNvSpPr txBox="1">
            <a:spLocks/>
          </p:cNvSpPr>
          <p:nvPr/>
        </p:nvSpPr>
        <p:spPr>
          <a:xfrm>
            <a:off x="245646" y="1522688"/>
            <a:ext cx="11627556" cy="4311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15000"/>
              </a:lnSpc>
              <a:buNone/>
            </a:pPr>
            <a:r>
              <a:rPr lang="en-US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Interpretation strongly depends on how seroprevalence is determined, including controls used and selected cutoff. </a:t>
            </a:r>
          </a:p>
          <a:p>
            <a:pPr marL="457200" lvl="1" indent="0" algn="ctr">
              <a:lnSpc>
                <a:spcPct val="115000"/>
              </a:lnSpc>
              <a:buNone/>
            </a:pPr>
            <a:endParaRPr lang="en-US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15000"/>
              </a:lnSpc>
              <a:buNone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 the seroprevalence of rubella (WRUV): 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Percentage of people who have been exposed to vaccine or natural infection.</a:t>
            </a:r>
          </a:p>
          <a:p>
            <a:pPr marL="742950" lvl="1" indent="-285750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we know there’s no/little vaccination, we may assume seroprevalence is wholly due to natural infection, or vice versa. 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Since cutoff is a correlate as protection, seroprevalence could also indicate which individuals are susceptible to future infection, and whether there could be outbreaks in a region.</a:t>
            </a:r>
          </a:p>
          <a:p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7D4C872-B497-C805-6B66-E976F7A83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3" y="365125"/>
            <a:ext cx="11051823" cy="1325563"/>
          </a:xfrm>
        </p:spPr>
        <p:txBody>
          <a:bodyPr/>
          <a:lstStyle/>
          <a:p>
            <a:r>
              <a:rPr lang="en-US" dirty="0"/>
              <a:t>Question: How do we interpret seroprevalence?</a:t>
            </a:r>
          </a:p>
        </p:txBody>
      </p:sp>
    </p:spTree>
    <p:extLst>
      <p:ext uri="{BB962C8B-B14F-4D97-AF65-F5344CB8AC3E}">
        <p14:creationId xmlns:p14="http://schemas.microsoft.com/office/powerpoint/2010/main" val="414889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AF65-ACC8-02E9-BAAA-410AD7362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3" y="365125"/>
            <a:ext cx="11051823" cy="1325563"/>
          </a:xfrm>
        </p:spPr>
        <p:txBody>
          <a:bodyPr/>
          <a:lstStyle/>
          <a:p>
            <a:r>
              <a:rPr lang="en-US" dirty="0"/>
              <a:t>Question: How do we interpret seroprevalence?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A31CA-9D02-A267-EC10-A2016E0E8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3" y="180499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How would we interpret seroprevalence if there is NOT a correlate of protection?</a:t>
            </a:r>
          </a:p>
        </p:txBody>
      </p:sp>
    </p:spTree>
    <p:extLst>
      <p:ext uri="{BB962C8B-B14F-4D97-AF65-F5344CB8AC3E}">
        <p14:creationId xmlns:p14="http://schemas.microsoft.com/office/powerpoint/2010/main" val="1354356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4F15-62EA-517A-97D7-3C917C7F4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03998-8D19-413F-D557-FDE476559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121" y="1690688"/>
            <a:ext cx="7597140" cy="4351338"/>
          </a:xfrm>
        </p:spPr>
        <p:txBody>
          <a:bodyPr/>
          <a:lstStyle/>
          <a:p>
            <a:r>
              <a:rPr lang="en-US" dirty="0"/>
              <a:t>Data visualization</a:t>
            </a:r>
          </a:p>
          <a:p>
            <a:r>
              <a:rPr lang="en-US" dirty="0"/>
              <a:t>Why binarize serological data? </a:t>
            </a:r>
          </a:p>
          <a:p>
            <a:r>
              <a:rPr lang="en-US" dirty="0"/>
              <a:t>Calculating seroprevalence from a cutoff</a:t>
            </a:r>
          </a:p>
          <a:p>
            <a:r>
              <a:rPr lang="en-US" dirty="0"/>
              <a:t>Selecting controls</a:t>
            </a:r>
          </a:p>
        </p:txBody>
      </p:sp>
    </p:spTree>
    <p:extLst>
      <p:ext uri="{BB962C8B-B14F-4D97-AF65-F5344CB8AC3E}">
        <p14:creationId xmlns:p14="http://schemas.microsoft.com/office/powerpoint/2010/main" val="86817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29247-2DEE-A52D-0A72-6D811C48E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733" y="18113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How would we interpret seroprevalence if there is NOT a correlate of protection?</a:t>
            </a:r>
          </a:p>
          <a:p>
            <a:r>
              <a:rPr lang="en-US" dirty="0"/>
              <a:t>For antigens in general, seroprevalence could indicate:</a:t>
            </a:r>
          </a:p>
          <a:p>
            <a:pPr lvl="1"/>
            <a:r>
              <a:rPr lang="en-US" dirty="0"/>
              <a:t>Population ever exposed to pathogen or vaccine</a:t>
            </a:r>
          </a:p>
          <a:p>
            <a:pPr lvl="1"/>
            <a:r>
              <a:rPr lang="en-US" dirty="0"/>
              <a:t>Population with recent infection</a:t>
            </a:r>
          </a:p>
          <a:p>
            <a:pPr lvl="1"/>
            <a:r>
              <a:rPr lang="en-US" dirty="0"/>
              <a:t>Population with symptomatic infection</a:t>
            </a:r>
          </a:p>
          <a:p>
            <a:pPr lvl="1"/>
            <a:r>
              <a:rPr lang="en-US" dirty="0"/>
              <a:t>Cross-reactive antibody responses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61B93DF-0EF6-666C-28EA-BF0ECBB27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733" y="365125"/>
            <a:ext cx="11051823" cy="1325563"/>
          </a:xfrm>
        </p:spPr>
        <p:txBody>
          <a:bodyPr/>
          <a:lstStyle/>
          <a:p>
            <a:r>
              <a:rPr lang="en-US" dirty="0"/>
              <a:t>Question: How do we interpret seroprevalence?</a:t>
            </a:r>
          </a:p>
        </p:txBody>
      </p:sp>
    </p:spTree>
    <p:extLst>
      <p:ext uri="{BB962C8B-B14F-4D97-AF65-F5344CB8AC3E}">
        <p14:creationId xmlns:p14="http://schemas.microsoft.com/office/powerpoint/2010/main" val="242034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C67F2-F3E5-A50F-A7C5-2EF0A34C9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E5214-2F99-3603-C4C1-121D10610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If we don’t have a correlate of protection, we can use well-characterized control samples to determine cutoffs for seropositivity.</a:t>
            </a:r>
          </a:p>
          <a:p>
            <a:pPr marL="800100" lvl="1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Ideally, we </a:t>
            </a:r>
            <a:r>
              <a:rPr lang="en-US" sz="2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ould have positive and negative controls. </a:t>
            </a:r>
          </a:p>
          <a:p>
            <a:pPr marL="800100" lvl="1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Often, we only </a:t>
            </a:r>
            <a:r>
              <a:rPr lang="en-US" sz="2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have negative controls, and sometimes we don’t have positive or negative controls.</a:t>
            </a:r>
          </a:p>
          <a:p>
            <a:pPr marL="342900" marR="0" lvl="0" indent="-342900">
              <a:lnSpc>
                <a:spcPct val="115000"/>
              </a:lnSpc>
              <a:buFont typeface="Symbol" pitchFamily="2" charset="2"/>
              <a:buChar char=""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controls we use to establish cutoffs can affect our interpretation of seroprevalence.</a:t>
            </a: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8CD1-12C2-3907-41D4-F0A5A9A15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Non-target antigen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1FF55-39F5-9352-E18D-29E7BB351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93089" cy="4351338"/>
          </a:xfrm>
        </p:spPr>
        <p:txBody>
          <a:bodyPr/>
          <a:lstStyle/>
          <a:p>
            <a:r>
              <a:rPr lang="en-US" dirty="0"/>
              <a:t>We also have controls with non-target antigens (SNAP in our dataset; other common ones are GST and Vero cell).</a:t>
            </a:r>
          </a:p>
          <a:p>
            <a:r>
              <a:rPr lang="en-US" dirty="0"/>
              <a:t>These controls can ensure that the plate ran correctly, whether values are similar between plates, and high values can indicate non-specific binding.</a:t>
            </a:r>
          </a:p>
          <a:p>
            <a:r>
              <a:rPr lang="en-US" dirty="0"/>
              <a:t>The non-target antigen values should ideally not differ between samples with high and low antigen values.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FCA42F-EE7A-708B-4F09-08A201B6C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6383" y="1292949"/>
            <a:ext cx="3119851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94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18A3A-1137-C5FC-BF5F-70B892ADB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controls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F3BB0-8E18-4F0A-7809-AAA20A88B2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017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Often, positive controls are based on antibody responses from people who 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are known to have had 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symptomatic disease. </a:t>
            </a:r>
          </a:p>
          <a:p>
            <a:pPr>
              <a:lnSpc>
                <a:spcPct val="115000"/>
              </a:lnSpc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might positive controls differ from positives in samples?</a:t>
            </a:r>
          </a:p>
        </p:txBody>
      </p:sp>
    </p:spTree>
    <p:extLst>
      <p:ext uri="{BB962C8B-B14F-4D97-AF65-F5344CB8AC3E}">
        <p14:creationId xmlns:p14="http://schemas.microsoft.com/office/powerpoint/2010/main" val="2856764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CFD13-5E28-17E5-E27B-7C80C08B4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50C4B-CACB-7D91-7AD3-9EAA81DF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controls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12522-68ED-F54E-A149-754C5AAB7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017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Often, positive controls are based on antibody responses from people who 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are known to have had symptomatic disease. </a:t>
            </a:r>
          </a:p>
          <a:p>
            <a:pPr>
              <a:lnSpc>
                <a:spcPct val="115000"/>
              </a:lnSpc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might positive controls differ from positives in samples?</a:t>
            </a:r>
          </a:p>
          <a:p>
            <a:pPr lvl="2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2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Vaccination vs. natural infection</a:t>
            </a:r>
          </a:p>
          <a:p>
            <a:pPr lvl="2">
              <a:lnSpc>
                <a:spcPct val="115000"/>
              </a:lnSpc>
              <a:buFont typeface="Courier New" panose="02070309020205020404" pitchFamily="49" charset="0"/>
              <a:buChar char="o"/>
            </a:pPr>
            <a:r>
              <a:rPr lang="en-US" sz="2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Intensity of infection – severe, symptomatic, asymptomatic – (controls may be more likely to have clinical or severe infection)</a:t>
            </a:r>
          </a:p>
          <a:p>
            <a:pPr lvl="2">
              <a:lnSpc>
                <a:spcPct val="115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US" sz="2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Timing since infection (controls likely were taken from acute infection phase)</a:t>
            </a:r>
          </a:p>
          <a:p>
            <a:pPr>
              <a:lnSpc>
                <a:spcPct val="115000"/>
              </a:lnSpc>
            </a:pPr>
            <a:endParaRPr lang="en-US" sz="30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2295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D11A-21F2-D777-EB16-8AAC4B10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FC8B9-212A-6332-70B0-1D62491C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buFont typeface="Symbol" pitchFamily="2" charset="2"/>
              <a:buChar char=""/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populations might be best to get negative controls from?</a:t>
            </a:r>
          </a:p>
        </p:txBody>
      </p:sp>
    </p:spTree>
    <p:extLst>
      <p:ext uri="{BB962C8B-B14F-4D97-AF65-F5344CB8AC3E}">
        <p14:creationId xmlns:p14="http://schemas.microsoft.com/office/powerpoint/2010/main" val="25943023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AF7FE-3E55-EEA7-DA08-3B319CD5D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E1CBF-80F0-35D0-185C-3F4CDBD08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70CA7-903B-3AEF-1795-41954B5D9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buFont typeface="Symbol" pitchFamily="2" charset="2"/>
              <a:buChar char=""/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populations might be best to get negative controls from?</a:t>
            </a:r>
          </a:p>
          <a:p>
            <a:pPr lvl="1">
              <a:lnSpc>
                <a:spcPct val="115000"/>
              </a:lnSpc>
              <a:buFont typeface="Symbol" pitchFamily="2" charset="2"/>
              <a:buChar char="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Non-endemic area (likely to be adults)</a:t>
            </a:r>
          </a:p>
          <a:p>
            <a:pPr lvl="1">
              <a:lnSpc>
                <a:spcPct val="115000"/>
              </a:lnSpc>
              <a:buFont typeface="Symbol" pitchFamily="2" charset="2"/>
              <a:buChar char="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Very young presumed unexposed (likely to be from target population)</a:t>
            </a:r>
          </a:p>
          <a:p>
            <a:pPr>
              <a:lnSpc>
                <a:spcPct val="115000"/>
              </a:lnSpc>
              <a:buFont typeface="Symbol" pitchFamily="2" charset="2"/>
              <a:buChar char=""/>
            </a:pP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9031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754C4-FF43-3212-563D-F35F1CC4E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18FA0-69D7-C569-7D82-4A7057572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36A5A-AA19-4D2A-8A79-4DDCE13F5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buFont typeface="Symbol" pitchFamily="2" charset="2"/>
              <a:buChar char=""/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populations might be best to get negative controls from?</a:t>
            </a:r>
          </a:p>
          <a:p>
            <a:pPr lvl="1">
              <a:lnSpc>
                <a:spcPct val="115000"/>
              </a:lnSpc>
              <a:buFont typeface="Symbol" pitchFamily="2" charset="2"/>
              <a:buChar char="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Non-endemic area (likely to be adults)</a:t>
            </a:r>
          </a:p>
          <a:p>
            <a:pPr lvl="1">
              <a:lnSpc>
                <a:spcPct val="115000"/>
              </a:lnSpc>
              <a:buFont typeface="Symbol" pitchFamily="2" charset="2"/>
              <a:buChar char="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Very young presumed unexposed (likely to be from target population)</a:t>
            </a:r>
          </a:p>
          <a:p>
            <a:pPr>
              <a:lnSpc>
                <a:spcPct val="115000"/>
              </a:lnSpc>
              <a:buFont typeface="Symbol" pitchFamily="2" charset="2"/>
              <a:buChar char=""/>
            </a:pPr>
            <a:r>
              <a:rPr lang="en-US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 would you choose to get - or not get - controls from each of these populations?</a:t>
            </a:r>
            <a:endParaRPr lang="en-US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buFont typeface="Symbol" pitchFamily="2" charset="2"/>
              <a:buChar char=""/>
            </a:pP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814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30584-8985-2020-66A1-A29AC9319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002B1-4207-947E-EA40-EF1347FE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AA80-E257-4C0D-2941-6AABC4CF0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buFont typeface="Symbol" pitchFamily="2" charset="2"/>
              <a:buChar char=""/>
            </a:pP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populations might be best to get negative controls from?</a:t>
            </a:r>
          </a:p>
          <a:p>
            <a:pPr lvl="1">
              <a:lnSpc>
                <a:spcPct val="115000"/>
              </a:lnSpc>
              <a:buFont typeface="Symbol" pitchFamily="2" charset="2"/>
              <a:buChar char="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Non-endemic area (likely to be adults)</a:t>
            </a:r>
          </a:p>
          <a:p>
            <a:pPr lvl="1">
              <a:lnSpc>
                <a:spcPct val="115000"/>
              </a:lnSpc>
              <a:buFont typeface="Symbol" pitchFamily="2" charset="2"/>
              <a:buChar char="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Very young presumed unexposed (likely to be from target population)</a:t>
            </a:r>
          </a:p>
          <a:p>
            <a:pPr>
              <a:lnSpc>
                <a:spcPct val="115000"/>
              </a:lnSpc>
              <a:buFont typeface="Symbol" pitchFamily="2" charset="2"/>
              <a:buChar char=""/>
            </a:pPr>
            <a:r>
              <a:rPr lang="en-US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Why would you choose to get - or not get - controls from each of these populations?</a:t>
            </a:r>
          </a:p>
          <a:p>
            <a:pPr lvl="1">
              <a:lnSpc>
                <a:spcPct val="115000"/>
              </a:lnSpc>
              <a:buFont typeface="Symbol" pitchFamily="2" charset="2"/>
              <a:buChar char=""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Controls from non-endemic area may differ from target population in many ways (geographic, socioeconomic, disease history)</a:t>
            </a:r>
          </a:p>
          <a:p>
            <a:pPr lvl="1">
              <a:lnSpc>
                <a:spcPct val="115000"/>
              </a:lnSpc>
              <a:buFont typeface="Symbol" pitchFamily="2" charset="2"/>
              <a:buChar char=""/>
            </a:pP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Very young immune systems vs. adult immune systems</a:t>
            </a:r>
          </a:p>
          <a:p>
            <a:pPr>
              <a:lnSpc>
                <a:spcPct val="115000"/>
              </a:lnSpc>
              <a:buFont typeface="Symbol" pitchFamily="2" charset="2"/>
              <a:buChar char=""/>
            </a:pPr>
            <a:endParaRPr lang="en-U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52710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8CBA-3D56-3D4D-EFC5-E6438AA4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8AEDE-9015-DCCE-B184-19C482A99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600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6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</a:t>
            </a:r>
            <a:r>
              <a:rPr lang="en-US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ou may not have ideal controls. </a:t>
            </a:r>
          </a:p>
          <a:p>
            <a:pPr marL="0" indent="0" algn="ctr">
              <a:buNone/>
            </a:pPr>
            <a:endParaRPr lang="en-US" sz="3600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You should understand the assumptions/biases of your controls!</a:t>
            </a:r>
            <a:endParaRPr lang="en-US" sz="3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735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2CAC8-4E69-1FB3-6322-77A5B275A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serological data with 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27A07-66BF-0402-232F-0ECA96F3F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9048"/>
            <a:ext cx="10515600" cy="9253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would you compare the different distributions of data (untransformed)? </a:t>
            </a:r>
          </a:p>
        </p:txBody>
      </p:sp>
      <p:pic>
        <p:nvPicPr>
          <p:cNvPr id="13" name="Picture 12" descr="A graph of a number of data&#10;&#10;AI-generated content may be incorrect.">
            <a:extLst>
              <a:ext uri="{FF2B5EF4-FFF2-40B4-BE49-F238E27FC236}">
                <a16:creationId xmlns:a16="http://schemas.microsoft.com/office/drawing/2014/main" id="{996E3241-9B6E-8A12-3FA3-9B50EBA89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38262"/>
            <a:ext cx="819150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364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10F7-6FB9-CB6D-166B-B0B101872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CD9E5-F605-FC4F-6971-2ED435FBD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You should visualize your data before conducting analysis.</a:t>
            </a:r>
          </a:p>
          <a:p>
            <a:r>
              <a:rPr lang="en-US" sz="3000" dirty="0"/>
              <a:t>It can be useful to classify samples as seropositive and seronegative, and to calculate seropositivity.</a:t>
            </a:r>
          </a:p>
          <a:p>
            <a:r>
              <a:rPr lang="en-US" sz="3000" dirty="0"/>
              <a:t>It’s important to understand the controls you use, and think about how these may affect your inference.</a:t>
            </a:r>
          </a:p>
        </p:txBody>
      </p:sp>
    </p:spTree>
    <p:extLst>
      <p:ext uri="{BB962C8B-B14F-4D97-AF65-F5344CB8AC3E}">
        <p14:creationId xmlns:p14="http://schemas.microsoft.com/office/powerpoint/2010/main" val="216028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498CB-8F11-0362-5429-FD50D521C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2356E-F018-086C-9F5F-6BB117384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serological data with 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5F88F-2478-2DCD-9A1D-DDC50C836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4728"/>
            <a:ext cx="9591675" cy="92534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would you compare the different distributions of data (log transformed)? </a:t>
            </a:r>
          </a:p>
        </p:txBody>
      </p:sp>
      <p:pic>
        <p:nvPicPr>
          <p:cNvPr id="13" name="Picture 12" descr="A graph of different sizes of blue color&#10;&#10;AI-generated content may be incorrect.">
            <a:extLst>
              <a:ext uri="{FF2B5EF4-FFF2-40B4-BE49-F238E27FC236}">
                <a16:creationId xmlns:a16="http://schemas.microsoft.com/office/drawing/2014/main" id="{7C73A7D0-009E-8716-07DF-911340C52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64954"/>
            <a:ext cx="8256182" cy="412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5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9BB93-0EB0-4BA7-50D6-997E80884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7C6BA-04A8-2A40-E76E-A0F4DF32A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serological data with 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76EBB-BC78-7140-7382-17E846873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50723"/>
            <a:ext cx="10515600" cy="22421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would you compare the different distributions of data? </a:t>
            </a:r>
          </a:p>
          <a:p>
            <a:pPr lvl="1"/>
            <a:r>
              <a:rPr lang="en-US" dirty="0"/>
              <a:t>Skewed vs. non-skewed distributions</a:t>
            </a:r>
          </a:p>
          <a:p>
            <a:pPr lvl="1"/>
            <a:r>
              <a:rPr lang="en-US" dirty="0"/>
              <a:t>Unimodal vs. bimodal vs. multimodal</a:t>
            </a:r>
          </a:p>
          <a:p>
            <a:pPr lvl="1"/>
            <a:r>
              <a:rPr lang="en-US" dirty="0"/>
              <a:t>Narrow or wide distribution</a:t>
            </a:r>
          </a:p>
          <a:p>
            <a:pPr lvl="1"/>
            <a:r>
              <a:rPr lang="en-US" dirty="0"/>
              <a:t>Are there outliers?</a:t>
            </a:r>
          </a:p>
          <a:p>
            <a:pPr lvl="1"/>
            <a:endParaRPr lang="en-US" dirty="0"/>
          </a:p>
        </p:txBody>
      </p:sp>
      <p:pic>
        <p:nvPicPr>
          <p:cNvPr id="5" name="Picture 4" descr="A graph of different sizes of blue color&#10;&#10;AI-generated content may be incorrect.">
            <a:extLst>
              <a:ext uri="{FF2B5EF4-FFF2-40B4-BE49-F238E27FC236}">
                <a16:creationId xmlns:a16="http://schemas.microsoft.com/office/drawing/2014/main" id="{5F70584A-653C-D0DC-EEBE-8296DB6B4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452366"/>
            <a:ext cx="5539562" cy="276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43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6A5AD-5F4C-7EA9-4DA8-4FCB17BC8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0FB4-1518-1C9C-D062-F0CBF4D0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serological data with 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3F8A2-E4F5-204E-6867-8AF537C21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26872"/>
            <a:ext cx="10706100" cy="1025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underlying differences might cause the different distributions of data? </a:t>
            </a:r>
          </a:p>
        </p:txBody>
      </p:sp>
      <p:pic>
        <p:nvPicPr>
          <p:cNvPr id="5" name="Picture 4" descr="A graph of different sizes of blue color&#10;&#10;AI-generated content may be incorrect.">
            <a:extLst>
              <a:ext uri="{FF2B5EF4-FFF2-40B4-BE49-F238E27FC236}">
                <a16:creationId xmlns:a16="http://schemas.microsoft.com/office/drawing/2014/main" id="{051ED5E1-4827-3C90-5EF8-ED1379500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540" y="1340652"/>
            <a:ext cx="7402033" cy="370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53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8F60C-A460-0984-5192-AABB03FB2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5306C-8371-704D-3BA4-1607B7618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serological data with histograms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2C8A2-6018-A979-65BE-983AFB699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16544"/>
            <a:ext cx="10720388" cy="18658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underlying differences might cause the different distributions of data? </a:t>
            </a:r>
          </a:p>
          <a:p>
            <a:pPr lvl="1"/>
            <a:r>
              <a:rPr lang="en-US" dirty="0"/>
              <a:t>Mix of exposed and unexposed in population</a:t>
            </a:r>
          </a:p>
          <a:p>
            <a:pPr lvl="1"/>
            <a:r>
              <a:rPr lang="en-US" dirty="0"/>
              <a:t>Mix of vaccinated / unvaccinated</a:t>
            </a:r>
          </a:p>
          <a:p>
            <a:pPr lvl="1"/>
            <a:r>
              <a:rPr lang="en-US" dirty="0"/>
              <a:t>Waning antibody responses</a:t>
            </a:r>
          </a:p>
        </p:txBody>
      </p:sp>
      <p:pic>
        <p:nvPicPr>
          <p:cNvPr id="5" name="Picture 4" descr="A graph of different sizes of blue color&#10;&#10;AI-generated content may be incorrect.">
            <a:extLst>
              <a:ext uri="{FF2B5EF4-FFF2-40B4-BE49-F238E27FC236}">
                <a16:creationId xmlns:a16="http://schemas.microsoft.com/office/drawing/2014/main" id="{01F96A9D-EE7C-2325-0D53-9AC63E255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15258"/>
            <a:ext cx="6402572" cy="320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89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F884-DE48-C87D-6D1F-1FE0A7DC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938" y="246276"/>
            <a:ext cx="11353800" cy="1325563"/>
          </a:xfrm>
        </p:spPr>
        <p:txBody>
          <a:bodyPr/>
          <a:lstStyle/>
          <a:p>
            <a:r>
              <a:rPr lang="en-US" dirty="0"/>
              <a:t>Histograms of rubella antibody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76279-7662-8C48-5B8D-5D8BC8EE1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3464"/>
            <a:ext cx="11034932" cy="233966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600" b="1" dirty="0"/>
              <a:t>How do we get information from histograms like these?</a:t>
            </a:r>
          </a:p>
          <a:p>
            <a:r>
              <a:rPr lang="en-US" sz="2600" dirty="0"/>
              <a:t>How do we compare the results of different histograms?</a:t>
            </a:r>
          </a:p>
          <a:p>
            <a:r>
              <a:rPr lang="en-US" sz="2600" dirty="0"/>
              <a:t>What inferences can we make about pathogen exposure based on a histogram? </a:t>
            </a:r>
          </a:p>
          <a:p>
            <a:r>
              <a:rPr lang="en-US" sz="2600" dirty="0"/>
              <a:t>A method of making inferences from distributions is </a:t>
            </a:r>
            <a:r>
              <a:rPr lang="en-US" sz="2600" b="1" dirty="0"/>
              <a:t>binarizing </a:t>
            </a:r>
            <a:r>
              <a:rPr lang="en-US" sz="2600" dirty="0"/>
              <a:t>data</a:t>
            </a:r>
          </a:p>
          <a:p>
            <a:pPr lvl="1"/>
            <a:r>
              <a:rPr lang="en-US" sz="2600" dirty="0"/>
              <a:t>Setting a cutoff, and everything above that cutoff is positive</a:t>
            </a:r>
          </a:p>
        </p:txBody>
      </p:sp>
      <p:pic>
        <p:nvPicPr>
          <p:cNvPr id="4" name="Picture 3" descr="A graph of samples in a row&#10;&#10;AI-generated content may be incorrect.">
            <a:extLst>
              <a:ext uri="{FF2B5EF4-FFF2-40B4-BE49-F238E27FC236}">
                <a16:creationId xmlns:a16="http://schemas.microsoft.com/office/drawing/2014/main" id="{95F758FD-A31C-28A4-25D1-2ED87268E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736" y="1468800"/>
            <a:ext cx="2747963" cy="2747963"/>
          </a:xfrm>
          <a:prstGeom prst="rect">
            <a:avLst/>
          </a:prstGeom>
        </p:spPr>
      </p:pic>
      <p:pic>
        <p:nvPicPr>
          <p:cNvPr id="5" name="Picture 4" descr="A graph of a number of samples&#10;&#10;AI-generated content may be incorrect.">
            <a:extLst>
              <a:ext uri="{FF2B5EF4-FFF2-40B4-BE49-F238E27FC236}">
                <a16:creationId xmlns:a16="http://schemas.microsoft.com/office/drawing/2014/main" id="{B57DE277-4B6F-4877-BE01-98B4E0338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467" y="1468800"/>
            <a:ext cx="2747964" cy="27479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9DA5E7-7A3A-DE85-EEA4-570E627375F1}"/>
              </a:ext>
            </a:extLst>
          </p:cNvPr>
          <p:cNvSpPr txBox="1"/>
          <p:nvPr/>
        </p:nvSpPr>
        <p:spPr>
          <a:xfrm>
            <a:off x="2354736" y="1290387"/>
            <a:ext cx="77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Untransformed MFI Values 					Log transformed MFI values</a:t>
            </a:r>
          </a:p>
        </p:txBody>
      </p:sp>
    </p:spTree>
    <p:extLst>
      <p:ext uri="{BB962C8B-B14F-4D97-AF65-F5344CB8AC3E}">
        <p14:creationId xmlns:p14="http://schemas.microsoft.com/office/powerpoint/2010/main" val="253767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A43B4-50E1-FD44-3935-031CFA009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1735E-BECE-BB7C-7327-A5E75F5A8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0922"/>
            <a:ext cx="10515600" cy="2042888"/>
          </a:xfrm>
        </p:spPr>
        <p:txBody>
          <a:bodyPr>
            <a:normAutofit/>
          </a:bodyPr>
          <a:lstStyle/>
          <a:p>
            <a:r>
              <a:rPr lang="en-US" dirty="0"/>
              <a:t>Rubella has a </a:t>
            </a:r>
            <a:r>
              <a:rPr lang="en-US" b="1" dirty="0"/>
              <a:t>correlate of protection </a:t>
            </a:r>
          </a:p>
          <a:p>
            <a:pPr lvl="1"/>
            <a:r>
              <a:rPr lang="en-US" dirty="0"/>
              <a:t>Individuals with antibody responses above a certain cutoff are expected to be protected from rubella infection</a:t>
            </a:r>
          </a:p>
          <a:p>
            <a:pPr lvl="1"/>
            <a:r>
              <a:rPr lang="en-US" dirty="0"/>
              <a:t>By applying a cutoff equivalent to the correlate of protection, we can calculate seroprevalence (here, also equals the immune proportion)</a:t>
            </a:r>
          </a:p>
        </p:txBody>
      </p:sp>
      <p:pic>
        <p:nvPicPr>
          <p:cNvPr id="8" name="Picture 7" descr="A graph of samples in a row&#10;&#10;AI-generated content may be incorrect.">
            <a:extLst>
              <a:ext uri="{FF2B5EF4-FFF2-40B4-BE49-F238E27FC236}">
                <a16:creationId xmlns:a16="http://schemas.microsoft.com/office/drawing/2014/main" id="{9EF4ADE3-35F3-2CFF-872A-6447C08D1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736" y="1611680"/>
            <a:ext cx="2747963" cy="2747963"/>
          </a:xfrm>
          <a:prstGeom prst="rect">
            <a:avLst/>
          </a:prstGeom>
        </p:spPr>
      </p:pic>
      <p:pic>
        <p:nvPicPr>
          <p:cNvPr id="9" name="Picture 8" descr="A graph of a number of samples&#10;&#10;AI-generated content may be incorrect.">
            <a:extLst>
              <a:ext uri="{FF2B5EF4-FFF2-40B4-BE49-F238E27FC236}">
                <a16:creationId xmlns:a16="http://schemas.microsoft.com/office/drawing/2014/main" id="{F4FC5DCF-70CF-F8E3-8956-FAF13E884E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0467" y="1611680"/>
            <a:ext cx="2747964" cy="27479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341E64-A6AA-65D4-04D1-0270481D4E6F}"/>
              </a:ext>
            </a:extLst>
          </p:cNvPr>
          <p:cNvSpPr txBox="1"/>
          <p:nvPr/>
        </p:nvSpPr>
        <p:spPr>
          <a:xfrm>
            <a:off x="2354736" y="1433267"/>
            <a:ext cx="7703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Untransformed MFI Values 					Log transformed MFI values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51156-E1DB-F1FD-AB65-068C70BF6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938" y="246276"/>
            <a:ext cx="11353800" cy="1325563"/>
          </a:xfrm>
        </p:spPr>
        <p:txBody>
          <a:bodyPr/>
          <a:lstStyle/>
          <a:p>
            <a:r>
              <a:rPr lang="en-US" dirty="0"/>
              <a:t>Histograms of rubella antibody responses</a:t>
            </a:r>
          </a:p>
        </p:txBody>
      </p:sp>
    </p:spTree>
    <p:extLst>
      <p:ext uri="{BB962C8B-B14F-4D97-AF65-F5344CB8AC3E}">
        <p14:creationId xmlns:p14="http://schemas.microsoft.com/office/powerpoint/2010/main" val="3414551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41482</TotalTime>
  <Words>1627</Words>
  <Application>Microsoft Macintosh PowerPoint</Application>
  <PresentationFormat>Widescreen</PresentationFormat>
  <Paragraphs>187</Paragraphs>
  <Slides>30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Aptos</vt:lpstr>
      <vt:lpstr>Aptos Display</vt:lpstr>
      <vt:lpstr>Arial</vt:lpstr>
      <vt:lpstr>Cambria Math</vt:lpstr>
      <vt:lpstr>Courier New</vt:lpstr>
      <vt:lpstr>Symbol</vt:lpstr>
      <vt:lpstr>Wingdings</vt:lpstr>
      <vt:lpstr>Office Theme</vt:lpstr>
      <vt:lpstr>Lecture 4 Visualizing &amp; standardizing serological data</vt:lpstr>
      <vt:lpstr>Lecture outline</vt:lpstr>
      <vt:lpstr>Visualizing serological data with histograms</vt:lpstr>
      <vt:lpstr>Visualizing serological data with histograms</vt:lpstr>
      <vt:lpstr>Visualizing serological data with histograms</vt:lpstr>
      <vt:lpstr>Visualizing serological data with histograms</vt:lpstr>
      <vt:lpstr>Visualizing serological data with histograms</vt:lpstr>
      <vt:lpstr>Histograms of rubella antibody responses</vt:lpstr>
      <vt:lpstr>Histograms of rubella antibody responses</vt:lpstr>
      <vt:lpstr>Histograms of rubella antibody responses</vt:lpstr>
      <vt:lpstr>Getting MFI values from standard curves </vt:lpstr>
      <vt:lpstr>Converting MFI values to standardized units (IU/ml) from standard curves </vt:lpstr>
      <vt:lpstr>Converting MFI values to standardized units (IU/ml) from standard curves </vt:lpstr>
      <vt:lpstr>Determining serostatus from a cutoff</vt:lpstr>
      <vt:lpstr>Calculating seropositivity or seroprevalence</vt:lpstr>
      <vt:lpstr>Calculating seropositivity – confidence intervals</vt:lpstr>
      <vt:lpstr>Calculating seropositivity – confidence intervals</vt:lpstr>
      <vt:lpstr>Question: How do we interpret seroprevalence?</vt:lpstr>
      <vt:lpstr>Question: How do we interpret seroprevalence?</vt:lpstr>
      <vt:lpstr>Question: How do we interpret seroprevalence?</vt:lpstr>
      <vt:lpstr>Controls </vt:lpstr>
      <vt:lpstr>Non-target antigen controls</vt:lpstr>
      <vt:lpstr>Positive controls </vt:lpstr>
      <vt:lpstr>Positive controls </vt:lpstr>
      <vt:lpstr>Negative controls</vt:lpstr>
      <vt:lpstr>Negative controls</vt:lpstr>
      <vt:lpstr>Negative controls</vt:lpstr>
      <vt:lpstr>Negative controls</vt:lpstr>
      <vt:lpstr>Controls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Sonia Tara Hegde</dc:creator>
  <cp:lastModifiedBy>Saki Takahashi</cp:lastModifiedBy>
  <cp:revision>71</cp:revision>
  <dcterms:created xsi:type="dcterms:W3CDTF">2025-04-09T16:28:51Z</dcterms:created>
  <dcterms:modified xsi:type="dcterms:W3CDTF">2025-07-30T22:42:40Z</dcterms:modified>
</cp:coreProperties>
</file>