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2"/>
  </p:notesMasterIdLst>
  <p:sldIdLst>
    <p:sldId id="262" r:id="rId2"/>
    <p:sldId id="274" r:id="rId3"/>
    <p:sldId id="275" r:id="rId4"/>
    <p:sldId id="299" r:id="rId5"/>
    <p:sldId id="277" r:id="rId6"/>
    <p:sldId id="278" r:id="rId7"/>
    <p:sldId id="279" r:id="rId8"/>
    <p:sldId id="280" r:id="rId9"/>
    <p:sldId id="281" r:id="rId10"/>
    <p:sldId id="282" r:id="rId11"/>
    <p:sldId id="283" r:id="rId12"/>
    <p:sldId id="311" r:id="rId13"/>
    <p:sldId id="301" r:id="rId14"/>
    <p:sldId id="264" r:id="rId15"/>
    <p:sldId id="306" r:id="rId16"/>
    <p:sldId id="309" r:id="rId17"/>
    <p:sldId id="310" r:id="rId18"/>
    <p:sldId id="285" r:id="rId19"/>
    <p:sldId id="265" r:id="rId20"/>
    <p:sldId id="305" r:id="rId21"/>
    <p:sldId id="267" r:id="rId22"/>
    <p:sldId id="308" r:id="rId23"/>
    <p:sldId id="268" r:id="rId24"/>
    <p:sldId id="313" r:id="rId25"/>
    <p:sldId id="269" r:id="rId26"/>
    <p:sldId id="291" r:id="rId27"/>
    <p:sldId id="314" r:id="rId28"/>
    <p:sldId id="295" r:id="rId29"/>
    <p:sldId id="296" r:id="rId30"/>
    <p:sldId id="30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6B2B12B-44E8-E941-B5E2-B7599FDF89B5}">
          <p14:sldIdLst>
            <p14:sldId id="262"/>
          </p14:sldIdLst>
        </p14:section>
        <p14:section name="Checking data / visualizations" id="{CEDE273D-DB61-B64E-BADC-5C707F37E40A}">
          <p14:sldIdLst>
            <p14:sldId id="274"/>
            <p14:sldId id="275"/>
            <p14:sldId id="299"/>
            <p14:sldId id="277"/>
            <p14:sldId id="278"/>
            <p14:sldId id="279"/>
          </p14:sldIdLst>
        </p14:section>
        <p14:section name="Importance of binarizing data" id="{C228374D-F560-2546-8235-E1ED03FB732F}">
          <p14:sldIdLst>
            <p14:sldId id="280"/>
            <p14:sldId id="281"/>
            <p14:sldId id="282"/>
          </p14:sldIdLst>
        </p14:section>
        <p14:section name="UI &lt;-&gt; MFI" id="{7948F724-9741-9B45-9B8E-7F12EFD36728}">
          <p14:sldIdLst>
            <p14:sldId id="283"/>
            <p14:sldId id="311"/>
            <p14:sldId id="301"/>
            <p14:sldId id="264"/>
            <p14:sldId id="306"/>
            <p14:sldId id="309"/>
            <p14:sldId id="310"/>
            <p14:sldId id="285"/>
            <p14:sldId id="265"/>
            <p14:sldId id="305"/>
          </p14:sldIdLst>
        </p14:section>
        <p14:section name="Controls" id="{AC9110CC-3156-DD4F-B79C-B6FF10282188}">
          <p14:sldIdLst>
            <p14:sldId id="267"/>
            <p14:sldId id="308"/>
            <p14:sldId id="268"/>
            <p14:sldId id="313"/>
            <p14:sldId id="269"/>
            <p14:sldId id="291"/>
            <p14:sldId id="314"/>
            <p14:sldId id="295"/>
            <p14:sldId id="296"/>
            <p14:sldId id="30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CE0FB90-2441-19E3-AE87-5EC9058FFAEA}" name="Sarah Lapidus" initials="" userId="S::slapidu1@jh.edu::c89f8e94-d9ee-4a70-8f0d-d05c80a5c9d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3A459F-1326-E646-9951-1A5C678B88AF}" v="863" dt="2025-05-20T05:55:19.009"/>
    <p1510:client id="{4211DB1D-9E41-C449-90FF-CA878146CA22}" v="204" dt="2025-05-20T06:47:31.9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41"/>
    <p:restoredTop sz="88767"/>
  </p:normalViewPr>
  <p:slideViewPr>
    <p:cSldViewPr snapToGrid="0">
      <p:cViewPr varScale="1">
        <p:scale>
          <a:sx n="112" d="100"/>
          <a:sy n="112" d="100"/>
        </p:scale>
        <p:origin x="288" y="192"/>
      </p:cViewPr>
      <p:guideLst/>
    </p:cSldViewPr>
  </p:slideViewPr>
  <p:outlineViewPr>
    <p:cViewPr>
      <p:scale>
        <a:sx n="33" d="100"/>
        <a:sy n="33" d="100"/>
      </p:scale>
      <p:origin x="0" y="-1352"/>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ube, Sophie" userId="42056e48-058a-47b6-8100-9fca35c7e183" providerId="ADAL" clId="{4211DB1D-9E41-C449-90FF-CA878146CA22}"/>
    <pc:docChg chg="custSel modSld">
      <pc:chgData name="Berube, Sophie" userId="42056e48-058a-47b6-8100-9fca35c7e183" providerId="ADAL" clId="{4211DB1D-9E41-C449-90FF-CA878146CA22}" dt="2025-05-20T06:47:31.940" v="206" actId="20577"/>
      <pc:docMkLst>
        <pc:docMk/>
      </pc:docMkLst>
      <pc:sldChg chg="modSp mod">
        <pc:chgData name="Berube, Sophie" userId="42056e48-058a-47b6-8100-9fca35c7e183" providerId="ADAL" clId="{4211DB1D-9E41-C449-90FF-CA878146CA22}" dt="2025-05-20T06:47:31.940" v="206" actId="20577"/>
        <pc:sldMkLst>
          <pc:docMk/>
          <pc:sldMk cId="980664946" sldId="309"/>
        </pc:sldMkLst>
        <pc:spChg chg="mod">
          <ac:chgData name="Berube, Sophie" userId="42056e48-058a-47b6-8100-9fca35c7e183" providerId="ADAL" clId="{4211DB1D-9E41-C449-90FF-CA878146CA22}" dt="2025-05-20T06:47:31.940" v="206" actId="20577"/>
          <ac:spMkLst>
            <pc:docMk/>
            <pc:sldMk cId="980664946" sldId="309"/>
            <ac:spMk id="3" creationId="{BDC9B94E-699B-165F-04D9-613EE637E3F0}"/>
          </ac:spMkLst>
        </pc:spChg>
      </pc:sldChg>
    </pc:docChg>
  </pc:docChgLst>
  <pc:docChgLst>
    <pc:chgData name="Sonia Tara Hegde" userId="d93a2558-a889-4521-bcb4-6ed3fce9e012" providerId="ADAL" clId="{353A459F-1326-E646-9951-1A5C678B88AF}"/>
    <pc:docChg chg="undo custSel addSld delSld modSld modSection">
      <pc:chgData name="Sonia Tara Hegde" userId="d93a2558-a889-4521-bcb4-6ed3fce9e012" providerId="ADAL" clId="{353A459F-1326-E646-9951-1A5C678B88AF}" dt="2025-05-20T05:55:19.009" v="2795" actId="167"/>
      <pc:docMkLst>
        <pc:docMk/>
      </pc:docMkLst>
      <pc:sldChg chg="modSp mod">
        <pc:chgData name="Sonia Tara Hegde" userId="d93a2558-a889-4521-bcb4-6ed3fce9e012" providerId="ADAL" clId="{353A459F-1326-E646-9951-1A5C678B88AF}" dt="2025-05-19T17:05:47.927" v="21" actId="1076"/>
        <pc:sldMkLst>
          <pc:docMk/>
          <pc:sldMk cId="2118512461" sldId="264"/>
        </pc:sldMkLst>
        <pc:spChg chg="mod">
          <ac:chgData name="Sonia Tara Hegde" userId="d93a2558-a889-4521-bcb4-6ed3fce9e012" providerId="ADAL" clId="{353A459F-1326-E646-9951-1A5C678B88AF}" dt="2025-05-19T17:05:33.514" v="19" actId="13926"/>
          <ac:spMkLst>
            <pc:docMk/>
            <pc:sldMk cId="2118512461" sldId="264"/>
            <ac:spMk id="2" creationId="{5578DAC8-E7DD-EB23-93B1-A20EAB8317A8}"/>
          </ac:spMkLst>
        </pc:spChg>
        <pc:spChg chg="mod">
          <ac:chgData name="Sonia Tara Hegde" userId="d93a2558-a889-4521-bcb4-6ed3fce9e012" providerId="ADAL" clId="{353A459F-1326-E646-9951-1A5C678B88AF}" dt="2025-05-19T17:05:47.927" v="21" actId="1076"/>
          <ac:spMkLst>
            <pc:docMk/>
            <pc:sldMk cId="2118512461" sldId="264"/>
            <ac:spMk id="3" creationId="{D5846FC3-F3D5-A4FE-AB63-D33F95B247C0}"/>
          </ac:spMkLst>
        </pc:spChg>
      </pc:sldChg>
      <pc:sldChg chg="modSp mod">
        <pc:chgData name="Sonia Tara Hegde" userId="d93a2558-a889-4521-bcb4-6ed3fce9e012" providerId="ADAL" clId="{353A459F-1326-E646-9951-1A5C678B88AF}" dt="2025-05-19T23:00:40.320" v="2458" actId="1036"/>
        <pc:sldMkLst>
          <pc:docMk/>
          <pc:sldMk cId="1354356339" sldId="265"/>
        </pc:sldMkLst>
        <pc:spChg chg="mod">
          <ac:chgData name="Sonia Tara Hegde" userId="d93a2558-a889-4521-bcb4-6ed3fce9e012" providerId="ADAL" clId="{353A459F-1326-E646-9951-1A5C678B88AF}" dt="2025-05-19T23:00:40.320" v="2458" actId="1036"/>
          <ac:spMkLst>
            <pc:docMk/>
            <pc:sldMk cId="1354356339" sldId="265"/>
            <ac:spMk id="3" creationId="{A3CA31CA-9D02-A267-EC10-A2016E0E86EE}"/>
          </ac:spMkLst>
        </pc:spChg>
      </pc:sldChg>
      <pc:sldChg chg="modSp mod">
        <pc:chgData name="Sonia Tara Hegde" userId="d93a2558-a889-4521-bcb4-6ed3fce9e012" providerId="ADAL" clId="{353A459F-1326-E646-9951-1A5C678B88AF}" dt="2025-05-19T17:58:03.110" v="2393" actId="255"/>
        <pc:sldMkLst>
          <pc:docMk/>
          <pc:sldMk cId="40204400" sldId="267"/>
        </pc:sldMkLst>
        <pc:spChg chg="mod">
          <ac:chgData name="Sonia Tara Hegde" userId="d93a2558-a889-4521-bcb4-6ed3fce9e012" providerId="ADAL" clId="{353A459F-1326-E646-9951-1A5C678B88AF}" dt="2025-05-19T17:58:03.110" v="2393" actId="255"/>
          <ac:spMkLst>
            <pc:docMk/>
            <pc:sldMk cId="40204400" sldId="267"/>
            <ac:spMk id="3" creationId="{4DAE5214-2F99-3603-C4C1-121D106104AC}"/>
          </ac:spMkLst>
        </pc:spChg>
      </pc:sldChg>
      <pc:sldChg chg="addSp delSp modSp mod">
        <pc:chgData name="Sonia Tara Hegde" userId="d93a2558-a889-4521-bcb4-6ed3fce9e012" providerId="ADAL" clId="{353A459F-1326-E646-9951-1A5C678B88AF}" dt="2025-05-19T22:59:25.081" v="2446" actId="478"/>
        <pc:sldMkLst>
          <pc:docMk/>
          <pc:sldMk cId="2856764265" sldId="268"/>
        </pc:sldMkLst>
        <pc:spChg chg="mod">
          <ac:chgData name="Sonia Tara Hegde" userId="d93a2558-a889-4521-bcb4-6ed3fce9e012" providerId="ADAL" clId="{353A459F-1326-E646-9951-1A5C678B88AF}" dt="2025-05-19T18:03:38.826" v="2419" actId="255"/>
          <ac:spMkLst>
            <pc:docMk/>
            <pc:sldMk cId="2856764265" sldId="268"/>
            <ac:spMk id="3" creationId="{6E4F3BB0-8E18-4F0A-7809-AAA20A88B242}"/>
          </ac:spMkLst>
        </pc:spChg>
        <pc:cxnChg chg="add del mod">
          <ac:chgData name="Sonia Tara Hegde" userId="d93a2558-a889-4521-bcb4-6ed3fce9e012" providerId="ADAL" clId="{353A459F-1326-E646-9951-1A5C678B88AF}" dt="2025-05-19T22:59:25.081" v="2446" actId="478"/>
          <ac:cxnSpMkLst>
            <pc:docMk/>
            <pc:sldMk cId="2856764265" sldId="268"/>
            <ac:cxnSpMk id="4" creationId="{109BAA44-2185-151B-C431-D9D0B82E75B8}"/>
          </ac:cxnSpMkLst>
        </pc:cxnChg>
        <pc:cxnChg chg="add del mod">
          <ac:chgData name="Sonia Tara Hegde" userId="d93a2558-a889-4521-bcb4-6ed3fce9e012" providerId="ADAL" clId="{353A459F-1326-E646-9951-1A5C678B88AF}" dt="2025-05-19T22:59:25.081" v="2446" actId="478"/>
          <ac:cxnSpMkLst>
            <pc:docMk/>
            <pc:sldMk cId="2856764265" sldId="268"/>
            <ac:cxnSpMk id="5" creationId="{0439F44C-E198-D78B-5E3D-494CD4F5DE7C}"/>
          </ac:cxnSpMkLst>
        </pc:cxnChg>
        <pc:cxnChg chg="add del mod">
          <ac:chgData name="Sonia Tara Hegde" userId="d93a2558-a889-4521-bcb4-6ed3fce9e012" providerId="ADAL" clId="{353A459F-1326-E646-9951-1A5C678B88AF}" dt="2025-05-19T22:59:25.081" v="2446" actId="478"/>
          <ac:cxnSpMkLst>
            <pc:docMk/>
            <pc:sldMk cId="2856764265" sldId="268"/>
            <ac:cxnSpMk id="6" creationId="{B7360427-48B9-7256-F734-23459C8FEBD7}"/>
          </ac:cxnSpMkLst>
        </pc:cxnChg>
      </pc:sldChg>
      <pc:sldChg chg="modSp mod">
        <pc:chgData name="Sonia Tara Hegde" userId="d93a2558-a889-4521-bcb4-6ed3fce9e012" providerId="ADAL" clId="{353A459F-1326-E646-9951-1A5C678B88AF}" dt="2025-05-19T18:04:13.135" v="2420" actId="113"/>
        <pc:sldMkLst>
          <pc:docMk/>
          <pc:sldMk cId="2594302332" sldId="269"/>
        </pc:sldMkLst>
        <pc:spChg chg="mod">
          <ac:chgData name="Sonia Tara Hegde" userId="d93a2558-a889-4521-bcb4-6ed3fce9e012" providerId="ADAL" clId="{353A459F-1326-E646-9951-1A5C678B88AF}" dt="2025-05-19T18:04:13.135" v="2420" actId="113"/>
          <ac:spMkLst>
            <pc:docMk/>
            <pc:sldMk cId="2594302332" sldId="269"/>
            <ac:spMk id="3" creationId="{68AFC8B9-212A-6332-70B0-1D62491C6249}"/>
          </ac:spMkLst>
        </pc:spChg>
      </pc:sldChg>
      <pc:sldChg chg="modSp mod">
        <pc:chgData name="Sonia Tara Hegde" userId="d93a2558-a889-4521-bcb4-6ed3fce9e012" providerId="ADAL" clId="{353A459F-1326-E646-9951-1A5C678B88AF}" dt="2025-05-19T16:55:56.633" v="2" actId="1076"/>
        <pc:sldMkLst>
          <pc:docMk/>
          <pc:sldMk cId="86817123" sldId="274"/>
        </pc:sldMkLst>
        <pc:spChg chg="mod">
          <ac:chgData name="Sonia Tara Hegde" userId="d93a2558-a889-4521-bcb4-6ed3fce9e012" providerId="ADAL" clId="{353A459F-1326-E646-9951-1A5C678B88AF}" dt="2025-05-19T16:55:50.455" v="1" actId="20577"/>
          <ac:spMkLst>
            <pc:docMk/>
            <pc:sldMk cId="86817123" sldId="274"/>
            <ac:spMk id="2" creationId="{2B9D4F15-62EA-517A-97D7-3C917C7F4C50}"/>
          </ac:spMkLst>
        </pc:spChg>
        <pc:spChg chg="mod">
          <ac:chgData name="Sonia Tara Hegde" userId="d93a2558-a889-4521-bcb4-6ed3fce9e012" providerId="ADAL" clId="{353A459F-1326-E646-9951-1A5C678B88AF}" dt="2025-05-19T16:55:56.633" v="2" actId="1076"/>
          <ac:spMkLst>
            <pc:docMk/>
            <pc:sldMk cId="86817123" sldId="274"/>
            <ac:spMk id="3" creationId="{26B03998-8D19-413F-D557-FDE476559A1C}"/>
          </ac:spMkLst>
        </pc:spChg>
      </pc:sldChg>
      <pc:sldChg chg="modSp mod">
        <pc:chgData name="Sonia Tara Hegde" userId="d93a2558-a889-4521-bcb4-6ed3fce9e012" providerId="ADAL" clId="{353A459F-1326-E646-9951-1A5C678B88AF}" dt="2025-05-19T23:03:07.974" v="2495" actId="1036"/>
        <pc:sldMkLst>
          <pc:docMk/>
          <pc:sldMk cId="2682364400" sldId="275"/>
        </pc:sldMkLst>
        <pc:spChg chg="mod">
          <ac:chgData name="Sonia Tara Hegde" userId="d93a2558-a889-4521-bcb4-6ed3fce9e012" providerId="ADAL" clId="{353A459F-1326-E646-9951-1A5C678B88AF}" dt="2025-05-19T23:03:07.974" v="2495" actId="1036"/>
          <ac:spMkLst>
            <pc:docMk/>
            <pc:sldMk cId="2682364400" sldId="275"/>
            <ac:spMk id="3" creationId="{EE927A07-66BF-0402-232F-0ECA96F3F70D}"/>
          </ac:spMkLst>
        </pc:spChg>
        <pc:picChg chg="mod">
          <ac:chgData name="Sonia Tara Hegde" userId="d93a2558-a889-4521-bcb4-6ed3fce9e012" providerId="ADAL" clId="{353A459F-1326-E646-9951-1A5C678B88AF}" dt="2025-05-19T23:03:04.511" v="2489" actId="14100"/>
          <ac:picMkLst>
            <pc:docMk/>
            <pc:sldMk cId="2682364400" sldId="275"/>
            <ac:picMk id="13" creationId="{996E3241-9B6E-8A12-3FA3-9B50EBA894D4}"/>
          </ac:picMkLst>
        </pc:picChg>
      </pc:sldChg>
      <pc:sldChg chg="modSp mod">
        <pc:chgData name="Sonia Tara Hegde" userId="d93a2558-a889-4521-bcb4-6ed3fce9e012" providerId="ADAL" clId="{353A459F-1326-E646-9951-1A5C678B88AF}" dt="2025-05-19T23:01:55.297" v="2469" actId="1035"/>
        <pc:sldMkLst>
          <pc:docMk/>
          <pc:sldMk cId="939043990" sldId="277"/>
        </pc:sldMkLst>
        <pc:picChg chg="mod">
          <ac:chgData name="Sonia Tara Hegde" userId="d93a2558-a889-4521-bcb4-6ed3fce9e012" providerId="ADAL" clId="{353A459F-1326-E646-9951-1A5C678B88AF}" dt="2025-05-19T23:01:55.297" v="2469" actId="1035"/>
          <ac:picMkLst>
            <pc:docMk/>
            <pc:sldMk cId="939043990" sldId="277"/>
            <ac:picMk id="5" creationId="{5F70584A-653C-D0DC-EEBE-8296DB6B4337}"/>
          </ac:picMkLst>
        </pc:picChg>
      </pc:sldChg>
      <pc:sldChg chg="modSp mod">
        <pc:chgData name="Sonia Tara Hegde" userId="d93a2558-a889-4521-bcb4-6ed3fce9e012" providerId="ADAL" clId="{353A459F-1326-E646-9951-1A5C678B88AF}" dt="2025-05-19T23:02:30.773" v="2486" actId="1035"/>
        <pc:sldMkLst>
          <pc:docMk/>
          <pc:sldMk cId="3874053739" sldId="278"/>
        </pc:sldMkLst>
        <pc:spChg chg="mod">
          <ac:chgData name="Sonia Tara Hegde" userId="d93a2558-a889-4521-bcb4-6ed3fce9e012" providerId="ADAL" clId="{353A459F-1326-E646-9951-1A5C678B88AF}" dt="2025-05-19T23:02:30.773" v="2486" actId="1035"/>
          <ac:spMkLst>
            <pc:docMk/>
            <pc:sldMk cId="3874053739" sldId="278"/>
            <ac:spMk id="3" creationId="{5333F8A2-E4F5-204E-6867-8AF537C21720}"/>
          </ac:spMkLst>
        </pc:spChg>
        <pc:picChg chg="mod">
          <ac:chgData name="Sonia Tara Hegde" userId="d93a2558-a889-4521-bcb4-6ed3fce9e012" providerId="ADAL" clId="{353A459F-1326-E646-9951-1A5C678B88AF}" dt="2025-05-19T23:02:02.223" v="2470" actId="1076"/>
          <ac:picMkLst>
            <pc:docMk/>
            <pc:sldMk cId="3874053739" sldId="278"/>
            <ac:picMk id="5" creationId="{051ED5E1-4827-3C90-5EF8-ED1379500A06}"/>
          </ac:picMkLst>
        </pc:picChg>
      </pc:sldChg>
      <pc:sldChg chg="modSp mod">
        <pc:chgData name="Sonia Tara Hegde" userId="d93a2558-a889-4521-bcb4-6ed3fce9e012" providerId="ADAL" clId="{353A459F-1326-E646-9951-1A5C678B88AF}" dt="2025-05-19T23:02:41.607" v="2487" actId="1076"/>
        <pc:sldMkLst>
          <pc:docMk/>
          <pc:sldMk cId="1455489951" sldId="279"/>
        </pc:sldMkLst>
        <pc:spChg chg="mod">
          <ac:chgData name="Sonia Tara Hegde" userId="d93a2558-a889-4521-bcb4-6ed3fce9e012" providerId="ADAL" clId="{353A459F-1326-E646-9951-1A5C678B88AF}" dt="2025-05-19T23:02:21.866" v="2474" actId="14100"/>
          <ac:spMkLst>
            <pc:docMk/>
            <pc:sldMk cId="1455489951" sldId="279"/>
            <ac:spMk id="3" creationId="{B312C8A2-6018-A979-65BE-983AFB699514}"/>
          </ac:spMkLst>
        </pc:spChg>
        <pc:picChg chg="mod">
          <ac:chgData name="Sonia Tara Hegde" userId="d93a2558-a889-4521-bcb4-6ed3fce9e012" providerId="ADAL" clId="{353A459F-1326-E646-9951-1A5C678B88AF}" dt="2025-05-19T23:02:41.607" v="2487" actId="1076"/>
          <ac:picMkLst>
            <pc:docMk/>
            <pc:sldMk cId="1455489951" sldId="279"/>
            <ac:picMk id="5" creationId="{01F96A9D-EE7C-2325-0D53-9AC63E255809}"/>
          </ac:picMkLst>
        </pc:picChg>
      </pc:sldChg>
      <pc:sldChg chg="modSp mod">
        <pc:chgData name="Sonia Tara Hegde" userId="d93a2558-a889-4521-bcb4-6ed3fce9e012" providerId="ADAL" clId="{353A459F-1326-E646-9951-1A5C678B88AF}" dt="2025-05-19T23:04:07.107" v="2509" actId="1035"/>
        <pc:sldMkLst>
          <pc:docMk/>
          <pc:sldMk cId="2537672665" sldId="280"/>
        </pc:sldMkLst>
        <pc:spChg chg="mod">
          <ac:chgData name="Sonia Tara Hegde" userId="d93a2558-a889-4521-bcb4-6ed3fce9e012" providerId="ADAL" clId="{353A459F-1326-E646-9951-1A5C678B88AF}" dt="2025-05-19T23:04:07.107" v="2509" actId="1035"/>
          <ac:spMkLst>
            <pc:docMk/>
            <pc:sldMk cId="2537672665" sldId="280"/>
            <ac:spMk id="3" creationId="{1DE76279-7662-8C48-5B8D-5D8BC8EE1147}"/>
          </ac:spMkLst>
        </pc:spChg>
        <pc:spChg chg="mod">
          <ac:chgData name="Sonia Tara Hegde" userId="d93a2558-a889-4521-bcb4-6ed3fce9e012" providerId="ADAL" clId="{353A459F-1326-E646-9951-1A5C678B88AF}" dt="2025-05-19T23:04:07.107" v="2509" actId="1035"/>
          <ac:spMkLst>
            <pc:docMk/>
            <pc:sldMk cId="2537672665" sldId="280"/>
            <ac:spMk id="6" creationId="{519DA5E7-7A3A-DE85-EEA4-570E627375F1}"/>
          </ac:spMkLst>
        </pc:spChg>
        <pc:picChg chg="mod">
          <ac:chgData name="Sonia Tara Hegde" userId="d93a2558-a889-4521-bcb4-6ed3fce9e012" providerId="ADAL" clId="{353A459F-1326-E646-9951-1A5C678B88AF}" dt="2025-05-19T23:04:07.107" v="2509" actId="1035"/>
          <ac:picMkLst>
            <pc:docMk/>
            <pc:sldMk cId="2537672665" sldId="280"/>
            <ac:picMk id="4" creationId="{95F758FD-A31C-28A4-25D1-2ED87268E1FB}"/>
          </ac:picMkLst>
        </pc:picChg>
        <pc:picChg chg="mod">
          <ac:chgData name="Sonia Tara Hegde" userId="d93a2558-a889-4521-bcb4-6ed3fce9e012" providerId="ADAL" clId="{353A459F-1326-E646-9951-1A5C678B88AF}" dt="2025-05-19T23:04:07.107" v="2509" actId="1035"/>
          <ac:picMkLst>
            <pc:docMk/>
            <pc:sldMk cId="2537672665" sldId="280"/>
            <ac:picMk id="5" creationId="{B57DE277-4B6F-4877-BE01-98B4E0338F81}"/>
          </ac:picMkLst>
        </pc:picChg>
      </pc:sldChg>
      <pc:sldChg chg="modSp mod">
        <pc:chgData name="Sonia Tara Hegde" userId="d93a2558-a889-4521-bcb4-6ed3fce9e012" providerId="ADAL" clId="{353A459F-1326-E646-9951-1A5C678B88AF}" dt="2025-05-19T17:56:10.486" v="2390" actId="1037"/>
        <pc:sldMkLst>
          <pc:docMk/>
          <pc:sldMk cId="4148897013" sldId="285"/>
        </pc:sldMkLst>
        <pc:spChg chg="mod">
          <ac:chgData name="Sonia Tara Hegde" userId="d93a2558-a889-4521-bcb4-6ed3fce9e012" providerId="ADAL" clId="{353A459F-1326-E646-9951-1A5C678B88AF}" dt="2025-05-19T17:56:10.486" v="2390" actId="1037"/>
          <ac:spMkLst>
            <pc:docMk/>
            <pc:sldMk cId="4148897013" sldId="285"/>
            <ac:spMk id="4" creationId="{CEF4ED65-CD66-D584-3C23-55A9D3F5CC9E}"/>
          </ac:spMkLst>
        </pc:spChg>
      </pc:sldChg>
      <pc:sldChg chg="modSp del mod">
        <pc:chgData name="Sonia Tara Hegde" userId="d93a2558-a889-4521-bcb4-6ed3fce9e012" providerId="ADAL" clId="{353A459F-1326-E646-9951-1A5C678B88AF}" dt="2025-05-19T18:03:18.058" v="2417" actId="2696"/>
        <pc:sldMkLst>
          <pc:docMk/>
          <pc:sldMk cId="1743007105" sldId="289"/>
        </pc:sldMkLst>
        <pc:spChg chg="mod">
          <ac:chgData name="Sonia Tara Hegde" userId="d93a2558-a889-4521-bcb4-6ed3fce9e012" providerId="ADAL" clId="{353A459F-1326-E646-9951-1A5C678B88AF}" dt="2025-05-19T18:02:13.828" v="2405" actId="255"/>
          <ac:spMkLst>
            <pc:docMk/>
            <pc:sldMk cId="1743007105" sldId="289"/>
            <ac:spMk id="3" creationId="{9EC8DC62-D5EC-F954-B13D-9CA32A7E8D5B}"/>
          </ac:spMkLst>
        </pc:spChg>
      </pc:sldChg>
      <pc:sldChg chg="modSp mod">
        <pc:chgData name="Sonia Tara Hegde" userId="d93a2558-a889-4521-bcb4-6ed3fce9e012" providerId="ADAL" clId="{353A459F-1326-E646-9951-1A5C678B88AF}" dt="2025-05-19T18:04:45.892" v="2424" actId="20577"/>
        <pc:sldMkLst>
          <pc:docMk/>
          <pc:sldMk cId="1563903188" sldId="291"/>
        </pc:sldMkLst>
        <pc:spChg chg="mod">
          <ac:chgData name="Sonia Tara Hegde" userId="d93a2558-a889-4521-bcb4-6ed3fce9e012" providerId="ADAL" clId="{353A459F-1326-E646-9951-1A5C678B88AF}" dt="2025-05-19T18:04:45.892" v="2424" actId="20577"/>
          <ac:spMkLst>
            <pc:docMk/>
            <pc:sldMk cId="1563903188" sldId="291"/>
            <ac:spMk id="3" creationId="{B4870CA7-903B-3AEF-1795-41954B5D9CB6}"/>
          </ac:spMkLst>
        </pc:spChg>
      </pc:sldChg>
      <pc:sldChg chg="modSp mod">
        <pc:chgData name="Sonia Tara Hegde" userId="d93a2558-a889-4521-bcb4-6ed3fce9e012" providerId="ADAL" clId="{353A459F-1326-E646-9951-1A5C678B88AF}" dt="2025-05-19T18:04:56.040" v="2426" actId="113"/>
        <pc:sldMkLst>
          <pc:docMk/>
          <pc:sldMk cId="3975271084" sldId="295"/>
        </pc:sldMkLst>
        <pc:spChg chg="mod">
          <ac:chgData name="Sonia Tara Hegde" userId="d93a2558-a889-4521-bcb4-6ed3fce9e012" providerId="ADAL" clId="{353A459F-1326-E646-9951-1A5C678B88AF}" dt="2025-05-19T18:04:56.040" v="2426" actId="113"/>
          <ac:spMkLst>
            <pc:docMk/>
            <pc:sldMk cId="3975271084" sldId="295"/>
            <ac:spMk id="3" creationId="{EBD1AA80-E257-4C0D-2941-6AABC4CF024C}"/>
          </ac:spMkLst>
        </pc:spChg>
      </pc:sldChg>
      <pc:sldChg chg="modSp mod">
        <pc:chgData name="Sonia Tara Hegde" userId="d93a2558-a889-4521-bcb4-6ed3fce9e012" providerId="ADAL" clId="{353A459F-1326-E646-9951-1A5C678B88AF}" dt="2025-05-19T23:02:56.126" v="2488" actId="14100"/>
        <pc:sldMkLst>
          <pc:docMk/>
          <pc:sldMk cId="104651184" sldId="299"/>
        </pc:sldMkLst>
        <pc:spChg chg="mod">
          <ac:chgData name="Sonia Tara Hegde" userId="d93a2558-a889-4521-bcb4-6ed3fce9e012" providerId="ADAL" clId="{353A459F-1326-E646-9951-1A5C678B88AF}" dt="2025-05-19T23:02:56.126" v="2488" actId="14100"/>
          <ac:spMkLst>
            <pc:docMk/>
            <pc:sldMk cId="104651184" sldId="299"/>
            <ac:spMk id="3" creationId="{B425F88F-2478-2DCD-9A1D-DDC50C836B22}"/>
          </ac:spMkLst>
        </pc:spChg>
        <pc:picChg chg="mod">
          <ac:chgData name="Sonia Tara Hegde" userId="d93a2558-a889-4521-bcb4-6ed3fce9e012" providerId="ADAL" clId="{353A459F-1326-E646-9951-1A5C678B88AF}" dt="2025-05-19T23:01:46.524" v="2466" actId="1076"/>
          <ac:picMkLst>
            <pc:docMk/>
            <pc:sldMk cId="104651184" sldId="299"/>
            <ac:picMk id="13" creationId="{7C73A7D0-009E-8716-07DF-911340C52B1B}"/>
          </ac:picMkLst>
        </pc:picChg>
      </pc:sldChg>
      <pc:sldChg chg="addSp delSp modSp mod delAnim modAnim">
        <pc:chgData name="Sonia Tara Hegde" userId="d93a2558-a889-4521-bcb4-6ed3fce9e012" providerId="ADAL" clId="{353A459F-1326-E646-9951-1A5C678B88AF}" dt="2025-05-20T05:55:19.009" v="2795" actId="167"/>
        <pc:sldMkLst>
          <pc:docMk/>
          <pc:sldMk cId="3348940642" sldId="301"/>
        </pc:sldMkLst>
        <pc:spChg chg="mod">
          <ac:chgData name="Sonia Tara Hegde" userId="d93a2558-a889-4521-bcb4-6ed3fce9e012" providerId="ADAL" clId="{353A459F-1326-E646-9951-1A5C678B88AF}" dt="2025-05-19T17:31:50.132" v="1642" actId="13926"/>
          <ac:spMkLst>
            <pc:docMk/>
            <pc:sldMk cId="3348940642" sldId="301"/>
            <ac:spMk id="2" creationId="{461CD3DE-81DB-7972-447F-94108818C25F}"/>
          </ac:spMkLst>
        </pc:spChg>
        <pc:spChg chg="add del">
          <ac:chgData name="Sonia Tara Hegde" userId="d93a2558-a889-4521-bcb4-6ed3fce9e012" providerId="ADAL" clId="{353A459F-1326-E646-9951-1A5C678B88AF}" dt="2025-05-20T05:20:30.439" v="2646" actId="478"/>
          <ac:spMkLst>
            <pc:docMk/>
            <pc:sldMk cId="3348940642" sldId="301"/>
            <ac:spMk id="3" creationId="{3E82DBA5-7220-2C18-65D6-B8983F96EBA5}"/>
          </ac:spMkLst>
        </pc:spChg>
        <pc:spChg chg="mod">
          <ac:chgData name="Sonia Tara Hegde" userId="d93a2558-a889-4521-bcb4-6ed3fce9e012" providerId="ADAL" clId="{353A459F-1326-E646-9951-1A5C678B88AF}" dt="2025-05-19T17:22:15.421" v="1210" actId="20577"/>
          <ac:spMkLst>
            <pc:docMk/>
            <pc:sldMk cId="3348940642" sldId="301"/>
            <ac:spMk id="5" creationId="{C23BE54B-FC8F-B195-B4F6-DC0CA563D3BC}"/>
          </ac:spMkLst>
        </pc:spChg>
        <pc:spChg chg="add del">
          <ac:chgData name="Sonia Tara Hegde" userId="d93a2558-a889-4521-bcb4-6ed3fce9e012" providerId="ADAL" clId="{353A459F-1326-E646-9951-1A5C678B88AF}" dt="2025-05-19T17:15:02.917" v="98" actId="478"/>
          <ac:spMkLst>
            <pc:docMk/>
            <pc:sldMk cId="3348940642" sldId="301"/>
            <ac:spMk id="6" creationId="{DFD76381-9889-BA98-3418-965180F55692}"/>
          </ac:spMkLst>
        </pc:spChg>
        <pc:spChg chg="add mod">
          <ac:chgData name="Sonia Tara Hegde" userId="d93a2558-a889-4521-bcb4-6ed3fce9e012" providerId="ADAL" clId="{353A459F-1326-E646-9951-1A5C678B88AF}" dt="2025-05-19T17:15:42.964" v="102" actId="2085"/>
          <ac:spMkLst>
            <pc:docMk/>
            <pc:sldMk cId="3348940642" sldId="301"/>
            <ac:spMk id="7" creationId="{D67DDB08-354C-1FDD-3911-562E45DDFB65}"/>
          </ac:spMkLst>
        </pc:spChg>
        <pc:spChg chg="mod topLvl">
          <ac:chgData name="Sonia Tara Hegde" userId="d93a2558-a889-4521-bcb4-6ed3fce9e012" providerId="ADAL" clId="{353A459F-1326-E646-9951-1A5C678B88AF}" dt="2025-05-20T05:46:33.029" v="2763" actId="1076"/>
          <ac:spMkLst>
            <pc:docMk/>
            <pc:sldMk cId="3348940642" sldId="301"/>
            <ac:spMk id="8" creationId="{D484C5D3-FB5C-1CCE-98FE-DA85FBE67526}"/>
          </ac:spMkLst>
        </pc:spChg>
        <pc:spChg chg="add del mod topLvl">
          <ac:chgData name="Sonia Tara Hegde" userId="d93a2558-a889-4521-bcb4-6ed3fce9e012" providerId="ADAL" clId="{353A459F-1326-E646-9951-1A5C678B88AF}" dt="2025-05-20T05:19:58.453" v="2642" actId="478"/>
          <ac:spMkLst>
            <pc:docMk/>
            <pc:sldMk cId="3348940642" sldId="301"/>
            <ac:spMk id="9" creationId="{505BAEDC-3E75-216B-FA0E-671036E63691}"/>
          </ac:spMkLst>
        </pc:spChg>
        <pc:spChg chg="add mod">
          <ac:chgData name="Sonia Tara Hegde" userId="d93a2558-a889-4521-bcb4-6ed3fce9e012" providerId="ADAL" clId="{353A459F-1326-E646-9951-1A5C678B88AF}" dt="2025-05-19T17:16:28.173" v="201" actId="1037"/>
          <ac:spMkLst>
            <pc:docMk/>
            <pc:sldMk cId="3348940642" sldId="301"/>
            <ac:spMk id="12" creationId="{C4A86EBC-6573-9A3E-D138-0C198C7D120D}"/>
          </ac:spMkLst>
        </pc:spChg>
        <pc:spChg chg="add mod">
          <ac:chgData name="Sonia Tara Hegde" userId="d93a2558-a889-4521-bcb4-6ed3fce9e012" providerId="ADAL" clId="{353A459F-1326-E646-9951-1A5C678B88AF}" dt="2025-05-19T17:15:50.262" v="105"/>
          <ac:spMkLst>
            <pc:docMk/>
            <pc:sldMk cId="3348940642" sldId="301"/>
            <ac:spMk id="13" creationId="{0ED9AF19-BA41-D008-06BA-6E0B1416F47F}"/>
          </ac:spMkLst>
        </pc:spChg>
        <pc:spChg chg="add mod topLvl">
          <ac:chgData name="Sonia Tara Hegde" userId="d93a2558-a889-4521-bcb4-6ed3fce9e012" providerId="ADAL" clId="{353A459F-1326-E646-9951-1A5C678B88AF}" dt="2025-05-19T17:29:22.646" v="1626" actId="165"/>
          <ac:spMkLst>
            <pc:docMk/>
            <pc:sldMk cId="3348940642" sldId="301"/>
            <ac:spMk id="14" creationId="{A699761C-FD5C-BD87-AB0D-1448E3003BF2}"/>
          </ac:spMkLst>
        </pc:spChg>
        <pc:spChg chg="add del mod topLvl">
          <ac:chgData name="Sonia Tara Hegde" userId="d93a2558-a889-4521-bcb4-6ed3fce9e012" providerId="ADAL" clId="{353A459F-1326-E646-9951-1A5C678B88AF}" dt="2025-05-20T05:19:58.453" v="2642" actId="478"/>
          <ac:spMkLst>
            <pc:docMk/>
            <pc:sldMk cId="3348940642" sldId="301"/>
            <ac:spMk id="15" creationId="{8D279B5D-F172-A4EA-D3AD-8E1179EDED28}"/>
          </ac:spMkLst>
        </pc:spChg>
        <pc:spChg chg="add mod topLvl">
          <ac:chgData name="Sonia Tara Hegde" userId="d93a2558-a889-4521-bcb4-6ed3fce9e012" providerId="ADAL" clId="{353A459F-1326-E646-9951-1A5C678B88AF}" dt="2025-05-19T17:29:22.646" v="1626" actId="165"/>
          <ac:spMkLst>
            <pc:docMk/>
            <pc:sldMk cId="3348940642" sldId="301"/>
            <ac:spMk id="16" creationId="{22419E3A-C148-F949-E85D-D06AF3DB4520}"/>
          </ac:spMkLst>
        </pc:spChg>
        <pc:spChg chg="add mod topLvl">
          <ac:chgData name="Sonia Tara Hegde" userId="d93a2558-a889-4521-bcb4-6ed3fce9e012" providerId="ADAL" clId="{353A459F-1326-E646-9951-1A5C678B88AF}" dt="2025-05-19T17:29:22.646" v="1626" actId="165"/>
          <ac:spMkLst>
            <pc:docMk/>
            <pc:sldMk cId="3348940642" sldId="301"/>
            <ac:spMk id="17" creationId="{CD600ED3-29BD-B14B-C7A4-4F7AB7623385}"/>
          </ac:spMkLst>
        </pc:spChg>
        <pc:spChg chg="add mod topLvl">
          <ac:chgData name="Sonia Tara Hegde" userId="d93a2558-a889-4521-bcb4-6ed3fce9e012" providerId="ADAL" clId="{353A459F-1326-E646-9951-1A5C678B88AF}" dt="2025-05-19T17:29:22.646" v="1626" actId="165"/>
          <ac:spMkLst>
            <pc:docMk/>
            <pc:sldMk cId="3348940642" sldId="301"/>
            <ac:spMk id="18" creationId="{C47B1F80-CEA9-AE8D-EA8C-D3028A8E0E3A}"/>
          </ac:spMkLst>
        </pc:spChg>
        <pc:spChg chg="add mod">
          <ac:chgData name="Sonia Tara Hegde" userId="d93a2558-a889-4521-bcb4-6ed3fce9e012" providerId="ADAL" clId="{353A459F-1326-E646-9951-1A5C678B88AF}" dt="2025-05-19T17:16:49.576" v="289" actId="1037"/>
          <ac:spMkLst>
            <pc:docMk/>
            <pc:sldMk cId="3348940642" sldId="301"/>
            <ac:spMk id="19" creationId="{1AD505DC-7F30-A787-682F-BBCEFC81927E}"/>
          </ac:spMkLst>
        </pc:spChg>
        <pc:spChg chg="add del mod">
          <ac:chgData name="Sonia Tara Hegde" userId="d93a2558-a889-4521-bcb4-6ed3fce9e012" providerId="ADAL" clId="{353A459F-1326-E646-9951-1A5C678B88AF}" dt="2025-05-20T05:19:58.453" v="2642" actId="478"/>
          <ac:spMkLst>
            <pc:docMk/>
            <pc:sldMk cId="3348940642" sldId="301"/>
            <ac:spMk id="20" creationId="{6CD3CFC8-74BA-3F41-2E2E-EDE95566884D}"/>
          </ac:spMkLst>
        </pc:spChg>
        <pc:spChg chg="add mod">
          <ac:chgData name="Sonia Tara Hegde" userId="d93a2558-a889-4521-bcb4-6ed3fce9e012" providerId="ADAL" clId="{353A459F-1326-E646-9951-1A5C678B88AF}" dt="2025-05-19T17:17:05.432" v="345" actId="1038"/>
          <ac:spMkLst>
            <pc:docMk/>
            <pc:sldMk cId="3348940642" sldId="301"/>
            <ac:spMk id="21" creationId="{5E4DD20E-FE87-17E9-1400-A1536D3F5CEB}"/>
          </ac:spMkLst>
        </pc:spChg>
        <pc:spChg chg="add mod">
          <ac:chgData name="Sonia Tara Hegde" userId="d93a2558-a889-4521-bcb4-6ed3fce9e012" providerId="ADAL" clId="{353A459F-1326-E646-9951-1A5C678B88AF}" dt="2025-05-19T17:17:07.846" v="350" actId="1036"/>
          <ac:spMkLst>
            <pc:docMk/>
            <pc:sldMk cId="3348940642" sldId="301"/>
            <ac:spMk id="22" creationId="{46CD29BF-581E-06EA-6BDF-F0162A1EE866}"/>
          </ac:spMkLst>
        </pc:spChg>
        <pc:spChg chg="add mod">
          <ac:chgData name="Sonia Tara Hegde" userId="d93a2558-a889-4521-bcb4-6ed3fce9e012" providerId="ADAL" clId="{353A459F-1326-E646-9951-1A5C678B88AF}" dt="2025-05-19T17:17:15.453" v="386" actId="1037"/>
          <ac:spMkLst>
            <pc:docMk/>
            <pc:sldMk cId="3348940642" sldId="301"/>
            <ac:spMk id="23" creationId="{0E29EE00-6C93-6829-6A46-F907CED05E21}"/>
          </ac:spMkLst>
        </pc:spChg>
        <pc:spChg chg="add mod">
          <ac:chgData name="Sonia Tara Hegde" userId="d93a2558-a889-4521-bcb4-6ed3fce9e012" providerId="ADAL" clId="{353A459F-1326-E646-9951-1A5C678B88AF}" dt="2025-05-19T17:17:20.300" v="405" actId="1035"/>
          <ac:spMkLst>
            <pc:docMk/>
            <pc:sldMk cId="3348940642" sldId="301"/>
            <ac:spMk id="24" creationId="{47A1B317-5181-68F8-F50C-791A311578C6}"/>
          </ac:spMkLst>
        </pc:spChg>
        <pc:spChg chg="add mod">
          <ac:chgData name="Sonia Tara Hegde" userId="d93a2558-a889-4521-bcb4-6ed3fce9e012" providerId="ADAL" clId="{353A459F-1326-E646-9951-1A5C678B88AF}" dt="2025-05-19T17:17:25.979" v="433" actId="1037"/>
          <ac:spMkLst>
            <pc:docMk/>
            <pc:sldMk cId="3348940642" sldId="301"/>
            <ac:spMk id="25" creationId="{B9BA717E-72C1-885E-BDE9-1604E9C7021F}"/>
          </ac:spMkLst>
        </pc:spChg>
        <pc:spChg chg="add del mod">
          <ac:chgData name="Sonia Tara Hegde" userId="d93a2558-a889-4521-bcb4-6ed3fce9e012" providerId="ADAL" clId="{353A459F-1326-E646-9951-1A5C678B88AF}" dt="2025-05-19T17:17:49.218" v="486" actId="478"/>
          <ac:spMkLst>
            <pc:docMk/>
            <pc:sldMk cId="3348940642" sldId="301"/>
            <ac:spMk id="26" creationId="{AC310A92-3423-3F03-CA6F-52818F1DC070}"/>
          </ac:spMkLst>
        </pc:spChg>
        <pc:spChg chg="add del mod">
          <ac:chgData name="Sonia Tara Hegde" userId="d93a2558-a889-4521-bcb4-6ed3fce9e012" providerId="ADAL" clId="{353A459F-1326-E646-9951-1A5C678B88AF}" dt="2025-05-20T05:54:00.924" v="2791" actId="478"/>
          <ac:spMkLst>
            <pc:docMk/>
            <pc:sldMk cId="3348940642" sldId="301"/>
            <ac:spMk id="27" creationId="{D302E3C3-2B24-9229-F034-E67ED289135A}"/>
          </ac:spMkLst>
        </pc:spChg>
        <pc:spChg chg="add mod topLvl">
          <ac:chgData name="Sonia Tara Hegde" userId="d93a2558-a889-4521-bcb4-6ed3fce9e012" providerId="ADAL" clId="{353A459F-1326-E646-9951-1A5C678B88AF}" dt="2025-05-19T17:29:22.646" v="1626" actId="165"/>
          <ac:spMkLst>
            <pc:docMk/>
            <pc:sldMk cId="3348940642" sldId="301"/>
            <ac:spMk id="28" creationId="{A54E65CE-9459-995F-8E9E-BECC8EBDB9D0}"/>
          </ac:spMkLst>
        </pc:spChg>
        <pc:spChg chg="add del mod topLvl">
          <ac:chgData name="Sonia Tara Hegde" userId="d93a2558-a889-4521-bcb4-6ed3fce9e012" providerId="ADAL" clId="{353A459F-1326-E646-9951-1A5C678B88AF}" dt="2025-05-20T05:19:58.453" v="2642" actId="478"/>
          <ac:spMkLst>
            <pc:docMk/>
            <pc:sldMk cId="3348940642" sldId="301"/>
            <ac:spMk id="29" creationId="{CC277069-81EE-664B-40F6-B812D7B8DE97}"/>
          </ac:spMkLst>
        </pc:spChg>
        <pc:spChg chg="add del mod topLvl">
          <ac:chgData name="Sonia Tara Hegde" userId="d93a2558-a889-4521-bcb4-6ed3fce9e012" providerId="ADAL" clId="{353A459F-1326-E646-9951-1A5C678B88AF}" dt="2025-05-20T05:19:58.453" v="2642" actId="478"/>
          <ac:spMkLst>
            <pc:docMk/>
            <pc:sldMk cId="3348940642" sldId="301"/>
            <ac:spMk id="30" creationId="{7A5407DE-69DD-928C-B8B2-7DE4A9C34C50}"/>
          </ac:spMkLst>
        </pc:spChg>
        <pc:spChg chg="add del mod topLvl">
          <ac:chgData name="Sonia Tara Hegde" userId="d93a2558-a889-4521-bcb4-6ed3fce9e012" providerId="ADAL" clId="{353A459F-1326-E646-9951-1A5C678B88AF}" dt="2025-05-20T05:19:58.453" v="2642" actId="478"/>
          <ac:spMkLst>
            <pc:docMk/>
            <pc:sldMk cId="3348940642" sldId="301"/>
            <ac:spMk id="31" creationId="{743DD694-49F7-3478-5849-9FD748ECBCA3}"/>
          </ac:spMkLst>
        </pc:spChg>
        <pc:spChg chg="add mod">
          <ac:chgData name="Sonia Tara Hegde" userId="d93a2558-a889-4521-bcb4-6ed3fce9e012" providerId="ADAL" clId="{353A459F-1326-E646-9951-1A5C678B88AF}" dt="2025-05-19T17:20:00.810" v="666" actId="1035"/>
          <ac:spMkLst>
            <pc:docMk/>
            <pc:sldMk cId="3348940642" sldId="301"/>
            <ac:spMk id="32" creationId="{DE381DF6-0E13-ADFA-D398-B466AA8E2C33}"/>
          </ac:spMkLst>
        </pc:spChg>
        <pc:spChg chg="add del mod topLvl">
          <ac:chgData name="Sonia Tara Hegde" userId="d93a2558-a889-4521-bcb4-6ed3fce9e012" providerId="ADAL" clId="{353A459F-1326-E646-9951-1A5C678B88AF}" dt="2025-05-20T05:19:58.453" v="2642" actId="478"/>
          <ac:spMkLst>
            <pc:docMk/>
            <pc:sldMk cId="3348940642" sldId="301"/>
            <ac:spMk id="33" creationId="{8303DC71-D717-D3D8-0447-AEE5A482D108}"/>
          </ac:spMkLst>
        </pc:spChg>
        <pc:spChg chg="add del mod topLvl">
          <ac:chgData name="Sonia Tara Hegde" userId="d93a2558-a889-4521-bcb4-6ed3fce9e012" providerId="ADAL" clId="{353A459F-1326-E646-9951-1A5C678B88AF}" dt="2025-05-20T05:19:58.453" v="2642" actId="478"/>
          <ac:spMkLst>
            <pc:docMk/>
            <pc:sldMk cId="3348940642" sldId="301"/>
            <ac:spMk id="34" creationId="{A52F30F8-4C21-8633-5E85-7648D7AB0546}"/>
          </ac:spMkLst>
        </pc:spChg>
        <pc:spChg chg="add mod">
          <ac:chgData name="Sonia Tara Hegde" userId="d93a2558-a889-4521-bcb4-6ed3fce9e012" providerId="ADAL" clId="{353A459F-1326-E646-9951-1A5C678B88AF}" dt="2025-05-19T17:20:14.589" v="746" actId="1037"/>
          <ac:spMkLst>
            <pc:docMk/>
            <pc:sldMk cId="3348940642" sldId="301"/>
            <ac:spMk id="35" creationId="{5076E683-B587-703C-A712-74B762AC8E60}"/>
          </ac:spMkLst>
        </pc:spChg>
        <pc:spChg chg="add mod">
          <ac:chgData name="Sonia Tara Hegde" userId="d93a2558-a889-4521-bcb4-6ed3fce9e012" providerId="ADAL" clId="{353A459F-1326-E646-9951-1A5C678B88AF}" dt="2025-05-19T17:20:17.680" v="765" actId="1035"/>
          <ac:spMkLst>
            <pc:docMk/>
            <pc:sldMk cId="3348940642" sldId="301"/>
            <ac:spMk id="36" creationId="{3D0A84FD-E49D-FFBE-212F-F2C5821A6A83}"/>
          </ac:spMkLst>
        </pc:spChg>
        <pc:spChg chg="add mod">
          <ac:chgData name="Sonia Tara Hegde" userId="d93a2558-a889-4521-bcb4-6ed3fce9e012" providerId="ADAL" clId="{353A459F-1326-E646-9951-1A5C678B88AF}" dt="2025-05-19T17:20:21.837" v="787" actId="1037"/>
          <ac:spMkLst>
            <pc:docMk/>
            <pc:sldMk cId="3348940642" sldId="301"/>
            <ac:spMk id="37" creationId="{B99C5F74-5AAC-9966-7B42-54A202DF645C}"/>
          </ac:spMkLst>
        </pc:spChg>
        <pc:spChg chg="add mod">
          <ac:chgData name="Sonia Tara Hegde" userId="d93a2558-a889-4521-bcb4-6ed3fce9e012" providerId="ADAL" clId="{353A459F-1326-E646-9951-1A5C678B88AF}" dt="2025-05-19T17:20:25.364" v="809" actId="1035"/>
          <ac:spMkLst>
            <pc:docMk/>
            <pc:sldMk cId="3348940642" sldId="301"/>
            <ac:spMk id="38" creationId="{21C2A0F1-A575-257F-359D-D3569BBEE6C0}"/>
          </ac:spMkLst>
        </pc:spChg>
        <pc:spChg chg="add mod topLvl">
          <ac:chgData name="Sonia Tara Hegde" userId="d93a2558-a889-4521-bcb4-6ed3fce9e012" providerId="ADAL" clId="{353A459F-1326-E646-9951-1A5C678B88AF}" dt="2025-05-20T05:19:28.281" v="2637" actId="1037"/>
          <ac:spMkLst>
            <pc:docMk/>
            <pc:sldMk cId="3348940642" sldId="301"/>
            <ac:spMk id="39" creationId="{0D544337-4441-1856-9042-124B93972FD0}"/>
          </ac:spMkLst>
        </pc:spChg>
        <pc:spChg chg="add mod">
          <ac:chgData name="Sonia Tara Hegde" userId="d93a2558-a889-4521-bcb4-6ed3fce9e012" providerId="ADAL" clId="{353A459F-1326-E646-9951-1A5C678B88AF}" dt="2025-05-19T17:20:32.993" v="845" actId="1035"/>
          <ac:spMkLst>
            <pc:docMk/>
            <pc:sldMk cId="3348940642" sldId="301"/>
            <ac:spMk id="40" creationId="{E4C571DB-2065-615B-C4C5-3DCD5FA3C111}"/>
          </ac:spMkLst>
        </pc:spChg>
        <pc:spChg chg="add mod">
          <ac:chgData name="Sonia Tara Hegde" userId="d93a2558-a889-4521-bcb4-6ed3fce9e012" providerId="ADAL" clId="{353A459F-1326-E646-9951-1A5C678B88AF}" dt="2025-05-19T17:20:36.351" v="861" actId="1035"/>
          <ac:spMkLst>
            <pc:docMk/>
            <pc:sldMk cId="3348940642" sldId="301"/>
            <ac:spMk id="41" creationId="{CB02AC86-63B2-54D3-7065-8B3AAF105465}"/>
          </ac:spMkLst>
        </pc:spChg>
        <pc:spChg chg="add mod topLvl">
          <ac:chgData name="Sonia Tara Hegde" userId="d93a2558-a889-4521-bcb4-6ed3fce9e012" providerId="ADAL" clId="{353A459F-1326-E646-9951-1A5C678B88AF}" dt="2025-05-19T17:29:22.646" v="1626" actId="165"/>
          <ac:spMkLst>
            <pc:docMk/>
            <pc:sldMk cId="3348940642" sldId="301"/>
            <ac:spMk id="42" creationId="{C8B33EFE-FD58-CE0B-8180-E726C7B9CF17}"/>
          </ac:spMkLst>
        </pc:spChg>
        <pc:spChg chg="add del mod topLvl">
          <ac:chgData name="Sonia Tara Hegde" userId="d93a2558-a889-4521-bcb4-6ed3fce9e012" providerId="ADAL" clId="{353A459F-1326-E646-9951-1A5C678B88AF}" dt="2025-05-20T05:20:03.992" v="2643" actId="478"/>
          <ac:spMkLst>
            <pc:docMk/>
            <pc:sldMk cId="3348940642" sldId="301"/>
            <ac:spMk id="43" creationId="{C2B9D873-C3A8-4ABE-30B1-26152F91CEEA}"/>
          </ac:spMkLst>
        </pc:spChg>
        <pc:spChg chg="add mod topLvl">
          <ac:chgData name="Sonia Tara Hegde" userId="d93a2558-a889-4521-bcb4-6ed3fce9e012" providerId="ADAL" clId="{353A459F-1326-E646-9951-1A5C678B88AF}" dt="2025-05-19T17:29:22.646" v="1626" actId="165"/>
          <ac:spMkLst>
            <pc:docMk/>
            <pc:sldMk cId="3348940642" sldId="301"/>
            <ac:spMk id="44" creationId="{B52C0FE0-A2C9-00F2-324F-A7FA3DDC1F8D}"/>
          </ac:spMkLst>
        </pc:spChg>
        <pc:spChg chg="add mod">
          <ac:chgData name="Sonia Tara Hegde" userId="d93a2558-a889-4521-bcb4-6ed3fce9e012" providerId="ADAL" clId="{353A459F-1326-E646-9951-1A5C678B88AF}" dt="2025-05-19T17:20:53.727" v="952" actId="1037"/>
          <ac:spMkLst>
            <pc:docMk/>
            <pc:sldMk cId="3348940642" sldId="301"/>
            <ac:spMk id="45" creationId="{2522DBC8-0BE5-8E05-9AE8-12E956E879A7}"/>
          </ac:spMkLst>
        </pc:spChg>
        <pc:spChg chg="add mod">
          <ac:chgData name="Sonia Tara Hegde" userId="d93a2558-a889-4521-bcb4-6ed3fce9e012" providerId="ADAL" clId="{353A459F-1326-E646-9951-1A5C678B88AF}" dt="2025-05-19T17:21:02.184" v="984" actId="20577"/>
          <ac:spMkLst>
            <pc:docMk/>
            <pc:sldMk cId="3348940642" sldId="301"/>
            <ac:spMk id="46" creationId="{9E29EB33-330B-444C-B094-FF2B14B7A1F5}"/>
          </ac:spMkLst>
        </pc:spChg>
        <pc:spChg chg="add mod">
          <ac:chgData name="Sonia Tara Hegde" userId="d93a2558-a889-4521-bcb4-6ed3fce9e012" providerId="ADAL" clId="{353A459F-1326-E646-9951-1A5C678B88AF}" dt="2025-05-19T17:21:00.520" v="983"/>
          <ac:spMkLst>
            <pc:docMk/>
            <pc:sldMk cId="3348940642" sldId="301"/>
            <ac:spMk id="47" creationId="{5F104D7A-9E17-DC28-75B8-6689B5EC3C7A}"/>
          </ac:spMkLst>
        </pc:spChg>
        <pc:spChg chg="add mod">
          <ac:chgData name="Sonia Tara Hegde" userId="d93a2558-a889-4521-bcb4-6ed3fce9e012" providerId="ADAL" clId="{353A459F-1326-E646-9951-1A5C678B88AF}" dt="2025-05-19T17:21:11.357" v="1019" actId="1038"/>
          <ac:spMkLst>
            <pc:docMk/>
            <pc:sldMk cId="3348940642" sldId="301"/>
            <ac:spMk id="48" creationId="{A35CEA48-D9FE-EDD9-D471-1092F8867C2B}"/>
          </ac:spMkLst>
        </pc:spChg>
        <pc:spChg chg="add del mod topLvl">
          <ac:chgData name="Sonia Tara Hegde" userId="d93a2558-a889-4521-bcb4-6ed3fce9e012" providerId="ADAL" clId="{353A459F-1326-E646-9951-1A5C678B88AF}" dt="2025-05-20T05:19:58.453" v="2642" actId="478"/>
          <ac:spMkLst>
            <pc:docMk/>
            <pc:sldMk cId="3348940642" sldId="301"/>
            <ac:spMk id="49" creationId="{DF6CEA17-9CB9-6258-CFAC-B45861EF3080}"/>
          </ac:spMkLst>
        </pc:spChg>
        <pc:spChg chg="add mod">
          <ac:chgData name="Sonia Tara Hegde" userId="d93a2558-a889-4521-bcb4-6ed3fce9e012" providerId="ADAL" clId="{353A459F-1326-E646-9951-1A5C678B88AF}" dt="2025-05-19T17:21:24.842" v="1103" actId="1035"/>
          <ac:spMkLst>
            <pc:docMk/>
            <pc:sldMk cId="3348940642" sldId="301"/>
            <ac:spMk id="50" creationId="{649DC735-87D0-7BCF-169C-0D831B128A0F}"/>
          </ac:spMkLst>
        </pc:spChg>
        <pc:spChg chg="add del mod">
          <ac:chgData name="Sonia Tara Hegde" userId="d93a2558-a889-4521-bcb4-6ed3fce9e012" providerId="ADAL" clId="{353A459F-1326-E646-9951-1A5C678B88AF}" dt="2025-05-20T05:20:03.992" v="2643" actId="478"/>
          <ac:spMkLst>
            <pc:docMk/>
            <pc:sldMk cId="3348940642" sldId="301"/>
            <ac:spMk id="51" creationId="{B5BE8058-A840-0054-623B-98BD480D2BAC}"/>
          </ac:spMkLst>
        </pc:spChg>
        <pc:spChg chg="add del mod topLvl">
          <ac:chgData name="Sonia Tara Hegde" userId="d93a2558-a889-4521-bcb4-6ed3fce9e012" providerId="ADAL" clId="{353A459F-1326-E646-9951-1A5C678B88AF}" dt="2025-05-20T05:20:03.992" v="2643" actId="478"/>
          <ac:spMkLst>
            <pc:docMk/>
            <pc:sldMk cId="3348940642" sldId="301"/>
            <ac:spMk id="52" creationId="{4D5DF1DF-4BD6-2571-3D9E-CD52F50B9191}"/>
          </ac:spMkLst>
        </pc:spChg>
        <pc:spChg chg="add mod topLvl">
          <ac:chgData name="Sonia Tara Hegde" userId="d93a2558-a889-4521-bcb4-6ed3fce9e012" providerId="ADAL" clId="{353A459F-1326-E646-9951-1A5C678B88AF}" dt="2025-05-20T05:47:33.416" v="2776" actId="1037"/>
          <ac:spMkLst>
            <pc:docMk/>
            <pc:sldMk cId="3348940642" sldId="301"/>
            <ac:spMk id="59" creationId="{FDAD1F23-558D-342D-6508-CB3559EDAD7A}"/>
          </ac:spMkLst>
        </pc:spChg>
        <pc:spChg chg="add del">
          <ac:chgData name="Sonia Tara Hegde" userId="d93a2558-a889-4521-bcb4-6ed3fce9e012" providerId="ADAL" clId="{353A459F-1326-E646-9951-1A5C678B88AF}" dt="2025-05-20T05:36:49.801" v="2671" actId="478"/>
          <ac:spMkLst>
            <pc:docMk/>
            <pc:sldMk cId="3348940642" sldId="301"/>
            <ac:spMk id="61" creationId="{D33727FD-C211-663F-1893-3693B5079796}"/>
          </ac:spMkLst>
        </pc:spChg>
        <pc:spChg chg="add mod topLvl">
          <ac:chgData name="Sonia Tara Hegde" userId="d93a2558-a889-4521-bcb4-6ed3fce9e012" providerId="ADAL" clId="{353A459F-1326-E646-9951-1A5C678B88AF}" dt="2025-05-19T17:29:16.300" v="1625" actId="165"/>
          <ac:spMkLst>
            <pc:docMk/>
            <pc:sldMk cId="3348940642" sldId="301"/>
            <ac:spMk id="62" creationId="{FB0A0451-B2E9-2946-E177-FC647AC8EB1F}"/>
          </ac:spMkLst>
        </pc:spChg>
        <pc:spChg chg="add del mod topLvl">
          <ac:chgData name="Sonia Tara Hegde" userId="d93a2558-a889-4521-bcb4-6ed3fce9e012" providerId="ADAL" clId="{353A459F-1326-E646-9951-1A5C678B88AF}" dt="2025-05-20T05:19:58.453" v="2642" actId="478"/>
          <ac:spMkLst>
            <pc:docMk/>
            <pc:sldMk cId="3348940642" sldId="301"/>
            <ac:spMk id="63" creationId="{1B710CA5-BBFD-66B7-325F-328CF6853EDC}"/>
          </ac:spMkLst>
        </pc:spChg>
        <pc:spChg chg="add mod topLvl">
          <ac:chgData name="Sonia Tara Hegde" userId="d93a2558-a889-4521-bcb4-6ed3fce9e012" providerId="ADAL" clId="{353A459F-1326-E646-9951-1A5C678B88AF}" dt="2025-05-19T17:29:16.300" v="1625" actId="165"/>
          <ac:spMkLst>
            <pc:docMk/>
            <pc:sldMk cId="3348940642" sldId="301"/>
            <ac:spMk id="64" creationId="{86971694-7A2E-7A5C-FC57-EFA883189B3D}"/>
          </ac:spMkLst>
        </pc:spChg>
        <pc:spChg chg="add mod topLvl">
          <ac:chgData name="Sonia Tara Hegde" userId="d93a2558-a889-4521-bcb4-6ed3fce9e012" providerId="ADAL" clId="{353A459F-1326-E646-9951-1A5C678B88AF}" dt="2025-05-19T17:29:16.300" v="1625" actId="165"/>
          <ac:spMkLst>
            <pc:docMk/>
            <pc:sldMk cId="3348940642" sldId="301"/>
            <ac:spMk id="65" creationId="{A061BCFF-C76C-DD47-BB3B-27849F0ED5FF}"/>
          </ac:spMkLst>
        </pc:spChg>
        <pc:spChg chg="add del mod topLvl">
          <ac:chgData name="Sonia Tara Hegde" userId="d93a2558-a889-4521-bcb4-6ed3fce9e012" providerId="ADAL" clId="{353A459F-1326-E646-9951-1A5C678B88AF}" dt="2025-05-20T05:20:03.992" v="2643" actId="478"/>
          <ac:spMkLst>
            <pc:docMk/>
            <pc:sldMk cId="3348940642" sldId="301"/>
            <ac:spMk id="66" creationId="{B8BFEA9D-5686-A0C5-1795-6EDC287054E7}"/>
          </ac:spMkLst>
        </pc:spChg>
        <pc:spChg chg="add del mod topLvl">
          <ac:chgData name="Sonia Tara Hegde" userId="d93a2558-a889-4521-bcb4-6ed3fce9e012" providerId="ADAL" clId="{353A459F-1326-E646-9951-1A5C678B88AF}" dt="2025-05-20T05:20:03.992" v="2643" actId="478"/>
          <ac:spMkLst>
            <pc:docMk/>
            <pc:sldMk cId="3348940642" sldId="301"/>
            <ac:spMk id="67" creationId="{1E829EFC-0FA7-E1D5-486F-7F1150ED2A57}"/>
          </ac:spMkLst>
        </pc:spChg>
        <pc:spChg chg="add del mod topLvl">
          <ac:chgData name="Sonia Tara Hegde" userId="d93a2558-a889-4521-bcb4-6ed3fce9e012" providerId="ADAL" clId="{353A459F-1326-E646-9951-1A5C678B88AF}" dt="2025-05-20T05:20:03.992" v="2643" actId="478"/>
          <ac:spMkLst>
            <pc:docMk/>
            <pc:sldMk cId="3348940642" sldId="301"/>
            <ac:spMk id="68" creationId="{50857B3A-1A8A-5914-66F1-62517418A807}"/>
          </ac:spMkLst>
        </pc:spChg>
        <pc:spChg chg="add del mod topLvl">
          <ac:chgData name="Sonia Tara Hegde" userId="d93a2558-a889-4521-bcb4-6ed3fce9e012" providerId="ADAL" clId="{353A459F-1326-E646-9951-1A5C678B88AF}" dt="2025-05-20T05:20:03.992" v="2643" actId="478"/>
          <ac:spMkLst>
            <pc:docMk/>
            <pc:sldMk cId="3348940642" sldId="301"/>
            <ac:spMk id="69" creationId="{4DC5922B-FCBD-1823-1B99-440C57FECA6B}"/>
          </ac:spMkLst>
        </pc:spChg>
        <pc:spChg chg="add mod topLvl">
          <ac:chgData name="Sonia Tara Hegde" userId="d93a2558-a889-4521-bcb4-6ed3fce9e012" providerId="ADAL" clId="{353A459F-1326-E646-9951-1A5C678B88AF}" dt="2025-05-19T17:29:16.300" v="1625" actId="165"/>
          <ac:spMkLst>
            <pc:docMk/>
            <pc:sldMk cId="3348940642" sldId="301"/>
            <ac:spMk id="70" creationId="{49C13603-D4C5-9F9A-6EBE-79F70F8C15D9}"/>
          </ac:spMkLst>
        </pc:spChg>
        <pc:spChg chg="add del mod topLvl">
          <ac:chgData name="Sonia Tara Hegde" userId="d93a2558-a889-4521-bcb4-6ed3fce9e012" providerId="ADAL" clId="{353A459F-1326-E646-9951-1A5C678B88AF}" dt="2025-05-20T05:47:51.666" v="2778" actId="478"/>
          <ac:spMkLst>
            <pc:docMk/>
            <pc:sldMk cId="3348940642" sldId="301"/>
            <ac:spMk id="73" creationId="{9C67109C-1C52-AEA4-171E-5C49595579A7}"/>
          </ac:spMkLst>
        </pc:spChg>
        <pc:spChg chg="add mod">
          <ac:chgData name="Sonia Tara Hegde" userId="d93a2558-a889-4521-bcb4-6ed3fce9e012" providerId="ADAL" clId="{353A459F-1326-E646-9951-1A5C678B88AF}" dt="2025-05-20T05:44:03.589" v="2743" actId="255"/>
          <ac:spMkLst>
            <pc:docMk/>
            <pc:sldMk cId="3348940642" sldId="301"/>
            <ac:spMk id="74" creationId="{FE69634A-9B1E-226A-6339-99320EDBDBC8}"/>
          </ac:spMkLst>
        </pc:spChg>
        <pc:spChg chg="add mod">
          <ac:chgData name="Sonia Tara Hegde" userId="d93a2558-a889-4521-bcb4-6ed3fce9e012" providerId="ADAL" clId="{353A459F-1326-E646-9951-1A5C678B88AF}" dt="2025-05-20T05:42:55.815" v="2731" actId="20577"/>
          <ac:spMkLst>
            <pc:docMk/>
            <pc:sldMk cId="3348940642" sldId="301"/>
            <ac:spMk id="76" creationId="{AD945688-2E99-C028-71D8-53FD4D8F79F0}"/>
          </ac:spMkLst>
        </pc:spChg>
        <pc:grpChg chg="del">
          <ac:chgData name="Sonia Tara Hegde" userId="d93a2558-a889-4521-bcb4-6ed3fce9e012" providerId="ADAL" clId="{353A459F-1326-E646-9951-1A5C678B88AF}" dt="2025-05-19T17:04:31.570" v="5" actId="165"/>
          <ac:grpSpMkLst>
            <pc:docMk/>
            <pc:sldMk cId="3348940642" sldId="301"/>
            <ac:grpSpMk id="11" creationId="{DB33CC2F-9F33-E694-D27E-1609F321687A}"/>
          </ac:grpSpMkLst>
        </pc:grpChg>
        <pc:grpChg chg="add topLvl">
          <ac:chgData name="Sonia Tara Hegde" userId="d93a2558-a889-4521-bcb4-6ed3fce9e012" providerId="ADAL" clId="{353A459F-1326-E646-9951-1A5C678B88AF}" dt="2025-05-19T17:29:16.300" v="1625" actId="165"/>
          <ac:grpSpMkLst>
            <pc:docMk/>
            <pc:sldMk cId="3348940642" sldId="301"/>
            <ac:grpSpMk id="56" creationId="{4F9928CF-CBFD-D995-F2A1-8A93BB7FA05F}"/>
          </ac:grpSpMkLst>
        </pc:grpChg>
        <pc:grpChg chg="add mod topLvl">
          <ac:chgData name="Sonia Tara Hegde" userId="d93a2558-a889-4521-bcb4-6ed3fce9e012" providerId="ADAL" clId="{353A459F-1326-E646-9951-1A5C678B88AF}" dt="2025-05-19T17:29:04.658" v="1624" actId="165"/>
          <ac:grpSpMkLst>
            <pc:docMk/>
            <pc:sldMk cId="3348940642" sldId="301"/>
            <ac:grpSpMk id="71" creationId="{B7384015-F8D5-9E36-3C66-60924D2B2A40}"/>
          </ac:grpSpMkLst>
        </pc:grpChg>
        <pc:grpChg chg="add del">
          <ac:chgData name="Sonia Tara Hegde" userId="d93a2558-a889-4521-bcb4-6ed3fce9e012" providerId="ADAL" clId="{353A459F-1326-E646-9951-1A5C678B88AF}" dt="2025-05-19T17:29:04.658" v="1624" actId="165"/>
          <ac:grpSpMkLst>
            <pc:docMk/>
            <pc:sldMk cId="3348940642" sldId="301"/>
            <ac:grpSpMk id="74" creationId="{5F3E1DB4-7782-0D07-3D53-49842D05E7DD}"/>
          </ac:grpSpMkLst>
        </pc:grpChg>
        <pc:grpChg chg="add mod">
          <ac:chgData name="Sonia Tara Hegde" userId="d93a2558-a889-4521-bcb4-6ed3fce9e012" providerId="ADAL" clId="{353A459F-1326-E646-9951-1A5C678B88AF}" dt="2025-05-20T05:18:30.052" v="2628" actId="1076"/>
          <ac:grpSpMkLst>
            <pc:docMk/>
            <pc:sldMk cId="3348940642" sldId="301"/>
            <ac:grpSpMk id="75" creationId="{8DC042CD-0541-A5A3-0CD1-AA91D19C0BC0}"/>
          </ac:grpSpMkLst>
        </pc:grpChg>
        <pc:grpChg chg="add mod">
          <ac:chgData name="Sonia Tara Hegde" userId="d93a2558-a889-4521-bcb4-6ed3fce9e012" providerId="ADAL" clId="{353A459F-1326-E646-9951-1A5C678B88AF}" dt="2025-05-20T05:43:49.608" v="2741" actId="1076"/>
          <ac:grpSpMkLst>
            <pc:docMk/>
            <pc:sldMk cId="3348940642" sldId="301"/>
            <ac:grpSpMk id="78" creationId="{BA622AD3-34D1-9AB3-63B0-CCB839E06F9E}"/>
          </ac:grpSpMkLst>
        </pc:grpChg>
        <pc:picChg chg="mod topLvl modCrop">
          <ac:chgData name="Sonia Tara Hegde" userId="d93a2558-a889-4521-bcb4-6ed3fce9e012" providerId="ADAL" clId="{353A459F-1326-E646-9951-1A5C678B88AF}" dt="2025-05-20T05:43:37.612" v="2739" actId="1076"/>
          <ac:picMkLst>
            <pc:docMk/>
            <pc:sldMk cId="3348940642" sldId="301"/>
            <ac:picMk id="10" creationId="{619C312E-E836-27F6-18DE-EB7356F07FFF}"/>
          </ac:picMkLst>
        </pc:picChg>
        <pc:picChg chg="add del mod modCrop">
          <ac:chgData name="Sonia Tara Hegde" userId="d93a2558-a889-4521-bcb4-6ed3fce9e012" providerId="ADAL" clId="{353A459F-1326-E646-9951-1A5C678B88AF}" dt="2025-05-20T05:42:59.306" v="2732" actId="478"/>
          <ac:picMkLst>
            <pc:docMk/>
            <pc:sldMk cId="3348940642" sldId="301"/>
            <ac:picMk id="58" creationId="{E745C27E-4B96-67B0-1BE3-7541D2F0B91E}"/>
          </ac:picMkLst>
        </pc:picChg>
        <pc:picChg chg="add mod modCrop">
          <ac:chgData name="Sonia Tara Hegde" userId="d93a2558-a889-4521-bcb4-6ed3fce9e012" providerId="ADAL" clId="{353A459F-1326-E646-9951-1A5C678B88AF}" dt="2025-05-20T05:55:19.009" v="2795" actId="167"/>
          <ac:picMkLst>
            <pc:docMk/>
            <pc:sldMk cId="3348940642" sldId="301"/>
            <ac:picMk id="71" creationId="{368F8AC1-D4C8-AE94-4FC2-7D676B428492}"/>
          </ac:picMkLst>
        </pc:picChg>
        <pc:cxnChg chg="add mod">
          <ac:chgData name="Sonia Tara Hegde" userId="d93a2558-a889-4521-bcb4-6ed3fce9e012" providerId="ADAL" clId="{353A459F-1326-E646-9951-1A5C678B88AF}" dt="2025-05-20T05:46:14.379" v="2762" actId="692"/>
          <ac:cxnSpMkLst>
            <pc:docMk/>
            <pc:sldMk cId="3348940642" sldId="301"/>
            <ac:cxnSpMk id="4" creationId="{62C1F8CC-C2D5-2A49-BBC9-B8A065336FDD}"/>
          </ac:cxnSpMkLst>
        </pc:cxnChg>
        <pc:cxnChg chg="add del mod">
          <ac:chgData name="Sonia Tara Hegde" userId="d93a2558-a889-4521-bcb4-6ed3fce9e012" providerId="ADAL" clId="{353A459F-1326-E646-9951-1A5C678B88AF}" dt="2025-05-20T05:21:19.937" v="2655" actId="478"/>
          <ac:cxnSpMkLst>
            <pc:docMk/>
            <pc:sldMk cId="3348940642" sldId="301"/>
            <ac:cxnSpMk id="11" creationId="{9D830F8B-C614-542B-2471-E02CE6C17F40}"/>
          </ac:cxnSpMkLst>
        </pc:cxnChg>
        <pc:cxnChg chg="add mod topLvl">
          <ac:chgData name="Sonia Tara Hegde" userId="d93a2558-a889-4521-bcb4-6ed3fce9e012" providerId="ADAL" clId="{353A459F-1326-E646-9951-1A5C678B88AF}" dt="2025-05-20T05:47:33.416" v="2776" actId="1037"/>
          <ac:cxnSpMkLst>
            <pc:docMk/>
            <pc:sldMk cId="3348940642" sldId="301"/>
            <ac:cxnSpMk id="54" creationId="{6868282A-B36C-0958-A1E6-D913DBAFF3D5}"/>
          </ac:cxnSpMkLst>
        </pc:cxnChg>
        <pc:cxnChg chg="add mod topLvl">
          <ac:chgData name="Sonia Tara Hegde" userId="d93a2558-a889-4521-bcb4-6ed3fce9e012" providerId="ADAL" clId="{353A459F-1326-E646-9951-1A5C678B88AF}" dt="2025-05-20T05:46:33.029" v="2763" actId="1076"/>
          <ac:cxnSpMkLst>
            <pc:docMk/>
            <pc:sldMk cId="3348940642" sldId="301"/>
            <ac:cxnSpMk id="60" creationId="{4B4F7D07-FDD8-7F62-290A-985108F89832}"/>
          </ac:cxnSpMkLst>
        </pc:cxnChg>
        <pc:cxnChg chg="add mod topLvl">
          <ac:chgData name="Sonia Tara Hegde" userId="d93a2558-a889-4521-bcb4-6ed3fce9e012" providerId="ADAL" clId="{353A459F-1326-E646-9951-1A5C678B88AF}" dt="2025-05-19T17:29:04.658" v="1624" actId="165"/>
          <ac:cxnSpMkLst>
            <pc:docMk/>
            <pc:sldMk cId="3348940642" sldId="301"/>
            <ac:cxnSpMk id="72" creationId="{DAD1DE4E-18EB-ADFD-5E7D-B933050400C9}"/>
          </ac:cxnSpMkLst>
        </pc:cxnChg>
        <pc:cxnChg chg="add mod">
          <ac:chgData name="Sonia Tara Hegde" userId="d93a2558-a889-4521-bcb4-6ed3fce9e012" providerId="ADAL" clId="{353A459F-1326-E646-9951-1A5C678B88AF}" dt="2025-05-20T05:48:40.753" v="2785" actId="692"/>
          <ac:cxnSpMkLst>
            <pc:docMk/>
            <pc:sldMk cId="3348940642" sldId="301"/>
            <ac:cxnSpMk id="77" creationId="{674C072D-1983-2E0B-EF86-DFDF4781D8CC}"/>
          </ac:cxnSpMkLst>
        </pc:cxnChg>
        <pc:cxnChg chg="add del mod">
          <ac:chgData name="Sonia Tara Hegde" userId="d93a2558-a889-4521-bcb4-6ed3fce9e012" providerId="ADAL" clId="{353A459F-1326-E646-9951-1A5C678B88AF}" dt="2025-05-20T05:48:46.010" v="2786" actId="478"/>
          <ac:cxnSpMkLst>
            <pc:docMk/>
            <pc:sldMk cId="3348940642" sldId="301"/>
            <ac:cxnSpMk id="79" creationId="{4790CA16-441C-1C20-EB39-F54B2B6EBD07}"/>
          </ac:cxnSpMkLst>
        </pc:cxnChg>
      </pc:sldChg>
      <pc:sldChg chg="modSp mod">
        <pc:chgData name="Sonia Tara Hegde" userId="d93a2558-a889-4521-bcb4-6ed3fce9e012" providerId="ADAL" clId="{353A459F-1326-E646-9951-1A5C678B88AF}" dt="2025-05-19T23:00:29.295" v="2451" actId="1076"/>
        <pc:sldMkLst>
          <pc:docMk/>
          <pc:sldMk cId="242034705" sldId="305"/>
        </pc:sldMkLst>
        <pc:spChg chg="mod">
          <ac:chgData name="Sonia Tara Hegde" userId="d93a2558-a889-4521-bcb4-6ed3fce9e012" providerId="ADAL" clId="{353A459F-1326-E646-9951-1A5C678B88AF}" dt="2025-05-19T23:00:29.295" v="2451" actId="1076"/>
          <ac:spMkLst>
            <pc:docMk/>
            <pc:sldMk cId="242034705" sldId="305"/>
            <ac:spMk id="3" creationId="{2E329247-2DEE-A52D-0A72-6D811C48EBB6}"/>
          </ac:spMkLst>
        </pc:spChg>
      </pc:sldChg>
      <pc:sldChg chg="addSp delSp modSp mod modAnim">
        <pc:chgData name="Sonia Tara Hegde" userId="d93a2558-a889-4521-bcb4-6ed3fce9e012" providerId="ADAL" clId="{353A459F-1326-E646-9951-1A5C678B88AF}" dt="2025-05-19T18:11:53.318" v="2441" actId="478"/>
        <pc:sldMkLst>
          <pc:docMk/>
          <pc:sldMk cId="2308003049" sldId="306"/>
        </pc:sldMkLst>
        <pc:spChg chg="mod">
          <ac:chgData name="Sonia Tara Hegde" userId="d93a2558-a889-4521-bcb4-6ed3fce9e012" providerId="ADAL" clId="{353A459F-1326-E646-9951-1A5C678B88AF}" dt="2025-05-19T17:36:18.505" v="1771" actId="114"/>
          <ac:spMkLst>
            <pc:docMk/>
            <pc:sldMk cId="2308003049" sldId="306"/>
            <ac:spMk id="2" creationId="{3F623FDA-62CD-2A96-E96F-69DEC5FF6A47}"/>
          </ac:spMkLst>
        </pc:spChg>
        <pc:spChg chg="add del mod">
          <ac:chgData name="Sonia Tara Hegde" userId="d93a2558-a889-4521-bcb4-6ed3fce9e012" providerId="ADAL" clId="{353A459F-1326-E646-9951-1A5C678B88AF}" dt="2025-05-19T18:11:53.318" v="2441" actId="478"/>
          <ac:spMkLst>
            <pc:docMk/>
            <pc:sldMk cId="2308003049" sldId="306"/>
            <ac:spMk id="5" creationId="{CC2876C4-8C45-28D8-44C0-52E56312B7E9}"/>
          </ac:spMkLst>
        </pc:spChg>
        <pc:spChg chg="mod">
          <ac:chgData name="Sonia Tara Hegde" userId="d93a2558-a889-4521-bcb4-6ed3fce9e012" providerId="ADAL" clId="{353A459F-1326-E646-9951-1A5C678B88AF}" dt="2025-05-19T18:11:45.175" v="2437"/>
          <ac:spMkLst>
            <pc:docMk/>
            <pc:sldMk cId="2308003049" sldId="306"/>
            <ac:spMk id="7" creationId="{98D98703-41DC-B653-CE19-D446FCE182BA}"/>
          </ac:spMkLst>
        </pc:spChg>
      </pc:sldChg>
      <pc:sldChg chg="modSp mod">
        <pc:chgData name="Sonia Tara Hegde" userId="d93a2558-a889-4521-bcb4-6ed3fce9e012" providerId="ADAL" clId="{353A459F-1326-E646-9951-1A5C678B88AF}" dt="2025-05-19T18:05:15.599" v="2427" actId="255"/>
        <pc:sldMkLst>
          <pc:docMk/>
          <pc:sldMk cId="2160286257" sldId="307"/>
        </pc:sldMkLst>
        <pc:spChg chg="mod">
          <ac:chgData name="Sonia Tara Hegde" userId="d93a2558-a889-4521-bcb4-6ed3fce9e012" providerId="ADAL" clId="{353A459F-1326-E646-9951-1A5C678B88AF}" dt="2025-05-19T18:05:15.599" v="2427" actId="255"/>
          <ac:spMkLst>
            <pc:docMk/>
            <pc:sldMk cId="2160286257" sldId="307"/>
            <ac:spMk id="3" creationId="{39CCD9E5-F605-FC4F-6971-2ED435FBD898}"/>
          </ac:spMkLst>
        </pc:spChg>
      </pc:sldChg>
      <pc:sldChg chg="modSp mod">
        <pc:chgData name="Sonia Tara Hegde" userId="d93a2558-a889-4521-bcb4-6ed3fce9e012" providerId="ADAL" clId="{353A459F-1326-E646-9951-1A5C678B88AF}" dt="2025-05-19T17:58:38.225" v="2398" actId="20577"/>
        <pc:sldMkLst>
          <pc:docMk/>
          <pc:sldMk cId="2276494847" sldId="308"/>
        </pc:sldMkLst>
        <pc:spChg chg="mod">
          <ac:chgData name="Sonia Tara Hegde" userId="d93a2558-a889-4521-bcb4-6ed3fce9e012" providerId="ADAL" clId="{353A459F-1326-E646-9951-1A5C678B88AF}" dt="2025-05-19T17:58:38.225" v="2398" actId="20577"/>
          <ac:spMkLst>
            <pc:docMk/>
            <pc:sldMk cId="2276494847" sldId="308"/>
            <ac:spMk id="3" creationId="{7991FF55-39F5-9352-E18D-29E7BB35183C}"/>
          </ac:spMkLst>
        </pc:spChg>
      </pc:sldChg>
      <pc:sldChg chg="modSp mod modAnim">
        <pc:chgData name="Sonia Tara Hegde" userId="d93a2558-a889-4521-bcb4-6ed3fce9e012" providerId="ADAL" clId="{353A459F-1326-E646-9951-1A5C678B88AF}" dt="2025-05-19T23:19:44.937" v="2626" actId="27636"/>
        <pc:sldMkLst>
          <pc:docMk/>
          <pc:sldMk cId="980664946" sldId="309"/>
        </pc:sldMkLst>
        <pc:spChg chg="mod">
          <ac:chgData name="Sonia Tara Hegde" userId="d93a2558-a889-4521-bcb4-6ed3fce9e012" providerId="ADAL" clId="{353A459F-1326-E646-9951-1A5C678B88AF}" dt="2025-05-19T23:15:52.622" v="2552" actId="13926"/>
          <ac:spMkLst>
            <pc:docMk/>
            <pc:sldMk cId="980664946" sldId="309"/>
            <ac:spMk id="2" creationId="{947C34EA-3998-CF35-65B3-87AD2E3C73D6}"/>
          </ac:spMkLst>
        </pc:spChg>
        <pc:spChg chg="mod">
          <ac:chgData name="Sonia Tara Hegde" userId="d93a2558-a889-4521-bcb4-6ed3fce9e012" providerId="ADAL" clId="{353A459F-1326-E646-9951-1A5C678B88AF}" dt="2025-05-19T23:19:44.937" v="2626" actId="27636"/>
          <ac:spMkLst>
            <pc:docMk/>
            <pc:sldMk cId="980664946" sldId="309"/>
            <ac:spMk id="3" creationId="{BDC9B94E-699B-165F-04D9-613EE637E3F0}"/>
          </ac:spMkLst>
        </pc:spChg>
        <pc:picChg chg="mod">
          <ac:chgData name="Sonia Tara Hegde" userId="d93a2558-a889-4521-bcb4-6ed3fce9e012" providerId="ADAL" clId="{353A459F-1326-E646-9951-1A5C678B88AF}" dt="2025-05-19T23:18:57.777" v="2601" actId="1076"/>
          <ac:picMkLst>
            <pc:docMk/>
            <pc:sldMk cId="980664946" sldId="309"/>
            <ac:picMk id="6" creationId="{7BAF375D-9085-B808-5846-BFA1DBE11679}"/>
          </ac:picMkLst>
        </pc:picChg>
      </pc:sldChg>
      <pc:sldChg chg="modSp mod">
        <pc:chgData name="Sonia Tara Hegde" userId="d93a2558-a889-4521-bcb4-6ed3fce9e012" providerId="ADAL" clId="{353A459F-1326-E646-9951-1A5C678B88AF}" dt="2025-05-19T18:11:08.425" v="2436" actId="114"/>
        <pc:sldMkLst>
          <pc:docMk/>
          <pc:sldMk cId="2963041930" sldId="310"/>
        </pc:sldMkLst>
        <pc:spChg chg="mod">
          <ac:chgData name="Sonia Tara Hegde" userId="d93a2558-a889-4521-bcb4-6ed3fce9e012" providerId="ADAL" clId="{353A459F-1326-E646-9951-1A5C678B88AF}" dt="2025-05-19T18:11:08.425" v="2436" actId="114"/>
          <ac:spMkLst>
            <pc:docMk/>
            <pc:sldMk cId="2963041930" sldId="310"/>
            <ac:spMk id="3" creationId="{9048B7F4-855F-2416-0C93-80AC06EDB470}"/>
          </ac:spMkLst>
        </pc:spChg>
      </pc:sldChg>
      <pc:sldChg chg="modSp mod">
        <pc:chgData name="Sonia Tara Hegde" userId="d93a2558-a889-4521-bcb4-6ed3fce9e012" providerId="ADAL" clId="{353A459F-1326-E646-9951-1A5C678B88AF}" dt="2025-05-19T17:11:54.783" v="88" actId="20577"/>
        <pc:sldMkLst>
          <pc:docMk/>
          <pc:sldMk cId="1970428124" sldId="311"/>
        </pc:sldMkLst>
        <pc:spChg chg="mod">
          <ac:chgData name="Sonia Tara Hegde" userId="d93a2558-a889-4521-bcb4-6ed3fce9e012" providerId="ADAL" clId="{353A459F-1326-E646-9951-1A5C678B88AF}" dt="2025-05-19T17:11:54.783" v="88" actId="20577"/>
          <ac:spMkLst>
            <pc:docMk/>
            <pc:sldMk cId="1970428124" sldId="311"/>
            <ac:spMk id="7" creationId="{26A3A10E-945D-095D-879A-C747F2945BAE}"/>
          </ac:spMkLst>
        </pc:spChg>
      </pc:sldChg>
      <pc:sldChg chg="new del">
        <pc:chgData name="Sonia Tara Hegde" userId="d93a2558-a889-4521-bcb4-6ed3fce9e012" providerId="ADAL" clId="{353A459F-1326-E646-9951-1A5C678B88AF}" dt="2025-05-19T18:02:58.661" v="2414" actId="2696"/>
        <pc:sldMkLst>
          <pc:docMk/>
          <pc:sldMk cId="541158880" sldId="312"/>
        </pc:sldMkLst>
      </pc:sldChg>
      <pc:sldChg chg="delSp modSp add mod">
        <pc:chgData name="Sonia Tara Hegde" userId="d93a2558-a889-4521-bcb4-6ed3fce9e012" providerId="ADAL" clId="{353A459F-1326-E646-9951-1A5C678B88AF}" dt="2025-05-19T23:00:57.794" v="2460" actId="255"/>
        <pc:sldMkLst>
          <pc:docMk/>
          <pc:sldMk cId="1444229574" sldId="313"/>
        </pc:sldMkLst>
        <pc:spChg chg="mod">
          <ac:chgData name="Sonia Tara Hegde" userId="d93a2558-a889-4521-bcb4-6ed3fce9e012" providerId="ADAL" clId="{353A459F-1326-E646-9951-1A5C678B88AF}" dt="2025-05-19T23:00:57.794" v="2460" actId="255"/>
          <ac:spMkLst>
            <pc:docMk/>
            <pc:sldMk cId="1444229574" sldId="313"/>
            <ac:spMk id="3" creationId="{14812522-68ED-F54E-A149-754C5AAB7C48}"/>
          </ac:spMkLst>
        </pc:spChg>
        <pc:cxnChg chg="del">
          <ac:chgData name="Sonia Tara Hegde" userId="d93a2558-a889-4521-bcb4-6ed3fce9e012" providerId="ADAL" clId="{353A459F-1326-E646-9951-1A5C678B88AF}" dt="2025-05-19T22:59:46.745" v="2447" actId="478"/>
          <ac:cxnSpMkLst>
            <pc:docMk/>
            <pc:sldMk cId="1444229574" sldId="313"/>
            <ac:cxnSpMk id="4" creationId="{CA91413F-4EC0-1D95-283C-B891F4F5DD87}"/>
          </ac:cxnSpMkLst>
        </pc:cxnChg>
        <pc:cxnChg chg="del">
          <ac:chgData name="Sonia Tara Hegde" userId="d93a2558-a889-4521-bcb4-6ed3fce9e012" providerId="ADAL" clId="{353A459F-1326-E646-9951-1A5C678B88AF}" dt="2025-05-19T22:59:46.745" v="2447" actId="478"/>
          <ac:cxnSpMkLst>
            <pc:docMk/>
            <pc:sldMk cId="1444229574" sldId="313"/>
            <ac:cxnSpMk id="5" creationId="{0962702E-BC91-5610-9C95-7A510E364E2F}"/>
          </ac:cxnSpMkLst>
        </pc:cxnChg>
        <pc:cxnChg chg="del">
          <ac:chgData name="Sonia Tara Hegde" userId="d93a2558-a889-4521-bcb4-6ed3fce9e012" providerId="ADAL" clId="{353A459F-1326-E646-9951-1A5C678B88AF}" dt="2025-05-19T22:59:46.745" v="2447" actId="478"/>
          <ac:cxnSpMkLst>
            <pc:docMk/>
            <pc:sldMk cId="1444229574" sldId="313"/>
            <ac:cxnSpMk id="6" creationId="{CB60F205-4819-546B-D26F-EB1C115C7721}"/>
          </ac:cxnSpMkLst>
        </pc:cxnChg>
      </pc:sldChg>
      <pc:sldChg chg="add">
        <pc:chgData name="Sonia Tara Hegde" userId="d93a2558-a889-4521-bcb4-6ed3fce9e012" providerId="ADAL" clId="{353A459F-1326-E646-9951-1A5C678B88AF}" dt="2025-05-19T18:04:41.974" v="2423"/>
        <pc:sldMkLst>
          <pc:docMk/>
          <pc:sldMk cId="1211814404" sldId="3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D1EB4-F37D-7F4F-B96E-519D8F231415}" type="datetimeFigureOut">
              <a:rPr lang="en-US" smtClean="0"/>
              <a:t>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94D4A-3C6D-3543-B453-E3C017326446}" type="slidenum">
              <a:rPr lang="en-US" smtClean="0"/>
              <a:t>‹#›</a:t>
            </a:fld>
            <a:endParaRPr lang="en-US"/>
          </a:p>
        </p:txBody>
      </p:sp>
    </p:spTree>
    <p:extLst>
      <p:ext uri="{BB962C8B-B14F-4D97-AF65-F5344CB8AC3E}">
        <p14:creationId xmlns:p14="http://schemas.microsoft.com/office/powerpoint/2010/main" val="425164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completed the pre-processing step of the data, we will focus today on starting to draw inferences from our data, namely in ways to find seroprevalence. </a:t>
            </a:r>
          </a:p>
          <a:p>
            <a:r>
              <a:rPr lang="en-US" dirty="0"/>
              <a:t>Before that, let’s first look at our sample data.</a:t>
            </a:r>
          </a:p>
          <a:p>
            <a:r>
              <a:rPr lang="en-US" dirty="0"/>
              <a:t>Its important to visually inspect your data to determine if there is anything unusual before you get started applying equations</a:t>
            </a:r>
          </a:p>
        </p:txBody>
      </p:sp>
      <p:sp>
        <p:nvSpPr>
          <p:cNvPr id="4" name="Slide Number Placeholder 3"/>
          <p:cNvSpPr>
            <a:spLocks noGrp="1"/>
          </p:cNvSpPr>
          <p:nvPr>
            <p:ph type="sldNum" sz="quarter" idx="5"/>
          </p:nvPr>
        </p:nvSpPr>
        <p:spPr/>
        <p:txBody>
          <a:bodyPr/>
          <a:lstStyle/>
          <a:p>
            <a:fld id="{996BBC3D-3E8B-F74A-BA84-000B911EA6F4}" type="slidenum">
              <a:rPr lang="en-US" smtClean="0"/>
              <a:t>2</a:t>
            </a:fld>
            <a:endParaRPr lang="en-US"/>
          </a:p>
        </p:txBody>
      </p:sp>
    </p:spTree>
    <p:extLst>
      <p:ext uri="{BB962C8B-B14F-4D97-AF65-F5344CB8AC3E}">
        <p14:creationId xmlns:p14="http://schemas.microsoft.com/office/powerpoint/2010/main" val="2119160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11</a:t>
            </a:fld>
            <a:endParaRPr lang="en-US"/>
          </a:p>
        </p:txBody>
      </p:sp>
    </p:spTree>
    <p:extLst>
      <p:ext uri="{BB962C8B-B14F-4D97-AF65-F5344CB8AC3E}">
        <p14:creationId xmlns:p14="http://schemas.microsoft.com/office/powerpoint/2010/main" val="777499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C8A51-0264-6AAF-86DA-82EE94939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0C324-E3A5-0FCA-7A57-4A9F116D74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37C6C4-D4AC-12CA-EA96-E1FFFE6EC22D}"/>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C81D5B59-F760-4872-C94F-9F3F1098D2B3}"/>
              </a:ext>
            </a:extLst>
          </p:cNvPr>
          <p:cNvSpPr>
            <a:spLocks noGrp="1"/>
          </p:cNvSpPr>
          <p:nvPr>
            <p:ph type="sldNum" sz="quarter" idx="5"/>
          </p:nvPr>
        </p:nvSpPr>
        <p:spPr/>
        <p:txBody>
          <a:bodyPr/>
          <a:lstStyle/>
          <a:p>
            <a:fld id="{996BBC3D-3E8B-F74A-BA84-000B911EA6F4}" type="slidenum">
              <a:rPr lang="en-US" smtClean="0"/>
              <a:t>12</a:t>
            </a:fld>
            <a:endParaRPr lang="en-US"/>
          </a:p>
        </p:txBody>
      </p:sp>
    </p:spTree>
    <p:extLst>
      <p:ext uri="{BB962C8B-B14F-4D97-AF65-F5344CB8AC3E}">
        <p14:creationId xmlns:p14="http://schemas.microsoft.com/office/powerpoint/2010/main" val="2828461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4D180-BF76-05A6-9225-17488FD8E6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D89E4-FFCC-2F44-DD79-5894CDFB26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B5FE1C-84A9-8DBF-292D-A519D14E15B8}"/>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96B1FBD0-53F3-3702-A861-3EE40DA2930F}"/>
              </a:ext>
            </a:extLst>
          </p:cNvPr>
          <p:cNvSpPr>
            <a:spLocks noGrp="1"/>
          </p:cNvSpPr>
          <p:nvPr>
            <p:ph type="sldNum" sz="quarter" idx="5"/>
          </p:nvPr>
        </p:nvSpPr>
        <p:spPr/>
        <p:txBody>
          <a:bodyPr/>
          <a:lstStyle/>
          <a:p>
            <a:fld id="{996BBC3D-3E8B-F74A-BA84-000B911EA6F4}" type="slidenum">
              <a:rPr lang="en-US" smtClean="0"/>
              <a:t>13</a:t>
            </a:fld>
            <a:endParaRPr lang="en-US"/>
          </a:p>
        </p:txBody>
      </p:sp>
    </p:spTree>
    <p:extLst>
      <p:ext uri="{BB962C8B-B14F-4D97-AF65-F5344CB8AC3E}">
        <p14:creationId xmlns:p14="http://schemas.microsoft.com/office/powerpoint/2010/main" val="499125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9E9A2-8431-27BA-8F64-7CCF789221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D408D-C409-A802-73A2-64CC84893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A63E65-97E5-576E-32D9-AE68FCC205AA}"/>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Interpretation of these numbers: ask participants what they think (5-10 min with discussion)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
        <p:nvSpPr>
          <p:cNvPr id="4" name="Slide Number Placeholder 3">
            <a:extLst>
              <a:ext uri="{FF2B5EF4-FFF2-40B4-BE49-F238E27FC236}">
                <a16:creationId xmlns:a16="http://schemas.microsoft.com/office/drawing/2014/main" id="{519810C6-0AC7-126F-13CE-53B9A5C7D9D5}"/>
              </a:ext>
            </a:extLst>
          </p:cNvPr>
          <p:cNvSpPr>
            <a:spLocks noGrp="1"/>
          </p:cNvSpPr>
          <p:nvPr>
            <p:ph type="sldNum" sz="quarter" idx="5"/>
          </p:nvPr>
        </p:nvSpPr>
        <p:spPr/>
        <p:txBody>
          <a:bodyPr/>
          <a:lstStyle/>
          <a:p>
            <a:fld id="{996BBC3D-3E8B-F74A-BA84-000B911EA6F4}" type="slidenum">
              <a:rPr lang="en-US" smtClean="0"/>
              <a:t>18</a:t>
            </a:fld>
            <a:endParaRPr lang="en-US"/>
          </a:p>
        </p:txBody>
      </p:sp>
    </p:spTree>
    <p:extLst>
      <p:ext uri="{BB962C8B-B14F-4D97-AF65-F5344CB8AC3E}">
        <p14:creationId xmlns:p14="http://schemas.microsoft.com/office/powerpoint/2010/main" val="3142946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Interpretation of these numbers: ask participants what they think (5-10 min with discussion)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19</a:t>
            </a:fld>
            <a:endParaRPr lang="en-US"/>
          </a:p>
        </p:txBody>
      </p:sp>
    </p:spTree>
    <p:extLst>
      <p:ext uri="{BB962C8B-B14F-4D97-AF65-F5344CB8AC3E}">
        <p14:creationId xmlns:p14="http://schemas.microsoft.com/office/powerpoint/2010/main" val="1474936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Controls necessary for many cutoff methods (15 min)</a:t>
            </a:r>
          </a:p>
          <a:p>
            <a:pPr marL="742950" marR="0" lvl="1" indent="-285750">
              <a:lnSpc>
                <a:spcPct val="115000"/>
              </a:lnSpc>
              <a:buFont typeface="Courier New" panose="02070309020205020404" pitchFamily="49" charset="0"/>
              <a:buChar char="o"/>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For most diseases, we don’t have a correlate of protection</a:t>
            </a:r>
          </a:p>
          <a:p>
            <a:pPr marL="742950" marR="0" lvl="1" indent="-285750">
              <a:lnSpc>
                <a:spcPct val="115000"/>
              </a:lnSpc>
              <a:spcAft>
                <a:spcPts val="800"/>
              </a:spcAft>
              <a:buFont typeface="Courier New" panose="02070309020205020404" pitchFamily="49" charset="0"/>
              <a:buChar char="o"/>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Seropositivity using different cutoffs may have different interpretations. Consider how to interpret seropositivity for the cutoff methods you apply.</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21</a:t>
            </a:fld>
            <a:endParaRPr lang="en-US"/>
          </a:p>
        </p:txBody>
      </p:sp>
    </p:spTree>
    <p:extLst>
      <p:ext uri="{BB962C8B-B14F-4D97-AF65-F5344CB8AC3E}">
        <p14:creationId xmlns:p14="http://schemas.microsoft.com/office/powerpoint/2010/main" val="3587419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23</a:t>
            </a:fld>
            <a:endParaRPr lang="en-US"/>
          </a:p>
        </p:txBody>
      </p:sp>
    </p:spTree>
    <p:extLst>
      <p:ext uri="{BB962C8B-B14F-4D97-AF65-F5344CB8AC3E}">
        <p14:creationId xmlns:p14="http://schemas.microsoft.com/office/powerpoint/2010/main" val="3009550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45B6D-A335-8631-A664-BD7EC21AA8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ABBB4-802B-3DBF-CC70-44C41EEB62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A3C351-5735-7F24-891E-651DD64743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FDEDB7-CA9F-CB4B-56BE-C6535CD1B40D}"/>
              </a:ext>
            </a:extLst>
          </p:cNvPr>
          <p:cNvSpPr>
            <a:spLocks noGrp="1"/>
          </p:cNvSpPr>
          <p:nvPr>
            <p:ph type="sldNum" sz="quarter" idx="5"/>
          </p:nvPr>
        </p:nvSpPr>
        <p:spPr/>
        <p:txBody>
          <a:bodyPr/>
          <a:lstStyle/>
          <a:p>
            <a:fld id="{A7294D4A-3C6D-3543-B453-E3C017326446}" type="slidenum">
              <a:rPr lang="en-US" smtClean="0"/>
              <a:t>24</a:t>
            </a:fld>
            <a:endParaRPr lang="en-US"/>
          </a:p>
        </p:txBody>
      </p:sp>
    </p:spTree>
    <p:extLst>
      <p:ext uri="{BB962C8B-B14F-4D97-AF65-F5344CB8AC3E}">
        <p14:creationId xmlns:p14="http://schemas.microsoft.com/office/powerpoint/2010/main" val="3981693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00200" marR="0" lvl="3" indent="-2286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Ask trainees: What populations might be best to get negative controls from?</a:t>
            </a:r>
          </a:p>
          <a:p>
            <a:pPr marL="2057400" marR="0" lvl="4" indent="-22860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marL="2057400" marR="0" lvl="4" indent="-22860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marL="1600200" marR="0" lvl="3" indent="-2286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Discusses pros/cons of each of these. Idea that controls should be most similar to counterfactual exposed population that is otherwise exactly the same</a:t>
            </a:r>
          </a:p>
          <a:p>
            <a:pPr marL="1143000" marR="0" lvl="2" indent="-228600">
              <a:lnSpc>
                <a:spcPct val="115000"/>
              </a:lnSpc>
              <a:spcAft>
                <a:spcPts val="800"/>
              </a:spcAft>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 practice, you may not have ideal controls and will make do with what you have</a:t>
            </a:r>
          </a:p>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28</a:t>
            </a:fld>
            <a:endParaRPr lang="en-US"/>
          </a:p>
        </p:txBody>
      </p:sp>
    </p:spTree>
    <p:extLst>
      <p:ext uri="{BB962C8B-B14F-4D97-AF65-F5344CB8AC3E}">
        <p14:creationId xmlns:p14="http://schemas.microsoft.com/office/powerpoint/2010/main" val="2672205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3</a:t>
            </a:fld>
            <a:endParaRPr lang="en-US"/>
          </a:p>
        </p:txBody>
      </p:sp>
    </p:spTree>
    <p:extLst>
      <p:ext uri="{BB962C8B-B14F-4D97-AF65-F5344CB8AC3E}">
        <p14:creationId xmlns:p14="http://schemas.microsoft.com/office/powerpoint/2010/main" val="3420022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D1D2D3"/>
                </a:solidFill>
                <a:effectLst/>
                <a:latin typeface="Slack-Lato"/>
              </a:rPr>
              <a:t>wruv</a:t>
            </a:r>
            <a:r>
              <a:rPr lang="en-US" b="0" i="0" dirty="0">
                <a:solidFill>
                  <a:srgbClr val="D1D2D3"/>
                </a:solidFill>
                <a:effectLst/>
                <a:latin typeface="Slack-Lato"/>
              </a:rPr>
              <a:t> (rubella) </a:t>
            </a:r>
            <a:endParaRPr lang="en-US" dirty="0"/>
          </a:p>
          <a:p>
            <a:r>
              <a:rPr lang="en-US" dirty="0" err="1"/>
              <a:t>Wmev</a:t>
            </a:r>
            <a:r>
              <a:rPr lang="en-US" dirty="0"/>
              <a:t> = measles</a:t>
            </a:r>
          </a:p>
          <a:p>
            <a:r>
              <a:rPr lang="en-US" dirty="0" err="1"/>
              <a:t>Wruv</a:t>
            </a:r>
            <a:r>
              <a:rPr lang="en-US" dirty="0"/>
              <a:t> – 8 pt standard curve for lecture</a:t>
            </a:r>
          </a:p>
          <a:p>
            <a:r>
              <a:rPr lang="en-US" dirty="0" err="1"/>
              <a:t>Wmev</a:t>
            </a:r>
            <a:r>
              <a:rPr lang="en-US" dirty="0"/>
              <a:t> – 11 pt curve for lab</a:t>
            </a:r>
          </a:p>
          <a:p>
            <a:endParaRPr lang="en-US" dirty="0"/>
          </a:p>
          <a:p>
            <a:r>
              <a:rPr lang="en-US" dirty="0"/>
              <a:t>Neg controls for: CSP, GLURPR2, JE3, AMA1, MSP119, WNV, YF, ZIKA</a:t>
            </a:r>
          </a:p>
          <a:p>
            <a:r>
              <a:rPr lang="en-US" dirty="0"/>
              <a:t>Missing controls for: CHIKV, DENV</a:t>
            </a:r>
          </a:p>
          <a:p>
            <a:r>
              <a:rPr lang="en-US" dirty="0"/>
              <a:t>St curves but no controls for: WRUV and WMEV</a:t>
            </a:r>
          </a:p>
          <a:p>
            <a:r>
              <a:rPr lang="en-US" dirty="0"/>
              <a:t>Control antigen SNAP</a:t>
            </a:r>
          </a:p>
          <a:p>
            <a:endParaRPr lang="en-US" dirty="0"/>
          </a:p>
          <a:p>
            <a:r>
              <a:rPr lang="en-US" dirty="0"/>
              <a:t>For lecture-  remove antigens from plots: WMEV, JE3, CSP</a:t>
            </a:r>
          </a:p>
          <a:p>
            <a:r>
              <a:rPr lang="en-US" dirty="0"/>
              <a:t>Use these in lab: WMEV, JE3, CSP</a:t>
            </a:r>
          </a:p>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4</a:t>
            </a:fld>
            <a:endParaRPr lang="en-US"/>
          </a:p>
        </p:txBody>
      </p:sp>
    </p:spTree>
    <p:extLst>
      <p:ext uri="{BB962C8B-B14F-4D97-AF65-F5344CB8AC3E}">
        <p14:creationId xmlns:p14="http://schemas.microsoft.com/office/powerpoint/2010/main" val="105586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Useful to look at overall distribution, see if there are patterns. Is there one peak or multiple peaks? Narrow or wide distribution? </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Also do common sense checks – strange outliers</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5</a:t>
            </a:fld>
            <a:endParaRPr lang="en-US"/>
          </a:p>
        </p:txBody>
      </p:sp>
    </p:spTree>
    <p:extLst>
      <p:ext uri="{BB962C8B-B14F-4D97-AF65-F5344CB8AC3E}">
        <p14:creationId xmlns:p14="http://schemas.microsoft.com/office/powerpoint/2010/main" val="62079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61B23-1ABF-F67E-6677-04A63BB537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5854B-80F5-3F50-A736-D7D89B37E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5ACF03-448A-6998-C94C-D82B8BC312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9F0D93-E125-8F91-855B-1684891DB30F}"/>
              </a:ext>
            </a:extLst>
          </p:cNvPr>
          <p:cNvSpPr>
            <a:spLocks noGrp="1"/>
          </p:cNvSpPr>
          <p:nvPr>
            <p:ph type="sldNum" sz="quarter" idx="5"/>
          </p:nvPr>
        </p:nvSpPr>
        <p:spPr/>
        <p:txBody>
          <a:bodyPr/>
          <a:lstStyle/>
          <a:p>
            <a:fld id="{996BBC3D-3E8B-F74A-BA84-000B911EA6F4}" type="slidenum">
              <a:rPr lang="en-US" smtClean="0"/>
              <a:t>6</a:t>
            </a:fld>
            <a:endParaRPr lang="en-US"/>
          </a:p>
        </p:txBody>
      </p:sp>
    </p:spTree>
    <p:extLst>
      <p:ext uri="{BB962C8B-B14F-4D97-AF65-F5344CB8AC3E}">
        <p14:creationId xmlns:p14="http://schemas.microsoft.com/office/powerpoint/2010/main" val="118322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91DA9-2EA9-253A-E5EC-6083E17CFD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A38E58-0384-D84C-9F84-30A3860EB5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07097-7CB1-4FD4-6CBC-5D3E312D6D65}"/>
              </a:ext>
            </a:extLst>
          </p:cNvPr>
          <p:cNvSpPr>
            <a:spLocks noGrp="1"/>
          </p:cNvSpPr>
          <p:nvPr>
            <p:ph type="body" idx="1"/>
          </p:nvPr>
        </p:nvSpPr>
        <p:spPr/>
        <p:txBody>
          <a:bodyPr/>
          <a:lstStyle/>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What exposure patterns could lead to what distributions?</a:t>
            </a:r>
          </a:p>
          <a:p>
            <a:pPr marL="1143000" marR="0" lvl="2" indent="-228600">
              <a:lnSpc>
                <a:spcPct val="115000"/>
              </a:lnSpc>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see a bimodal distribution if there is a mix of exposed and unexposed in population</a:t>
            </a:r>
          </a:p>
          <a:p>
            <a:pPr marL="1143000" marR="0" lvl="2" indent="-228600">
              <a:lnSpc>
                <a:spcPct val="115000"/>
              </a:lnSpc>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see unimodal distribution if most people get exposed but have waning antibodies, or if exposure without symptomatic infection could lead to smaller immune response. Does vaccine vs. natural infection elicit different responses?</a:t>
            </a:r>
          </a:p>
          <a:p>
            <a:pPr marL="1143000" marR="0" lvl="2" indent="-228600">
              <a:lnSpc>
                <a:spcPct val="115000"/>
              </a:lnSpc>
              <a:buFont typeface="Wingdings" pitchFamily="2" charset="2"/>
              <a:buChar cha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DCBE825-4C86-AE65-1485-9682A917BF99}"/>
              </a:ext>
            </a:extLst>
          </p:cNvPr>
          <p:cNvSpPr>
            <a:spLocks noGrp="1"/>
          </p:cNvSpPr>
          <p:nvPr>
            <p:ph type="sldNum" sz="quarter" idx="5"/>
          </p:nvPr>
        </p:nvSpPr>
        <p:spPr/>
        <p:txBody>
          <a:bodyPr/>
          <a:lstStyle/>
          <a:p>
            <a:fld id="{996BBC3D-3E8B-F74A-BA84-000B911EA6F4}" type="slidenum">
              <a:rPr lang="en-US" smtClean="0"/>
              <a:t>7</a:t>
            </a:fld>
            <a:endParaRPr lang="en-US"/>
          </a:p>
        </p:txBody>
      </p:sp>
    </p:spTree>
    <p:extLst>
      <p:ext uri="{BB962C8B-B14F-4D97-AF65-F5344CB8AC3E}">
        <p14:creationId xmlns:p14="http://schemas.microsoft.com/office/powerpoint/2010/main" val="384576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err="1">
                <a:solidFill>
                  <a:srgbClr val="D1D2D3"/>
                </a:solidFill>
                <a:effectLst/>
                <a:latin typeface="Slack-Lato"/>
              </a:rPr>
              <a:t>wruv</a:t>
            </a:r>
            <a:r>
              <a:rPr lang="en-US" sz="1800" b="0" i="0" dirty="0">
                <a:solidFill>
                  <a:srgbClr val="D1D2D3"/>
                </a:solidFill>
                <a:effectLst/>
                <a:latin typeface="Slack-Lato"/>
              </a:rPr>
              <a:t> (rubella) </a:t>
            </a:r>
            <a:endParaRPr lang="en-US" sz="1800" dirty="0"/>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8</a:t>
            </a:fld>
            <a:endParaRPr lang="en-US"/>
          </a:p>
        </p:txBody>
      </p:sp>
    </p:spTree>
    <p:extLst>
      <p:ext uri="{BB962C8B-B14F-4D97-AF65-F5344CB8AC3E}">
        <p14:creationId xmlns:p14="http://schemas.microsoft.com/office/powerpoint/2010/main" val="1334136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0F8B2-9295-9DE0-93C1-916BDD5A0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4DBE03-4DA7-1EF9-C2DB-0BACB911D2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9379E-A6D4-2A3E-20B8-D1961D08A9BF}"/>
              </a:ext>
            </a:extLst>
          </p:cNvPr>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Seroprevalence = proportion of people protected from infection</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a:extLst>
              <a:ext uri="{FF2B5EF4-FFF2-40B4-BE49-F238E27FC236}">
                <a16:creationId xmlns:a16="http://schemas.microsoft.com/office/drawing/2014/main" id="{4BB13CBC-D6AB-A73B-E441-46E08F0CC209}"/>
              </a:ext>
            </a:extLst>
          </p:cNvPr>
          <p:cNvSpPr>
            <a:spLocks noGrp="1"/>
          </p:cNvSpPr>
          <p:nvPr>
            <p:ph type="sldNum" sz="quarter" idx="5"/>
          </p:nvPr>
        </p:nvSpPr>
        <p:spPr/>
        <p:txBody>
          <a:bodyPr/>
          <a:lstStyle/>
          <a:p>
            <a:fld id="{996BBC3D-3E8B-F74A-BA84-000B911EA6F4}" type="slidenum">
              <a:rPr lang="en-US" smtClean="0"/>
              <a:t>9</a:t>
            </a:fld>
            <a:endParaRPr lang="en-US"/>
          </a:p>
        </p:txBody>
      </p:sp>
    </p:spTree>
    <p:extLst>
      <p:ext uri="{BB962C8B-B14F-4D97-AF65-F5344CB8AC3E}">
        <p14:creationId xmlns:p14="http://schemas.microsoft.com/office/powerpoint/2010/main" val="3303457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5B2F0-D0D8-2AE1-1010-D16B8961D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10372-9051-1B69-3040-332406BBC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5C0EBC-F105-B746-CCAF-650F36617502}"/>
              </a:ext>
            </a:extLst>
          </p:cNvPr>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a:extLst>
              <a:ext uri="{FF2B5EF4-FFF2-40B4-BE49-F238E27FC236}">
                <a16:creationId xmlns:a16="http://schemas.microsoft.com/office/drawing/2014/main" id="{F32D9FE9-C5F5-2079-EBE3-37C61888C645}"/>
              </a:ext>
            </a:extLst>
          </p:cNvPr>
          <p:cNvSpPr>
            <a:spLocks noGrp="1"/>
          </p:cNvSpPr>
          <p:nvPr>
            <p:ph type="sldNum" sz="quarter" idx="5"/>
          </p:nvPr>
        </p:nvSpPr>
        <p:spPr/>
        <p:txBody>
          <a:bodyPr/>
          <a:lstStyle/>
          <a:p>
            <a:fld id="{996BBC3D-3E8B-F74A-BA84-000B911EA6F4}" type="slidenum">
              <a:rPr lang="en-US" smtClean="0"/>
              <a:t>10</a:t>
            </a:fld>
            <a:endParaRPr lang="en-US"/>
          </a:p>
        </p:txBody>
      </p:sp>
    </p:spTree>
    <p:extLst>
      <p:ext uri="{BB962C8B-B14F-4D97-AF65-F5344CB8AC3E}">
        <p14:creationId xmlns:p14="http://schemas.microsoft.com/office/powerpoint/2010/main" val="3972627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0"/>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1"/>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1"/>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B4F9-4BDF-F268-DBC5-3B6F7FEEC048}"/>
              </a:ext>
            </a:extLst>
          </p:cNvPr>
          <p:cNvSpPr>
            <a:spLocks noGrp="1"/>
          </p:cNvSpPr>
          <p:nvPr>
            <p:ph type="ctrTitle"/>
          </p:nvPr>
        </p:nvSpPr>
        <p:spPr>
          <a:xfrm>
            <a:off x="760071" y="1122363"/>
            <a:ext cx="10671858" cy="2387600"/>
          </a:xfrm>
        </p:spPr>
        <p:txBody>
          <a:bodyPr>
            <a:normAutofit/>
          </a:bodyPr>
          <a:lstStyle/>
          <a:p>
            <a:r>
              <a:rPr lang="en-US" sz="3600" dirty="0">
                <a:latin typeface="Aptos" panose="020B0004020202020204" pitchFamily="34" charset="0"/>
              </a:rPr>
              <a:t>Lecture 3: Visualizations &amp; considerations for binarizing serological data</a:t>
            </a:r>
          </a:p>
        </p:txBody>
      </p:sp>
      <p:sp>
        <p:nvSpPr>
          <p:cNvPr id="3" name="Subtitle 2">
            <a:extLst>
              <a:ext uri="{FF2B5EF4-FFF2-40B4-BE49-F238E27FC236}">
                <a16:creationId xmlns:a16="http://schemas.microsoft.com/office/drawing/2014/main" id="{B94E7688-D4CA-8D00-FB7A-34971FFB01CB}"/>
              </a:ext>
            </a:extLst>
          </p:cNvPr>
          <p:cNvSpPr>
            <a:spLocks noGrp="1"/>
          </p:cNvSpPr>
          <p:nvPr>
            <p:ph type="subTitle" idx="1"/>
          </p:nvPr>
        </p:nvSpPr>
        <p:spPr/>
        <p:txBody>
          <a:bodyPr/>
          <a:lstStyle/>
          <a:p>
            <a:r>
              <a:rPr lang="en-US" dirty="0"/>
              <a:t>May 22, 2025</a:t>
            </a:r>
          </a:p>
          <a:p>
            <a:r>
              <a:rPr lang="en-US" dirty="0" err="1"/>
              <a:t>Seroanalytics</a:t>
            </a:r>
            <a:r>
              <a:rPr lang="en-US" dirty="0"/>
              <a:t> Training</a:t>
            </a:r>
            <a:br>
              <a:rPr lang="en-US" dirty="0"/>
            </a:br>
            <a:r>
              <a:rPr lang="en-US" dirty="0"/>
              <a:t>Blantyre, Malawi</a:t>
            </a:r>
          </a:p>
        </p:txBody>
      </p:sp>
    </p:spTree>
    <p:extLst>
      <p:ext uri="{BB962C8B-B14F-4D97-AF65-F5344CB8AC3E}">
        <p14:creationId xmlns:p14="http://schemas.microsoft.com/office/powerpoint/2010/main" val="5911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B35A-4C9D-1F11-FE3D-148ABAB91A5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ED6C98-84B7-58CC-7C7F-4F6A6E64DED3}"/>
              </a:ext>
            </a:extLst>
          </p:cNvPr>
          <p:cNvSpPr>
            <a:spLocks noGrp="1"/>
          </p:cNvSpPr>
          <p:nvPr>
            <p:ph idx="1"/>
          </p:nvPr>
        </p:nvSpPr>
        <p:spPr>
          <a:xfrm>
            <a:off x="990600" y="4306648"/>
            <a:ext cx="10515600" cy="2423161"/>
          </a:xfrm>
        </p:spPr>
        <p:txBody>
          <a:bodyPr>
            <a:normAutofit/>
          </a:bodyPr>
          <a:lstStyle/>
          <a:p>
            <a:r>
              <a:rPr lang="en-US" sz="2400" dirty="0"/>
              <a:t>Rubella correlate of protection is 9.36 IU/ml (International Units per milliliter)</a:t>
            </a:r>
          </a:p>
          <a:p>
            <a:r>
              <a:rPr lang="en-US" sz="2400" dirty="0"/>
              <a:t>However, the Luminex assay gives us antibody units in MFI (median fluorescence intensity)</a:t>
            </a:r>
          </a:p>
          <a:p>
            <a:r>
              <a:rPr lang="en-US" sz="2400" b="1" dirty="0"/>
              <a:t>We can convert between MFI and IU/ml using a standard curve: </a:t>
            </a:r>
            <a:r>
              <a:rPr lang="en-US" sz="2400" dirty="0"/>
              <a:t>we convert all MFI values to IU/ml, and apply the 9.36 IU/ml cutoff</a:t>
            </a:r>
          </a:p>
        </p:txBody>
      </p:sp>
      <p:pic>
        <p:nvPicPr>
          <p:cNvPr id="7" name="Picture 6" descr="A graph of samples in a row&#10;&#10;AI-generated content may be incorrect.">
            <a:extLst>
              <a:ext uri="{FF2B5EF4-FFF2-40B4-BE49-F238E27FC236}">
                <a16:creationId xmlns:a16="http://schemas.microsoft.com/office/drawing/2014/main" id="{38E377A5-4CBD-9C6C-1338-ED3017EC3B8D}"/>
              </a:ext>
            </a:extLst>
          </p:cNvPr>
          <p:cNvPicPr>
            <a:picLocks noChangeAspect="1"/>
          </p:cNvPicPr>
          <p:nvPr/>
        </p:nvPicPr>
        <p:blipFill>
          <a:blip r:embed="rId3"/>
          <a:stretch>
            <a:fillRect/>
          </a:stretch>
        </p:blipFill>
        <p:spPr>
          <a:xfrm>
            <a:off x="2354736" y="1611680"/>
            <a:ext cx="2747963" cy="2747963"/>
          </a:xfrm>
          <a:prstGeom prst="rect">
            <a:avLst/>
          </a:prstGeom>
        </p:spPr>
      </p:pic>
      <p:sp>
        <p:nvSpPr>
          <p:cNvPr id="2" name="Title 1">
            <a:extLst>
              <a:ext uri="{FF2B5EF4-FFF2-40B4-BE49-F238E27FC236}">
                <a16:creationId xmlns:a16="http://schemas.microsoft.com/office/drawing/2014/main" id="{4BCAD38E-033D-CB5B-C195-0EF57BF558DA}"/>
              </a:ext>
            </a:extLst>
          </p:cNvPr>
          <p:cNvSpPr>
            <a:spLocks noGrp="1"/>
          </p:cNvSpPr>
          <p:nvPr>
            <p:ph type="title"/>
          </p:nvPr>
        </p:nvSpPr>
        <p:spPr>
          <a:xfrm>
            <a:off x="585938" y="246276"/>
            <a:ext cx="11353800" cy="1325563"/>
          </a:xfrm>
        </p:spPr>
        <p:txBody>
          <a:bodyPr/>
          <a:lstStyle/>
          <a:p>
            <a:r>
              <a:rPr lang="en-US" dirty="0"/>
              <a:t>Histograms of rubella (</a:t>
            </a:r>
            <a:r>
              <a:rPr lang="en-US" dirty="0" err="1"/>
              <a:t>wruv</a:t>
            </a:r>
            <a:r>
              <a:rPr lang="en-US" dirty="0"/>
              <a:t>) antibody responses</a:t>
            </a:r>
          </a:p>
        </p:txBody>
      </p:sp>
      <p:pic>
        <p:nvPicPr>
          <p:cNvPr id="4" name="Picture 3" descr="A graph of a number of samples&#10;&#10;AI-generated content may be incorrect.">
            <a:extLst>
              <a:ext uri="{FF2B5EF4-FFF2-40B4-BE49-F238E27FC236}">
                <a16:creationId xmlns:a16="http://schemas.microsoft.com/office/drawing/2014/main" id="{90B37C52-98C6-1C44-D552-BA8D0A7A2F25}"/>
              </a:ext>
            </a:extLst>
          </p:cNvPr>
          <p:cNvPicPr>
            <a:picLocks noChangeAspect="1"/>
          </p:cNvPicPr>
          <p:nvPr/>
        </p:nvPicPr>
        <p:blipFill>
          <a:blip r:embed="rId4"/>
          <a:stretch>
            <a:fillRect/>
          </a:stretch>
        </p:blipFill>
        <p:spPr>
          <a:xfrm>
            <a:off x="6930467" y="1611680"/>
            <a:ext cx="2747964" cy="2747964"/>
          </a:xfrm>
          <a:prstGeom prst="rect">
            <a:avLst/>
          </a:prstGeom>
        </p:spPr>
      </p:pic>
      <p:sp>
        <p:nvSpPr>
          <p:cNvPr id="9" name="TextBox 8">
            <a:extLst>
              <a:ext uri="{FF2B5EF4-FFF2-40B4-BE49-F238E27FC236}">
                <a16:creationId xmlns:a16="http://schemas.microsoft.com/office/drawing/2014/main" id="{422CD9A3-38D2-6F90-6D18-D3BDE0645E6D}"/>
              </a:ext>
            </a:extLst>
          </p:cNvPr>
          <p:cNvSpPr txBox="1"/>
          <p:nvPr/>
        </p:nvSpPr>
        <p:spPr>
          <a:xfrm>
            <a:off x="2354736" y="1433267"/>
            <a:ext cx="7703665" cy="369332"/>
          </a:xfrm>
          <a:prstGeom prst="rect">
            <a:avLst/>
          </a:prstGeom>
          <a:noFill/>
        </p:spPr>
        <p:txBody>
          <a:bodyPr wrap="square" rtlCol="0">
            <a:spAutoFit/>
          </a:bodyPr>
          <a:lstStyle/>
          <a:p>
            <a:r>
              <a:rPr lang="en-US" dirty="0"/>
              <a:t>Untransformed MFI Values 					Log transformed MFI values</a:t>
            </a:r>
          </a:p>
        </p:txBody>
      </p:sp>
    </p:spTree>
    <p:extLst>
      <p:ext uri="{BB962C8B-B14F-4D97-AF65-F5344CB8AC3E}">
        <p14:creationId xmlns:p14="http://schemas.microsoft.com/office/powerpoint/2010/main" val="138368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0DB5-C0FA-F28A-1C0F-9AC9D73AEFDE}"/>
              </a:ext>
            </a:extLst>
          </p:cNvPr>
          <p:cNvSpPr>
            <a:spLocks noGrp="1"/>
          </p:cNvSpPr>
          <p:nvPr>
            <p:ph type="title"/>
          </p:nvPr>
        </p:nvSpPr>
        <p:spPr/>
        <p:txBody>
          <a:bodyPr/>
          <a:lstStyle/>
          <a:p>
            <a:r>
              <a:rPr lang="en-US" dirty="0"/>
              <a:t>Getting MFI values from standard curves </a:t>
            </a:r>
          </a:p>
        </p:txBody>
      </p:sp>
      <p:sp>
        <p:nvSpPr>
          <p:cNvPr id="7" name="Content Placeholder 2">
            <a:extLst>
              <a:ext uri="{FF2B5EF4-FFF2-40B4-BE49-F238E27FC236}">
                <a16:creationId xmlns:a16="http://schemas.microsoft.com/office/drawing/2014/main" id="{10555E7F-0486-1C4F-8DB3-414982A540E0}"/>
              </a:ext>
            </a:extLst>
          </p:cNvPr>
          <p:cNvSpPr txBox="1">
            <a:spLocks/>
          </p:cNvSpPr>
          <p:nvPr/>
        </p:nvSpPr>
        <p:spPr>
          <a:xfrm>
            <a:off x="1022536" y="1766016"/>
            <a:ext cx="10331264" cy="2129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kern="100" dirty="0">
                <a:effectLs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known concentrations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of antibody standards (e.g., the WHO International Standard for rubella, below), ideally measured on the same plate(s) as the unknown samples.</a:t>
            </a:r>
          </a:p>
        </p:txBody>
      </p:sp>
      <p:pic>
        <p:nvPicPr>
          <p:cNvPr id="4" name="Picture 3" descr="A close-up of a white background&#10;&#10;AI-generated content may be incorrect.">
            <a:extLst>
              <a:ext uri="{FF2B5EF4-FFF2-40B4-BE49-F238E27FC236}">
                <a16:creationId xmlns:a16="http://schemas.microsoft.com/office/drawing/2014/main" id="{39EB3B71-B86D-9D4C-88E3-2E62F7D9AB4B}"/>
              </a:ext>
            </a:extLst>
          </p:cNvPr>
          <p:cNvPicPr>
            <a:picLocks noChangeAspect="1"/>
          </p:cNvPicPr>
          <p:nvPr/>
        </p:nvPicPr>
        <p:blipFill>
          <a:blip r:embed="rId3"/>
          <a:stretch>
            <a:fillRect/>
          </a:stretch>
        </p:blipFill>
        <p:spPr>
          <a:xfrm>
            <a:off x="2209800" y="3651490"/>
            <a:ext cx="7772400" cy="1985222"/>
          </a:xfrm>
          <a:prstGeom prst="rect">
            <a:avLst/>
          </a:prstGeom>
          <a:ln>
            <a:solidFill>
              <a:schemeClr val="tx1"/>
            </a:solidFill>
          </a:ln>
        </p:spPr>
      </p:pic>
      <p:sp>
        <p:nvSpPr>
          <p:cNvPr id="6" name="TextBox 5">
            <a:extLst>
              <a:ext uri="{FF2B5EF4-FFF2-40B4-BE49-F238E27FC236}">
                <a16:creationId xmlns:a16="http://schemas.microsoft.com/office/drawing/2014/main" id="{B54F17DF-D5CA-63FF-C30D-03EE3D86FBA7}"/>
              </a:ext>
            </a:extLst>
          </p:cNvPr>
          <p:cNvSpPr txBox="1"/>
          <p:nvPr/>
        </p:nvSpPr>
        <p:spPr>
          <a:xfrm>
            <a:off x="0" y="5959350"/>
            <a:ext cx="6106438" cy="369332"/>
          </a:xfrm>
          <a:prstGeom prst="rect">
            <a:avLst/>
          </a:prstGeom>
          <a:noFill/>
        </p:spPr>
        <p:txBody>
          <a:bodyPr wrap="square">
            <a:spAutoFit/>
          </a:bodyPr>
          <a:lstStyle/>
          <a:p>
            <a:r>
              <a:rPr lang="en-US" dirty="0"/>
              <a:t>https://</a:t>
            </a:r>
            <a:r>
              <a:rPr lang="en-US" dirty="0" err="1"/>
              <a:t>nibsc.org</a:t>
            </a:r>
            <a:r>
              <a:rPr lang="en-US" dirty="0"/>
              <a:t>/documents/</a:t>
            </a:r>
            <a:r>
              <a:rPr lang="en-US" dirty="0" err="1"/>
              <a:t>ifu</a:t>
            </a:r>
            <a:r>
              <a:rPr lang="en-US" dirty="0"/>
              <a:t>/RUBI-1-94.pdf</a:t>
            </a:r>
          </a:p>
        </p:txBody>
      </p:sp>
    </p:spTree>
    <p:extLst>
      <p:ext uri="{BB962C8B-B14F-4D97-AF65-F5344CB8AC3E}">
        <p14:creationId xmlns:p14="http://schemas.microsoft.com/office/powerpoint/2010/main" val="252180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B246C-09B7-AD2F-4189-0A49A299BA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179AE0-36CE-3C5D-D076-A96B65791E8B}"/>
              </a:ext>
            </a:extLst>
          </p:cNvPr>
          <p:cNvSpPr>
            <a:spLocks noGrp="1"/>
          </p:cNvSpPr>
          <p:nvPr>
            <p:ph type="title"/>
          </p:nvPr>
        </p:nvSpPr>
        <p:spPr/>
        <p:txBody>
          <a:bodyPr/>
          <a:lstStyle/>
          <a:p>
            <a:r>
              <a:rPr lang="en-US" dirty="0"/>
              <a:t>Converting MFI values to standardized units (IU/ml) from standard curves </a:t>
            </a:r>
          </a:p>
        </p:txBody>
      </p:sp>
      <p:sp>
        <p:nvSpPr>
          <p:cNvPr id="7" name="Content Placeholder 2">
            <a:extLst>
              <a:ext uri="{FF2B5EF4-FFF2-40B4-BE49-F238E27FC236}">
                <a16:creationId xmlns:a16="http://schemas.microsoft.com/office/drawing/2014/main" id="{26A3A10E-945D-095D-879A-C747F2945BAE}"/>
              </a:ext>
            </a:extLst>
          </p:cNvPr>
          <p:cNvSpPr txBox="1">
            <a:spLocks/>
          </p:cNvSpPr>
          <p:nvPr/>
        </p:nvSpPr>
        <p:spPr>
          <a:xfrm>
            <a:off x="1097692" y="1863488"/>
            <a:ext cx="10256108" cy="414900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i="1" kern="100" dirty="0">
                <a:effectLst/>
                <a:latin typeface="Aptos" panose="020B0004020202020204" pitchFamily="34" charset="0"/>
                <a:ea typeface="Aptos" panose="020B0004020202020204" pitchFamily="34" charset="0"/>
                <a:cs typeface="Times New Roman" panose="02020603050405020304" pitchFamily="18" charset="0"/>
              </a:rPr>
              <a:t>(Recall we used standard curves to estimate relative antibody units.)</a:t>
            </a:r>
          </a:p>
          <a:p>
            <a:pPr marL="514350" indent="-514350">
              <a:buFont typeface="+mj-lt"/>
              <a:buAutoNum type="arabicPeriod"/>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First, we fit a model to our standard curve data to establish the relationship between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MFI values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and known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IU/mL concentrations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a:t>
            </a:r>
          </a:p>
          <a:p>
            <a:pPr marL="514350" indent="-514350">
              <a:buFont typeface="+mj-lt"/>
              <a:buAutoNum type="arabicPeriod"/>
            </a:pPr>
            <a:r>
              <a:rPr lang="en-US" dirty="0"/>
              <a:t>Then, we can use this model to convert MFI values for the samples of interest to IU/ml.</a:t>
            </a:r>
          </a:p>
          <a:p>
            <a:pPr marL="514350" indent="-514350">
              <a:buFont typeface="+mj-lt"/>
              <a:buAutoNum type="arabicPeriod"/>
            </a:pPr>
            <a:r>
              <a:rPr lang="en-US" dirty="0"/>
              <a:t>Lastly, we apply the 9.36 IU/ml correlate of protection cutoff to the samples of interest to determine a binary serostatus for each sample.</a:t>
            </a:r>
          </a:p>
        </p:txBody>
      </p:sp>
    </p:spTree>
    <p:extLst>
      <p:ext uri="{BB962C8B-B14F-4D97-AF65-F5344CB8AC3E}">
        <p14:creationId xmlns:p14="http://schemas.microsoft.com/office/powerpoint/2010/main" val="197042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ACF7B-0ABE-3F56-8F64-B58D38CA0E0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23BE54B-FC8F-B195-B4F6-DC0CA563D3BC}"/>
              </a:ext>
            </a:extLst>
          </p:cNvPr>
          <p:cNvSpPr txBox="1"/>
          <p:nvPr/>
        </p:nvSpPr>
        <p:spPr>
          <a:xfrm>
            <a:off x="838200" y="1920789"/>
            <a:ext cx="3981548" cy="1938992"/>
          </a:xfrm>
          <a:prstGeom prst="rect">
            <a:avLst/>
          </a:prstGeom>
          <a:noFill/>
        </p:spPr>
        <p:txBody>
          <a:bodyPr wrap="square" rtlCol="0">
            <a:spAutoFit/>
          </a:bodyPr>
          <a:lstStyle/>
          <a:p>
            <a:r>
              <a:rPr lang="en-US" sz="2400" dirty="0"/>
              <a:t>For rubella (WRUV), we can apply the cutoff (based on correlate of protection) of 9.36 IU/ml to determine individual serostatus</a:t>
            </a:r>
          </a:p>
        </p:txBody>
      </p:sp>
      <p:sp>
        <p:nvSpPr>
          <p:cNvPr id="2" name="Title 1">
            <a:extLst>
              <a:ext uri="{FF2B5EF4-FFF2-40B4-BE49-F238E27FC236}">
                <a16:creationId xmlns:a16="http://schemas.microsoft.com/office/drawing/2014/main" id="{461CD3DE-81DB-7972-447F-94108818C25F}"/>
              </a:ext>
            </a:extLst>
          </p:cNvPr>
          <p:cNvSpPr>
            <a:spLocks noGrp="1"/>
          </p:cNvSpPr>
          <p:nvPr>
            <p:ph type="title"/>
          </p:nvPr>
        </p:nvSpPr>
        <p:spPr>
          <a:xfrm>
            <a:off x="838200" y="365125"/>
            <a:ext cx="10515600" cy="1325563"/>
          </a:xfrm>
        </p:spPr>
        <p:txBody>
          <a:bodyPr/>
          <a:lstStyle/>
          <a:p>
            <a:r>
              <a:rPr lang="en-US" dirty="0"/>
              <a:t>Converting MFI values to standardized units (IU/ml) from standard curves </a:t>
            </a:r>
          </a:p>
        </p:txBody>
      </p:sp>
      <p:sp>
        <p:nvSpPr>
          <p:cNvPr id="8" name="TextBox 7">
            <a:extLst>
              <a:ext uri="{FF2B5EF4-FFF2-40B4-BE49-F238E27FC236}">
                <a16:creationId xmlns:a16="http://schemas.microsoft.com/office/drawing/2014/main" id="{D484C5D3-FB5C-1CCE-98FE-DA85FBE67526}"/>
              </a:ext>
            </a:extLst>
          </p:cNvPr>
          <p:cNvSpPr txBox="1"/>
          <p:nvPr/>
        </p:nvSpPr>
        <p:spPr>
          <a:xfrm>
            <a:off x="8030227" y="2346630"/>
            <a:ext cx="1588770" cy="646331"/>
          </a:xfrm>
          <a:prstGeom prst="rect">
            <a:avLst/>
          </a:prstGeom>
          <a:noFill/>
        </p:spPr>
        <p:txBody>
          <a:bodyPr wrap="square" rtlCol="0">
            <a:spAutoFit/>
          </a:bodyPr>
          <a:lstStyle/>
          <a:p>
            <a:r>
              <a:rPr lang="en-US" dirty="0">
                <a:solidFill>
                  <a:srgbClr val="FF0000"/>
                </a:solidFill>
              </a:rPr>
              <a:t>cutoff (9.36  IU/mL)</a:t>
            </a:r>
          </a:p>
        </p:txBody>
      </p:sp>
      <p:cxnSp>
        <p:nvCxnSpPr>
          <p:cNvPr id="54" name="Straight Arrow Connector 53">
            <a:extLst>
              <a:ext uri="{FF2B5EF4-FFF2-40B4-BE49-F238E27FC236}">
                <a16:creationId xmlns:a16="http://schemas.microsoft.com/office/drawing/2014/main" id="{6868282A-B36C-0958-A1E6-D913DBAFF3D5}"/>
              </a:ext>
            </a:extLst>
          </p:cNvPr>
          <p:cNvCxnSpPr>
            <a:cxnSpLocks/>
          </p:cNvCxnSpPr>
          <p:nvPr/>
        </p:nvCxnSpPr>
        <p:spPr>
          <a:xfrm flipH="1">
            <a:off x="6042035" y="3688873"/>
            <a:ext cx="403736" cy="0"/>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FDAD1F23-558D-342D-6508-CB3559EDAD7A}"/>
              </a:ext>
            </a:extLst>
          </p:cNvPr>
          <p:cNvSpPr txBox="1"/>
          <p:nvPr/>
        </p:nvSpPr>
        <p:spPr>
          <a:xfrm>
            <a:off x="6445771" y="3503682"/>
            <a:ext cx="1294787" cy="923330"/>
          </a:xfrm>
          <a:prstGeom prst="rect">
            <a:avLst/>
          </a:prstGeom>
          <a:noFill/>
        </p:spPr>
        <p:txBody>
          <a:bodyPr wrap="square" rtlCol="0">
            <a:spAutoFit/>
          </a:bodyPr>
          <a:lstStyle/>
          <a:p>
            <a:r>
              <a:rPr lang="en-US" dirty="0">
                <a:solidFill>
                  <a:schemeClr val="accent1">
                    <a:lumMod val="75000"/>
                  </a:schemeClr>
                </a:solidFill>
              </a:rPr>
              <a:t>observed sample data</a:t>
            </a:r>
          </a:p>
        </p:txBody>
      </p:sp>
      <p:cxnSp>
        <p:nvCxnSpPr>
          <p:cNvPr id="60" name="Straight Arrow Connector 59">
            <a:extLst>
              <a:ext uri="{FF2B5EF4-FFF2-40B4-BE49-F238E27FC236}">
                <a16:creationId xmlns:a16="http://schemas.microsoft.com/office/drawing/2014/main" id="{4B4F7D07-FDD8-7F62-290A-985108F89832}"/>
              </a:ext>
            </a:extLst>
          </p:cNvPr>
          <p:cNvCxnSpPr>
            <a:cxnSpLocks/>
          </p:cNvCxnSpPr>
          <p:nvPr/>
        </p:nvCxnSpPr>
        <p:spPr>
          <a:xfrm flipH="1">
            <a:off x="7695365" y="2530780"/>
            <a:ext cx="35315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DAD1DE4E-18EB-ADFD-5E7D-B933050400C9}"/>
              </a:ext>
            </a:extLst>
          </p:cNvPr>
          <p:cNvCxnSpPr>
            <a:cxnSpLocks/>
          </p:cNvCxnSpPr>
          <p:nvPr/>
        </p:nvCxnSpPr>
        <p:spPr>
          <a:xfrm flipV="1">
            <a:off x="-135113" y="5872932"/>
            <a:ext cx="0" cy="441452"/>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674C072D-1983-2E0B-EF86-DFDF4781D8CC}"/>
              </a:ext>
            </a:extLst>
          </p:cNvPr>
          <p:cNvCxnSpPr>
            <a:cxnSpLocks/>
          </p:cNvCxnSpPr>
          <p:nvPr/>
        </p:nvCxnSpPr>
        <p:spPr>
          <a:xfrm>
            <a:off x="5870448" y="4642504"/>
            <a:ext cx="1736672" cy="0"/>
          </a:xfrm>
          <a:prstGeom prst="line">
            <a:avLst/>
          </a:prstGeom>
          <a:ln w="15875">
            <a:solidFill>
              <a:schemeClr val="accent1">
                <a:lumMod val="75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78" name="Group 77">
            <a:extLst>
              <a:ext uri="{FF2B5EF4-FFF2-40B4-BE49-F238E27FC236}">
                <a16:creationId xmlns:a16="http://schemas.microsoft.com/office/drawing/2014/main" id="{BA622AD3-34D1-9AB3-63B0-CCB839E06F9E}"/>
              </a:ext>
            </a:extLst>
          </p:cNvPr>
          <p:cNvGrpSpPr/>
          <p:nvPr/>
        </p:nvGrpSpPr>
        <p:grpSpPr>
          <a:xfrm>
            <a:off x="4958953" y="1907947"/>
            <a:ext cx="5767779" cy="4330272"/>
            <a:chOff x="5278875" y="1542660"/>
            <a:chExt cx="5767779" cy="4330272"/>
          </a:xfrm>
        </p:grpSpPr>
        <p:pic>
          <p:nvPicPr>
            <p:cNvPr id="71" name="Picture 70">
              <a:extLst>
                <a:ext uri="{FF2B5EF4-FFF2-40B4-BE49-F238E27FC236}">
                  <a16:creationId xmlns:a16="http://schemas.microsoft.com/office/drawing/2014/main" id="{368F8AC1-D4C8-AE94-4FC2-7D676B428492}"/>
                </a:ext>
              </a:extLst>
            </p:cNvPr>
            <p:cNvPicPr>
              <a:picLocks noChangeAspect="1"/>
            </p:cNvPicPr>
            <p:nvPr/>
          </p:nvPicPr>
          <p:blipFill>
            <a:blip r:embed="rId3"/>
            <a:srcRect l="9864" t="10137"/>
            <a:stretch>
              <a:fillRect/>
            </a:stretch>
          </p:blipFill>
          <p:spPr>
            <a:xfrm>
              <a:off x="6096000" y="1642302"/>
              <a:ext cx="4950654" cy="4230630"/>
            </a:xfrm>
            <a:prstGeom prst="rect">
              <a:avLst/>
            </a:prstGeom>
          </p:spPr>
        </p:pic>
        <p:pic>
          <p:nvPicPr>
            <p:cNvPr id="10" name="Picture 9" descr="A graph of a standard curve&#10;&#10;AI-generated content may be incorrect.">
              <a:extLst>
                <a:ext uri="{FF2B5EF4-FFF2-40B4-BE49-F238E27FC236}">
                  <a16:creationId xmlns:a16="http://schemas.microsoft.com/office/drawing/2014/main" id="{619C312E-E836-27F6-18DE-EB7356F07FFF}"/>
                </a:ext>
              </a:extLst>
            </p:cNvPr>
            <p:cNvPicPr>
              <a:picLocks noChangeAspect="1"/>
            </p:cNvPicPr>
            <p:nvPr/>
          </p:nvPicPr>
          <p:blipFill>
            <a:blip r:embed="rId4"/>
            <a:srcRect r="85796"/>
            <a:stretch>
              <a:fillRect/>
            </a:stretch>
          </p:blipFill>
          <p:spPr>
            <a:xfrm>
              <a:off x="5278875" y="1542660"/>
              <a:ext cx="779283" cy="4114800"/>
            </a:xfrm>
            <a:prstGeom prst="rect">
              <a:avLst/>
            </a:prstGeom>
            <a:ln>
              <a:noFill/>
            </a:ln>
          </p:spPr>
        </p:pic>
        <p:sp>
          <p:nvSpPr>
            <p:cNvPr id="74" name="TextBox 73">
              <a:extLst>
                <a:ext uri="{FF2B5EF4-FFF2-40B4-BE49-F238E27FC236}">
                  <a16:creationId xmlns:a16="http://schemas.microsoft.com/office/drawing/2014/main" id="{FE69634A-9B1E-226A-6339-99320EDBDBC8}"/>
                </a:ext>
              </a:extLst>
            </p:cNvPr>
            <p:cNvSpPr txBox="1"/>
            <p:nvPr/>
          </p:nvSpPr>
          <p:spPr>
            <a:xfrm>
              <a:off x="7158849" y="5448543"/>
              <a:ext cx="3515587" cy="323165"/>
            </a:xfrm>
            <a:prstGeom prst="rect">
              <a:avLst/>
            </a:prstGeom>
            <a:solidFill>
              <a:schemeClr val="bg1"/>
            </a:solidFill>
          </p:spPr>
          <p:txBody>
            <a:bodyPr wrap="square" rtlCol="0">
              <a:spAutoFit/>
            </a:bodyPr>
            <a:lstStyle/>
            <a:p>
              <a:r>
                <a:rPr lang="en-US" sz="1500" dirty="0"/>
                <a:t>WRUV concentration (IU/mL)</a:t>
              </a:r>
            </a:p>
          </p:txBody>
        </p:sp>
        <p:sp>
          <p:nvSpPr>
            <p:cNvPr id="76" name="TextBox 75">
              <a:extLst>
                <a:ext uri="{FF2B5EF4-FFF2-40B4-BE49-F238E27FC236}">
                  <a16:creationId xmlns:a16="http://schemas.microsoft.com/office/drawing/2014/main" id="{AD945688-2E99-C028-71D8-53FD4D8F79F0}"/>
                </a:ext>
              </a:extLst>
            </p:cNvPr>
            <p:cNvSpPr txBox="1"/>
            <p:nvPr/>
          </p:nvSpPr>
          <p:spPr>
            <a:xfrm>
              <a:off x="6169672" y="5155313"/>
              <a:ext cx="4504764" cy="369332"/>
            </a:xfrm>
            <a:prstGeom prst="rect">
              <a:avLst/>
            </a:prstGeom>
            <a:solidFill>
              <a:schemeClr val="bg1"/>
            </a:solidFill>
          </p:spPr>
          <p:txBody>
            <a:bodyPr wrap="square" rtlCol="0">
              <a:spAutoFit/>
            </a:bodyPr>
            <a:lstStyle/>
            <a:p>
              <a:r>
                <a:rPr lang="en-US" dirty="0"/>
                <a:t>1				10				100	</a:t>
              </a:r>
            </a:p>
          </p:txBody>
        </p:sp>
      </p:grpSp>
      <p:cxnSp>
        <p:nvCxnSpPr>
          <p:cNvPr id="4" name="Straight Connector 3">
            <a:extLst>
              <a:ext uri="{FF2B5EF4-FFF2-40B4-BE49-F238E27FC236}">
                <a16:creationId xmlns:a16="http://schemas.microsoft.com/office/drawing/2014/main" id="{62C1F8CC-C2D5-2A49-BBC9-B8A065336FDD}"/>
              </a:ext>
            </a:extLst>
          </p:cNvPr>
          <p:cNvCxnSpPr>
            <a:cxnSpLocks/>
          </p:cNvCxnSpPr>
          <p:nvPr/>
        </p:nvCxnSpPr>
        <p:spPr>
          <a:xfrm flipV="1">
            <a:off x="7607120" y="2253814"/>
            <a:ext cx="0" cy="298499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8940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DAC8-E7DD-EB23-93B1-A20EAB8317A8}"/>
              </a:ext>
            </a:extLst>
          </p:cNvPr>
          <p:cNvSpPr>
            <a:spLocks noGrp="1"/>
          </p:cNvSpPr>
          <p:nvPr>
            <p:ph type="title"/>
          </p:nvPr>
        </p:nvSpPr>
        <p:spPr/>
        <p:txBody>
          <a:bodyPr/>
          <a:lstStyle/>
          <a:p>
            <a:r>
              <a:rPr lang="en-US" dirty="0"/>
              <a:t>Determining serostatus from a cutoff</a:t>
            </a:r>
          </a:p>
        </p:txBody>
      </p:sp>
      <p:sp>
        <p:nvSpPr>
          <p:cNvPr id="3" name="Content Placeholder 2">
            <a:extLst>
              <a:ext uri="{FF2B5EF4-FFF2-40B4-BE49-F238E27FC236}">
                <a16:creationId xmlns:a16="http://schemas.microsoft.com/office/drawing/2014/main" id="{D5846FC3-F3D5-A4FE-AB63-D33F95B247C0}"/>
              </a:ext>
            </a:extLst>
          </p:cNvPr>
          <p:cNvSpPr>
            <a:spLocks noGrp="1"/>
          </p:cNvSpPr>
          <p:nvPr>
            <p:ph idx="1"/>
          </p:nvPr>
        </p:nvSpPr>
        <p:spPr>
          <a:xfrm>
            <a:off x="838200" y="1825625"/>
            <a:ext cx="3619500" cy="4351338"/>
          </a:xfrm>
        </p:spPr>
        <p:txBody>
          <a:bodyPr/>
          <a:lstStyle/>
          <a:p>
            <a:pPr marL="0" indent="0">
              <a:buNone/>
            </a:pPr>
            <a:r>
              <a:rPr lang="en-US" dirty="0"/>
              <a:t>For each sample in the dataset, we identify each as seropositive (1) or seronegative (0)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F152F44-FCA8-3046-6232-F575BD3B2FD2}"/>
              </a:ext>
            </a:extLst>
          </p:cNvPr>
          <p:cNvPicPr>
            <a:picLocks noChangeAspect="1"/>
          </p:cNvPicPr>
          <p:nvPr/>
        </p:nvPicPr>
        <p:blipFill>
          <a:blip r:embed="rId2"/>
          <a:stretch>
            <a:fillRect/>
          </a:stretch>
        </p:blipFill>
        <p:spPr>
          <a:xfrm>
            <a:off x="4965162" y="1825625"/>
            <a:ext cx="5926645" cy="3896653"/>
          </a:xfrm>
          <a:prstGeom prst="rect">
            <a:avLst/>
          </a:prstGeom>
        </p:spPr>
      </p:pic>
    </p:spTree>
    <p:extLst>
      <p:ext uri="{BB962C8B-B14F-4D97-AF65-F5344CB8AC3E}">
        <p14:creationId xmlns:p14="http://schemas.microsoft.com/office/powerpoint/2010/main" val="2118512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8A9D5-A111-AB75-00E7-05FB9A4794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623FDA-62CD-2A96-E96F-69DEC5FF6A47}"/>
              </a:ext>
            </a:extLst>
          </p:cNvPr>
          <p:cNvSpPr>
            <a:spLocks noGrp="1"/>
          </p:cNvSpPr>
          <p:nvPr>
            <p:ph type="title"/>
          </p:nvPr>
        </p:nvSpPr>
        <p:spPr/>
        <p:txBody>
          <a:bodyPr/>
          <a:lstStyle/>
          <a:p>
            <a:r>
              <a:rPr lang="en-US" dirty="0"/>
              <a:t>Calculating seropositivity </a:t>
            </a:r>
            <a:r>
              <a:rPr lang="en-US" i="1" dirty="0"/>
              <a:t>or seroprevalence</a:t>
            </a:r>
          </a:p>
        </p:txBody>
      </p:sp>
      <p:sp>
        <p:nvSpPr>
          <p:cNvPr id="3" name="Content Placeholder 2">
            <a:extLst>
              <a:ext uri="{FF2B5EF4-FFF2-40B4-BE49-F238E27FC236}">
                <a16:creationId xmlns:a16="http://schemas.microsoft.com/office/drawing/2014/main" id="{C71AF8A4-7AF0-167B-EE69-96D9FB658787}"/>
              </a:ext>
            </a:extLst>
          </p:cNvPr>
          <p:cNvSpPr>
            <a:spLocks noGrp="1"/>
          </p:cNvSpPr>
          <p:nvPr>
            <p:ph idx="1"/>
          </p:nvPr>
        </p:nvSpPr>
        <p:spPr>
          <a:xfrm>
            <a:off x="838200" y="1865373"/>
            <a:ext cx="8478328" cy="1325563"/>
          </a:xfrm>
        </p:spPr>
        <p:txBody>
          <a:bodyPr>
            <a:normAutofit lnSpcReduction="10000"/>
          </a:bodyPr>
          <a:lstStyle/>
          <a:p>
            <a:pPr marL="0" indent="0">
              <a:buNone/>
            </a:pPr>
            <a:r>
              <a:rPr lang="en-US" dirty="0"/>
              <a:t>For WRUV with a cutoff of 9.36 IU/ml, we have:</a:t>
            </a:r>
          </a:p>
          <a:p>
            <a:pPr lvl="1"/>
            <a:r>
              <a:rPr lang="en-US" sz="2800" dirty="0"/>
              <a:t>767 seropositive samples</a:t>
            </a:r>
          </a:p>
          <a:p>
            <a:pPr lvl="1"/>
            <a:r>
              <a:rPr lang="en-US" sz="2800" dirty="0"/>
              <a:t>233 seronegative samples</a:t>
            </a:r>
          </a:p>
          <a:p>
            <a:pPr lvl="1"/>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D98703-41DC-B653-CE19-D446FCE182BA}"/>
                  </a:ext>
                </a:extLst>
              </p:cNvPr>
              <p:cNvSpPr txBox="1"/>
              <p:nvPr/>
            </p:nvSpPr>
            <p:spPr>
              <a:xfrm>
                <a:off x="685800" y="3568822"/>
                <a:ext cx="10668000" cy="1001556"/>
              </a:xfrm>
              <a:prstGeom prst="rect">
                <a:avLst/>
              </a:prstGeom>
              <a:noFill/>
            </p:spPr>
            <p:txBody>
              <a:bodyPr wrap="square">
                <a:spAutoFit/>
              </a:bodyPr>
              <a:lstStyle/>
              <a:p>
                <a:pPr marL="0" indent="0">
                  <a:lnSpc>
                    <a:spcPct val="115000"/>
                  </a:lnSpc>
                  <a:spcAft>
                    <a:spcPts val="800"/>
                  </a:spcAf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𝑆𝑒𝑟𝑜𝑝𝑜𝑠𝑖𝑡𝑖𝑣𝑖𝑡𝑦</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d>
                        <m:dPr>
                          <m:ctrlPr>
                            <a:rPr lang="en-US" sz="2400" b="0" i="1" kern="100" smtClean="0">
                              <a:latin typeface="Cambria Math" panose="02040503050406030204" pitchFamily="18" charset="0"/>
                              <a:ea typeface="Aptos" panose="020B0004020202020204" pitchFamily="34" charset="0"/>
                              <a:cs typeface="Times New Roman" panose="02020603050405020304" pitchFamily="18" charset="0"/>
                            </a:rPr>
                          </m:ctrlPr>
                        </m:dPr>
                        <m:e>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𝑆𝑒𝑟𝑜𝑝𝑜𝑠𝑖𝑡𝑖𝑣𝑒</m:t>
                          </m:r>
                        </m:e>
                      </m:d>
                      <m:r>
                        <a:rPr lang="en-US" sz="2400" i="1" kern="100" smtClean="0">
                          <a:latin typeface="Cambria Math" panose="02040503050406030204" pitchFamily="18" charset="0"/>
                          <a:ea typeface="Aptos" panose="020B0004020202020204" pitchFamily="34" charset="0"/>
                          <a:cs typeface="Times New Roman" panose="02020603050405020304" pitchFamily="18" charset="0"/>
                        </a:rPr>
                        <m:t>=</m:t>
                      </m:r>
                      <m:f>
                        <m:fPr>
                          <m:ctrlPr>
                            <a:rPr lang="en-US" sz="2400" i="1" kern="100">
                              <a:latin typeface="Cambria Math" panose="02040503050406030204" pitchFamily="18" charset="0"/>
                              <a:ea typeface="Aptos" panose="020B0004020202020204" pitchFamily="34" charset="0"/>
                              <a:cs typeface="Times New Roman" panose="02020603050405020304" pitchFamily="18" charset="0"/>
                            </a:rPr>
                          </m:ctrlPr>
                        </m:fPr>
                        <m:num>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𝑁𝑢𝑚𝑏𝑒𝑟</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𝑠𝑒𝑟𝑜𝑝𝑜𝑠𝑖𝑡𝑖𝑣𝑒</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num>
                        <m:den>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𝑇𝑜𝑡𝑎𝑙</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𝑛𝑢𝑚𝑏𝑒𝑟</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𝑡𝑒𝑠𝑡𝑒𝑑</m:t>
                          </m:r>
                        </m:den>
                      </m:f>
                      <m:r>
                        <a:rPr lang="en-US" sz="2400" i="1" kern="100" smtClean="0">
                          <a:latin typeface="Cambria Math" panose="02040503050406030204" pitchFamily="18" charset="0"/>
                          <a:ea typeface="Aptos" panose="020B0004020202020204" pitchFamily="34" charset="0"/>
                          <a:cs typeface="Times New Roman" panose="02020603050405020304" pitchFamily="18" charset="0"/>
                        </a:rPr>
                        <m:t>= </m:t>
                      </m:r>
                      <m:f>
                        <m:fPr>
                          <m:ctrlPr>
                            <a:rPr lang="en-US" sz="2400" i="1" kern="100">
                              <a:latin typeface="Cambria Math" panose="02040503050406030204" pitchFamily="18" charset="0"/>
                              <a:ea typeface="Aptos" panose="020B0004020202020204" pitchFamily="34" charset="0"/>
                              <a:cs typeface="Times New Roman" panose="02020603050405020304" pitchFamily="18" charset="0"/>
                            </a:rPr>
                          </m:ctrlPr>
                        </m:fPr>
                        <m:num>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767</m:t>
                          </m:r>
                        </m:num>
                        <m:den>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1000</m:t>
                          </m:r>
                        </m:den>
                      </m:f>
                      <m:r>
                        <a:rPr lang="en-US" sz="2400" i="1" kern="100" smtClean="0">
                          <a:latin typeface="Cambria Math" panose="02040503050406030204" pitchFamily="18" charset="0"/>
                          <a:ea typeface="Aptos" panose="020B0004020202020204" pitchFamily="34" charset="0"/>
                          <a:cs typeface="Times New Roman" panose="02020603050405020304" pitchFamily="18" charset="0"/>
                        </a:rPr>
                        <m:t>=</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76.7%</m:t>
                      </m:r>
                    </m:oMath>
                  </m:oMathPara>
                </a14:m>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8D98703-41DC-B653-CE19-D446FCE182BA}"/>
                  </a:ext>
                </a:extLst>
              </p:cNvPr>
              <p:cNvSpPr txBox="1">
                <a:spLocks noRot="1" noChangeAspect="1" noMove="1" noResize="1" noEditPoints="1" noAdjustHandles="1" noChangeArrowheads="1" noChangeShapeType="1" noTextEdit="1"/>
              </p:cNvSpPr>
              <p:nvPr/>
            </p:nvSpPr>
            <p:spPr>
              <a:xfrm>
                <a:off x="685800" y="3568822"/>
                <a:ext cx="10668000" cy="1001556"/>
              </a:xfrm>
              <a:prstGeom prst="rect">
                <a:avLst/>
              </a:prstGeom>
              <a:blipFill>
                <a:blip r:embed="rId2"/>
                <a:stretch>
                  <a:fillRect b="-7500"/>
                </a:stretch>
              </a:blipFill>
            </p:spPr>
            <p:txBody>
              <a:bodyPr/>
              <a:lstStyle/>
              <a:p>
                <a:r>
                  <a:rPr lang="en-US">
                    <a:noFill/>
                  </a:rPr>
                  <a:t> </a:t>
                </a:r>
              </a:p>
            </p:txBody>
          </p:sp>
        </mc:Fallback>
      </mc:AlternateContent>
    </p:spTree>
    <p:extLst>
      <p:ext uri="{BB962C8B-B14F-4D97-AF65-F5344CB8AC3E}">
        <p14:creationId xmlns:p14="http://schemas.microsoft.com/office/powerpoint/2010/main" val="230800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34EA-3998-CF35-65B3-87AD2E3C73D6}"/>
              </a:ext>
            </a:extLst>
          </p:cNvPr>
          <p:cNvSpPr>
            <a:spLocks noGrp="1"/>
          </p:cNvSpPr>
          <p:nvPr>
            <p:ph type="title"/>
          </p:nvPr>
        </p:nvSpPr>
        <p:spPr/>
        <p:txBody>
          <a:bodyPr/>
          <a:lstStyle/>
          <a:p>
            <a:r>
              <a:rPr lang="en-US" dirty="0"/>
              <a:t>Calculating seropositivity – confidence intervals</a:t>
            </a:r>
          </a:p>
        </p:txBody>
      </p:sp>
      <p:sp>
        <p:nvSpPr>
          <p:cNvPr id="3" name="Content Placeholder 2">
            <a:extLst>
              <a:ext uri="{FF2B5EF4-FFF2-40B4-BE49-F238E27FC236}">
                <a16:creationId xmlns:a16="http://schemas.microsoft.com/office/drawing/2014/main" id="{BDC9B94E-699B-165F-04D9-613EE637E3F0}"/>
              </a:ext>
            </a:extLst>
          </p:cNvPr>
          <p:cNvSpPr>
            <a:spLocks noGrp="1"/>
          </p:cNvSpPr>
          <p:nvPr>
            <p:ph idx="1"/>
          </p:nvPr>
        </p:nvSpPr>
        <p:spPr>
          <a:xfrm>
            <a:off x="838200" y="1825624"/>
            <a:ext cx="10975848" cy="4428871"/>
          </a:xfrm>
        </p:spPr>
        <p:txBody>
          <a:bodyPr>
            <a:normAutofit fontScale="92500" lnSpcReduction="20000"/>
          </a:bodyPr>
          <a:lstStyle/>
          <a:p>
            <a:r>
              <a:rPr lang="en-US" dirty="0"/>
              <a:t>Estimating uncertainty is important for capturing true population seroprevalence; it typically accounts for variance around a mean estimate.</a:t>
            </a:r>
          </a:p>
          <a:p>
            <a:r>
              <a:rPr lang="en-US" dirty="0"/>
              <a:t>Estimating a 95% confidence interval means that in 95 out of 100 calculations of seroprevalence from the same source population using 1000 individuals</a:t>
            </a:r>
            <a:r>
              <a:rPr lang="en-US"/>
              <a:t>, the </a:t>
            </a:r>
            <a:r>
              <a:rPr lang="en-US" dirty="0"/>
              <a:t>range will include the true population-level seroprevalence.</a:t>
            </a:r>
          </a:p>
          <a:p>
            <a:r>
              <a:rPr lang="en-US" dirty="0"/>
              <a:t>This method uses a binomial distribution and accounts for the number of people sampled – luckily, we can use R to easily compute it:</a:t>
            </a:r>
          </a:p>
          <a:p>
            <a:endParaRPr lang="en-US" dirty="0"/>
          </a:p>
          <a:p>
            <a:endParaRPr lang="en-US" dirty="0"/>
          </a:p>
          <a:p>
            <a:pPr marL="239713" indent="0">
              <a:buNone/>
            </a:pPr>
            <a:r>
              <a:rPr lang="en-US" dirty="0"/>
              <a:t>With 767 positive individuals and 1000 individuals total, the 95% CI is: </a:t>
            </a:r>
            <a:r>
              <a:rPr lang="en-US" b="1" dirty="0"/>
              <a:t>74.0% - 79.3%.</a:t>
            </a:r>
          </a:p>
        </p:txBody>
      </p:sp>
      <p:pic>
        <p:nvPicPr>
          <p:cNvPr id="6" name="Picture 5">
            <a:extLst>
              <a:ext uri="{FF2B5EF4-FFF2-40B4-BE49-F238E27FC236}">
                <a16:creationId xmlns:a16="http://schemas.microsoft.com/office/drawing/2014/main" id="{7BAF375D-9085-B808-5846-BFA1DBE11679}"/>
              </a:ext>
            </a:extLst>
          </p:cNvPr>
          <p:cNvPicPr>
            <a:picLocks noChangeAspect="1"/>
          </p:cNvPicPr>
          <p:nvPr/>
        </p:nvPicPr>
        <p:blipFill>
          <a:blip r:embed="rId2"/>
          <a:stretch>
            <a:fillRect/>
          </a:stretch>
        </p:blipFill>
        <p:spPr>
          <a:xfrm>
            <a:off x="3986212" y="4337492"/>
            <a:ext cx="4219575" cy="932628"/>
          </a:xfrm>
          <a:prstGeom prst="rect">
            <a:avLst/>
          </a:prstGeom>
        </p:spPr>
      </p:pic>
    </p:spTree>
    <p:extLst>
      <p:ext uri="{BB962C8B-B14F-4D97-AF65-F5344CB8AC3E}">
        <p14:creationId xmlns:p14="http://schemas.microsoft.com/office/powerpoint/2010/main" val="98066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8B7F4-855F-2416-0C93-80AC06EDB470}"/>
              </a:ext>
            </a:extLst>
          </p:cNvPr>
          <p:cNvSpPr>
            <a:spLocks noGrp="1"/>
          </p:cNvSpPr>
          <p:nvPr>
            <p:ph idx="1"/>
          </p:nvPr>
        </p:nvSpPr>
        <p:spPr/>
        <p:txBody>
          <a:bodyPr/>
          <a:lstStyle/>
          <a:p>
            <a:pPr marL="0" indent="0">
              <a:buNone/>
            </a:pPr>
            <a:r>
              <a:rPr lang="en-US" dirty="0"/>
              <a:t>With 767 positives and 1000 total samples:</a:t>
            </a:r>
          </a:p>
          <a:p>
            <a:pPr marL="0" indent="0">
              <a:buNone/>
            </a:pPr>
            <a:endParaRPr lang="en-US" dirty="0"/>
          </a:p>
          <a:p>
            <a:pPr marL="0" indent="0">
              <a:buNone/>
            </a:pPr>
            <a:r>
              <a:rPr lang="en-US" i="1" dirty="0"/>
              <a:t>Seroprevalence</a:t>
            </a:r>
            <a:r>
              <a:rPr lang="en-US" dirty="0"/>
              <a:t> = 76.7% (95% CI: 74.0%, 79.3%) </a:t>
            </a:r>
          </a:p>
          <a:p>
            <a:endParaRPr lang="en-US" dirty="0"/>
          </a:p>
        </p:txBody>
      </p:sp>
      <p:sp>
        <p:nvSpPr>
          <p:cNvPr id="4" name="Title 1">
            <a:extLst>
              <a:ext uri="{FF2B5EF4-FFF2-40B4-BE49-F238E27FC236}">
                <a16:creationId xmlns:a16="http://schemas.microsoft.com/office/drawing/2014/main" id="{38E04507-A52D-8561-9DE6-226EE3169C0F}"/>
              </a:ext>
            </a:extLst>
          </p:cNvPr>
          <p:cNvSpPr>
            <a:spLocks noGrp="1"/>
          </p:cNvSpPr>
          <p:nvPr>
            <p:ph type="title"/>
          </p:nvPr>
        </p:nvSpPr>
        <p:spPr>
          <a:xfrm>
            <a:off x="838200" y="365125"/>
            <a:ext cx="10515600" cy="1325563"/>
          </a:xfrm>
        </p:spPr>
        <p:txBody>
          <a:bodyPr/>
          <a:lstStyle/>
          <a:p>
            <a:r>
              <a:rPr lang="en-US" dirty="0"/>
              <a:t>Calculating seropositivity – confidence intervals</a:t>
            </a:r>
          </a:p>
        </p:txBody>
      </p:sp>
    </p:spTree>
    <p:extLst>
      <p:ext uri="{BB962C8B-B14F-4D97-AF65-F5344CB8AC3E}">
        <p14:creationId xmlns:p14="http://schemas.microsoft.com/office/powerpoint/2010/main" val="2963041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03CF4-9E3D-BF4F-BFD9-6FA405B2786B}"/>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EF4ED65-CD66-D584-3C23-55A9D3F5CC9E}"/>
              </a:ext>
            </a:extLst>
          </p:cNvPr>
          <p:cNvSpPr txBox="1">
            <a:spLocks/>
          </p:cNvSpPr>
          <p:nvPr/>
        </p:nvSpPr>
        <p:spPr>
          <a:xfrm>
            <a:off x="245646" y="1522688"/>
            <a:ext cx="11627556" cy="43110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15000"/>
              </a:lnSpc>
              <a:buNone/>
            </a:pPr>
            <a:r>
              <a:rPr lang="en-US" b="1" kern="100" dirty="0">
                <a:latin typeface="Aptos" panose="020B0004020202020204" pitchFamily="34" charset="0"/>
                <a:ea typeface="Aptos" panose="020B0004020202020204" pitchFamily="34" charset="0"/>
                <a:cs typeface="Times New Roman" panose="02020603050405020304" pitchFamily="18" charset="0"/>
              </a:rPr>
              <a:t>Interpretation strongly depends on how seroprevalence is determined, including controls used and selected cutoff. </a:t>
            </a:r>
          </a:p>
          <a:p>
            <a:pPr marL="457200" lvl="1" indent="0" algn="ctr">
              <a:lnSpc>
                <a:spcPct val="115000"/>
              </a:lnSpc>
              <a:buNone/>
            </a:pPr>
            <a:endParaRPr lang="en-US" b="1" kern="100" dirty="0">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15000"/>
              </a:lnSpc>
              <a:buNone/>
            </a:pPr>
            <a:r>
              <a:rPr lang="en-US" kern="100" dirty="0">
                <a:latin typeface="Aptos" panose="020B0004020202020204" pitchFamily="34" charset="0"/>
                <a:ea typeface="Aptos" panose="020B0004020202020204" pitchFamily="34" charset="0"/>
                <a:cs typeface="Times New Roman" panose="02020603050405020304" pitchFamily="18" charset="0"/>
              </a:rPr>
              <a:t>For the seroprevalence of rubella (WRUV): </a:t>
            </a:r>
          </a:p>
          <a:p>
            <a:pPr marL="742950" lvl="1" indent="-285750">
              <a:lnSpc>
                <a:spcPct val="115000"/>
              </a:lnSpc>
              <a:buFont typeface="Courier New" panose="02070309020205020404" pitchFamily="49" charset="0"/>
              <a:buChar char="o"/>
            </a:pPr>
            <a:r>
              <a:rPr lang="en-US" kern="100" dirty="0">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lvl="1" indent="-285750">
              <a:lnSpc>
                <a:spcPct val="115000"/>
              </a:lnSpc>
              <a:buFont typeface="Courier New" panose="02070309020205020404" pitchFamily="49" charset="0"/>
              <a:buChar char="o"/>
            </a:pPr>
            <a:r>
              <a:rPr lang="en-US" kern="100" dirty="0">
                <a:latin typeface="Aptos" panose="020B0004020202020204" pitchFamily="34" charset="0"/>
                <a:ea typeface="Aptos" panose="020B0004020202020204" pitchFamily="34" charset="0"/>
                <a:cs typeface="Times New Roman" panose="02020603050405020304" pitchFamily="18" charset="0"/>
              </a:rPr>
              <a:t>If we know there’s no/little vaccination, we may assume seroprevalence is due to natural infection, or vice versa. </a:t>
            </a:r>
          </a:p>
          <a:p>
            <a:pPr marL="742950" lvl="1" indent="-285750">
              <a:lnSpc>
                <a:spcPct val="115000"/>
              </a:lnSpc>
              <a:spcAft>
                <a:spcPts val="800"/>
              </a:spcAft>
              <a:buFont typeface="Courier New" panose="02070309020205020404" pitchFamily="49" charset="0"/>
              <a:buChar char="o"/>
            </a:pPr>
            <a:r>
              <a:rPr lang="en-US" kern="100" dirty="0">
                <a:latin typeface="Aptos" panose="020B0004020202020204" pitchFamily="34" charset="0"/>
                <a:ea typeface="Aptos" panose="020B0004020202020204" pitchFamily="34" charset="0"/>
                <a:cs typeface="Times New Roman" panose="02020603050405020304" pitchFamily="18" charset="0"/>
              </a:rPr>
              <a:t>Since cutoff is a correlate as protection, seroprevalence could also indicate which individuals are susceptible to future infection, and whether there could be outbreaks in a region.</a:t>
            </a:r>
          </a:p>
          <a:p>
            <a:endParaRPr lang="en-US" sz="2400" dirty="0"/>
          </a:p>
        </p:txBody>
      </p:sp>
      <p:sp>
        <p:nvSpPr>
          <p:cNvPr id="7" name="Title 1">
            <a:extLst>
              <a:ext uri="{FF2B5EF4-FFF2-40B4-BE49-F238E27FC236}">
                <a16:creationId xmlns:a16="http://schemas.microsoft.com/office/drawing/2014/main" id="{87D4C872-B497-C805-6B66-E976F7A83F9F}"/>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Tree>
    <p:extLst>
      <p:ext uri="{BB962C8B-B14F-4D97-AF65-F5344CB8AC3E}">
        <p14:creationId xmlns:p14="http://schemas.microsoft.com/office/powerpoint/2010/main" val="414889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AF65-ACC8-02E9-BAAA-410AD7362898}"/>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
        <p:nvSpPr>
          <p:cNvPr id="3" name="Content Placeholder 2">
            <a:extLst>
              <a:ext uri="{FF2B5EF4-FFF2-40B4-BE49-F238E27FC236}">
                <a16:creationId xmlns:a16="http://schemas.microsoft.com/office/drawing/2014/main" id="{A3CA31CA-9D02-A267-EC10-A2016E0E86EE}"/>
              </a:ext>
            </a:extLst>
          </p:cNvPr>
          <p:cNvSpPr>
            <a:spLocks noGrp="1"/>
          </p:cNvSpPr>
          <p:nvPr>
            <p:ph idx="1"/>
          </p:nvPr>
        </p:nvSpPr>
        <p:spPr>
          <a:xfrm>
            <a:off x="575733" y="1804992"/>
            <a:ext cx="10515600" cy="4351338"/>
          </a:xfrm>
        </p:spPr>
        <p:txBody>
          <a:bodyPr/>
          <a:lstStyle/>
          <a:p>
            <a:pPr marL="0" indent="0">
              <a:buNone/>
            </a:pPr>
            <a:r>
              <a:rPr lang="en-US" b="1" dirty="0"/>
              <a:t>How would we interpret seroprevalence if there is NOT a correlate of protection?</a:t>
            </a:r>
          </a:p>
        </p:txBody>
      </p:sp>
    </p:spTree>
    <p:extLst>
      <p:ext uri="{BB962C8B-B14F-4D97-AF65-F5344CB8AC3E}">
        <p14:creationId xmlns:p14="http://schemas.microsoft.com/office/powerpoint/2010/main" val="135435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4F15-62EA-517A-97D7-3C917C7F4C50}"/>
              </a:ext>
            </a:extLst>
          </p:cNvPr>
          <p:cNvSpPr>
            <a:spLocks noGrp="1"/>
          </p:cNvSpPr>
          <p:nvPr>
            <p:ph type="title"/>
          </p:nvPr>
        </p:nvSpPr>
        <p:spPr/>
        <p:txBody>
          <a:bodyPr/>
          <a:lstStyle/>
          <a:p>
            <a:r>
              <a:rPr lang="en-US" dirty="0"/>
              <a:t>Lecture outline</a:t>
            </a:r>
          </a:p>
        </p:txBody>
      </p:sp>
      <p:sp>
        <p:nvSpPr>
          <p:cNvPr id="3" name="Content Placeholder 2">
            <a:extLst>
              <a:ext uri="{FF2B5EF4-FFF2-40B4-BE49-F238E27FC236}">
                <a16:creationId xmlns:a16="http://schemas.microsoft.com/office/drawing/2014/main" id="{26B03998-8D19-413F-D557-FDE476559A1C}"/>
              </a:ext>
            </a:extLst>
          </p:cNvPr>
          <p:cNvSpPr>
            <a:spLocks noGrp="1"/>
          </p:cNvSpPr>
          <p:nvPr>
            <p:ph idx="1"/>
          </p:nvPr>
        </p:nvSpPr>
        <p:spPr>
          <a:xfrm>
            <a:off x="947121" y="1690688"/>
            <a:ext cx="7597140" cy="4351338"/>
          </a:xfrm>
        </p:spPr>
        <p:txBody>
          <a:bodyPr/>
          <a:lstStyle/>
          <a:p>
            <a:r>
              <a:rPr lang="en-US" dirty="0"/>
              <a:t>Data visualization</a:t>
            </a:r>
          </a:p>
          <a:p>
            <a:r>
              <a:rPr lang="en-US" dirty="0"/>
              <a:t>Why binarize serological data? </a:t>
            </a:r>
          </a:p>
          <a:p>
            <a:r>
              <a:rPr lang="en-US" dirty="0"/>
              <a:t>Calculating seroprevalence from a cutoff</a:t>
            </a:r>
          </a:p>
          <a:p>
            <a:r>
              <a:rPr lang="en-US" dirty="0"/>
              <a:t>Selecting controls</a:t>
            </a:r>
          </a:p>
        </p:txBody>
      </p:sp>
    </p:spTree>
    <p:extLst>
      <p:ext uri="{BB962C8B-B14F-4D97-AF65-F5344CB8AC3E}">
        <p14:creationId xmlns:p14="http://schemas.microsoft.com/office/powerpoint/2010/main" val="8681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29247-2DEE-A52D-0A72-6D811C48EBB6}"/>
              </a:ext>
            </a:extLst>
          </p:cNvPr>
          <p:cNvSpPr>
            <a:spLocks noGrp="1"/>
          </p:cNvSpPr>
          <p:nvPr>
            <p:ph idx="1"/>
          </p:nvPr>
        </p:nvSpPr>
        <p:spPr>
          <a:xfrm>
            <a:off x="575733" y="1811337"/>
            <a:ext cx="10515600" cy="4351338"/>
          </a:xfrm>
        </p:spPr>
        <p:txBody>
          <a:bodyPr/>
          <a:lstStyle/>
          <a:p>
            <a:pPr marL="0" indent="0">
              <a:buNone/>
            </a:pPr>
            <a:r>
              <a:rPr lang="en-US" b="1" dirty="0"/>
              <a:t>How would we interpret seroprevalence if there is NOT a correlate of protection?</a:t>
            </a:r>
          </a:p>
          <a:p>
            <a:r>
              <a:rPr lang="en-US" dirty="0"/>
              <a:t>For antigens in general, seroprevalence could indicate:</a:t>
            </a:r>
          </a:p>
          <a:p>
            <a:pPr lvl="1"/>
            <a:r>
              <a:rPr lang="en-US" dirty="0"/>
              <a:t>Population ever exposed to pathogen or vaccine</a:t>
            </a:r>
          </a:p>
          <a:p>
            <a:pPr lvl="1"/>
            <a:r>
              <a:rPr lang="en-US" dirty="0"/>
              <a:t>Population with recent infection</a:t>
            </a:r>
          </a:p>
          <a:p>
            <a:pPr lvl="1"/>
            <a:r>
              <a:rPr lang="en-US" dirty="0"/>
              <a:t>Population with symptomatic infection</a:t>
            </a:r>
          </a:p>
          <a:p>
            <a:pPr lvl="1"/>
            <a:r>
              <a:rPr lang="en-US" dirty="0"/>
              <a:t>Cross-reactive antibody responses</a:t>
            </a:r>
          </a:p>
        </p:txBody>
      </p:sp>
      <p:sp>
        <p:nvSpPr>
          <p:cNvPr id="4" name="Title 1">
            <a:extLst>
              <a:ext uri="{FF2B5EF4-FFF2-40B4-BE49-F238E27FC236}">
                <a16:creationId xmlns:a16="http://schemas.microsoft.com/office/drawing/2014/main" id="{061B93DF-0EF6-666C-28EA-BF0ECBB27CE5}"/>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Tree>
    <p:extLst>
      <p:ext uri="{BB962C8B-B14F-4D97-AF65-F5344CB8AC3E}">
        <p14:creationId xmlns:p14="http://schemas.microsoft.com/office/powerpoint/2010/main" val="24203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67F2-F3E5-A50F-A7C5-2EF0A34C9F21}"/>
              </a:ext>
            </a:extLst>
          </p:cNvPr>
          <p:cNvSpPr>
            <a:spLocks noGrp="1"/>
          </p:cNvSpPr>
          <p:nvPr>
            <p:ph type="title"/>
          </p:nvPr>
        </p:nvSpPr>
        <p:spPr/>
        <p:txBody>
          <a:bodyPr/>
          <a:lstStyle/>
          <a:p>
            <a:r>
              <a:rPr lang="en-US" dirty="0"/>
              <a:t>Controls </a:t>
            </a:r>
          </a:p>
        </p:txBody>
      </p:sp>
      <p:sp>
        <p:nvSpPr>
          <p:cNvPr id="3" name="Content Placeholder 2">
            <a:extLst>
              <a:ext uri="{FF2B5EF4-FFF2-40B4-BE49-F238E27FC236}">
                <a16:creationId xmlns:a16="http://schemas.microsoft.com/office/drawing/2014/main" id="{4DAE5214-2F99-3603-C4C1-121D106104AC}"/>
              </a:ext>
            </a:extLst>
          </p:cNvPr>
          <p:cNvSpPr>
            <a:spLocks noGrp="1"/>
          </p:cNvSpPr>
          <p:nvPr>
            <p:ph idx="1"/>
          </p:nvPr>
        </p:nvSpPr>
        <p:spPr/>
        <p:txBody>
          <a:bodyPr>
            <a:normAutofit/>
          </a:bodyPr>
          <a:lstStyle/>
          <a:p>
            <a:pPr marL="342900" marR="0" lvl="0"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If we don’t have a correlate of protection, we can use control samples to determine cutoffs for seropositivity.</a:t>
            </a:r>
          </a:p>
          <a:p>
            <a:pPr marL="800100" lvl="1" indent="-342900">
              <a:lnSpc>
                <a:spcPct val="115000"/>
              </a:lnSpc>
              <a:buFont typeface="Symbol" pitchFamily="2" charset="2"/>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Ideally, we could have positive and negative controls. </a:t>
            </a:r>
          </a:p>
          <a:p>
            <a:pPr marL="800100" lvl="1" indent="-342900">
              <a:lnSpc>
                <a:spcPct val="115000"/>
              </a:lnSpc>
              <a:buFont typeface="Symbol" pitchFamily="2" charset="2"/>
              <a:buChar char=""/>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Often, we only </a:t>
            </a:r>
            <a:r>
              <a:rPr lang="en-US" sz="2800" kern="100" dirty="0">
                <a:latin typeface="Aptos" panose="020B0004020202020204" pitchFamily="34" charset="0"/>
                <a:ea typeface="Aptos" panose="020B0004020202020204" pitchFamily="34" charset="0"/>
                <a:cs typeface="Times New Roman" panose="02020603050405020304" pitchFamily="18" charset="0"/>
              </a:rPr>
              <a:t>have negative controls, and sometimes we don’t have positive or negative controls.</a:t>
            </a:r>
          </a:p>
          <a:p>
            <a:pPr marL="342900" marR="0" lvl="0" indent="-342900">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The controls we use to establish cutoffs can affect our interpretation of seroprevalence.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204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8CD1-12C2-3907-41D4-F0A5A9A15AC7}"/>
              </a:ext>
            </a:extLst>
          </p:cNvPr>
          <p:cNvSpPr>
            <a:spLocks noGrp="1"/>
          </p:cNvSpPr>
          <p:nvPr>
            <p:ph type="title"/>
          </p:nvPr>
        </p:nvSpPr>
        <p:spPr/>
        <p:txBody>
          <a:bodyPr/>
          <a:lstStyle/>
          <a:p>
            <a:r>
              <a:rPr lang="en-US" dirty="0"/>
              <a:t>Non-target antigen controls</a:t>
            </a:r>
          </a:p>
        </p:txBody>
      </p:sp>
      <p:sp>
        <p:nvSpPr>
          <p:cNvPr id="3" name="Content Placeholder 2">
            <a:extLst>
              <a:ext uri="{FF2B5EF4-FFF2-40B4-BE49-F238E27FC236}">
                <a16:creationId xmlns:a16="http://schemas.microsoft.com/office/drawing/2014/main" id="{7991FF55-39F5-9352-E18D-29E7BB35183C}"/>
              </a:ext>
            </a:extLst>
          </p:cNvPr>
          <p:cNvSpPr>
            <a:spLocks noGrp="1"/>
          </p:cNvSpPr>
          <p:nvPr>
            <p:ph idx="1"/>
          </p:nvPr>
        </p:nvSpPr>
        <p:spPr>
          <a:xfrm>
            <a:off x="838200" y="1825625"/>
            <a:ext cx="6793089" cy="4351338"/>
          </a:xfrm>
        </p:spPr>
        <p:txBody>
          <a:bodyPr/>
          <a:lstStyle/>
          <a:p>
            <a:r>
              <a:rPr lang="en-US" dirty="0"/>
              <a:t>We also have controls with non-target antigens (SNAP in our dataset, other common ones are GST and Vero cell).</a:t>
            </a:r>
          </a:p>
          <a:p>
            <a:r>
              <a:rPr lang="en-US" dirty="0"/>
              <a:t>These controls can ensure that the plate ran correctly, whether values are similar between plates, and high values can indicate non-specific binding.</a:t>
            </a:r>
          </a:p>
          <a:p>
            <a:r>
              <a:rPr lang="en-US" dirty="0"/>
              <a:t>The non-target antigen values should ideally not differ between samples with high and low antigen values.</a:t>
            </a:r>
          </a:p>
        </p:txBody>
      </p:sp>
      <p:pic>
        <p:nvPicPr>
          <p:cNvPr id="5" name="Picture 4">
            <a:extLst>
              <a:ext uri="{FF2B5EF4-FFF2-40B4-BE49-F238E27FC236}">
                <a16:creationId xmlns:a16="http://schemas.microsoft.com/office/drawing/2014/main" id="{21FCA42F-EE7A-708B-4F09-08A201B6CFCA}"/>
              </a:ext>
            </a:extLst>
          </p:cNvPr>
          <p:cNvPicPr>
            <a:picLocks noChangeAspect="1"/>
          </p:cNvPicPr>
          <p:nvPr/>
        </p:nvPicPr>
        <p:blipFill>
          <a:blip r:embed="rId2"/>
          <a:stretch>
            <a:fillRect/>
          </a:stretch>
        </p:blipFill>
        <p:spPr>
          <a:xfrm>
            <a:off x="7836383" y="1292949"/>
            <a:ext cx="3119851" cy="4572000"/>
          </a:xfrm>
          <a:prstGeom prst="rect">
            <a:avLst/>
          </a:prstGeom>
        </p:spPr>
      </p:pic>
    </p:spTree>
    <p:extLst>
      <p:ext uri="{BB962C8B-B14F-4D97-AF65-F5344CB8AC3E}">
        <p14:creationId xmlns:p14="http://schemas.microsoft.com/office/powerpoint/2010/main" val="227649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8A3A-1137-C5FC-BF5F-70B892ADB326}"/>
              </a:ext>
            </a:extLst>
          </p:cNvPr>
          <p:cNvSpPr>
            <a:spLocks noGrp="1"/>
          </p:cNvSpPr>
          <p:nvPr>
            <p:ph type="title"/>
          </p:nvPr>
        </p:nvSpPr>
        <p:spPr/>
        <p:txBody>
          <a:bodyPr/>
          <a:lstStyle/>
          <a:p>
            <a:r>
              <a:rPr lang="en-US" dirty="0"/>
              <a:t>Positive controls </a:t>
            </a:r>
          </a:p>
        </p:txBody>
      </p:sp>
      <p:sp>
        <p:nvSpPr>
          <p:cNvPr id="3" name="Content Placeholder 2">
            <a:extLst>
              <a:ext uri="{FF2B5EF4-FFF2-40B4-BE49-F238E27FC236}">
                <a16:creationId xmlns:a16="http://schemas.microsoft.com/office/drawing/2014/main" id="{6E4F3BB0-8E18-4F0A-7809-AAA20A88B242}"/>
              </a:ext>
            </a:extLst>
          </p:cNvPr>
          <p:cNvSpPr>
            <a:spLocks noGrp="1"/>
          </p:cNvSpPr>
          <p:nvPr>
            <p:ph idx="1"/>
          </p:nvPr>
        </p:nvSpPr>
        <p:spPr>
          <a:xfrm>
            <a:off x="838200" y="1533017"/>
            <a:ext cx="10515600" cy="4351338"/>
          </a:xfrm>
        </p:spPr>
        <p:txBody>
          <a:bodyPr>
            <a:noAutofit/>
          </a:bodyPr>
          <a:lstStyle/>
          <a:p>
            <a:pPr>
              <a:lnSpc>
                <a:spcPct val="115000"/>
              </a:lnSpc>
            </a:pPr>
            <a:r>
              <a:rPr lang="en-US" kern="100" dirty="0">
                <a:effectLst/>
                <a:latin typeface="Aptos" panose="020B0004020202020204" pitchFamily="34" charset="0"/>
                <a:ea typeface="Aptos" panose="020B0004020202020204" pitchFamily="34" charset="0"/>
                <a:cs typeface="Times New Roman" panose="02020603050405020304" pitchFamily="18" charset="0"/>
              </a:rPr>
              <a:t>Often, positive controls are based on antibody responses from people who have symptomatic disease. </a:t>
            </a:r>
          </a:p>
          <a:p>
            <a:pPr>
              <a:lnSpc>
                <a:spcPct val="115000"/>
              </a:lnSpc>
            </a:pPr>
            <a:r>
              <a:rPr lang="en-US" b="1" kern="100" dirty="0">
                <a:effectLst/>
                <a:latin typeface="Aptos" panose="020B0004020202020204" pitchFamily="34" charset="0"/>
                <a:ea typeface="Aptos" panose="020B0004020202020204" pitchFamily="34" charset="0"/>
                <a:cs typeface="Times New Roman" panose="02020603050405020304" pitchFamily="18" charset="0"/>
              </a:rPr>
              <a:t>How might positive controls differ from positives in samples?</a:t>
            </a:r>
          </a:p>
        </p:txBody>
      </p:sp>
    </p:spTree>
    <p:extLst>
      <p:ext uri="{BB962C8B-B14F-4D97-AF65-F5344CB8AC3E}">
        <p14:creationId xmlns:p14="http://schemas.microsoft.com/office/powerpoint/2010/main" val="2856764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CFD13-5E28-17E5-E27B-7C80C08B4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C50C4B-CACB-7D91-7AD3-9EAA81DFC124}"/>
              </a:ext>
            </a:extLst>
          </p:cNvPr>
          <p:cNvSpPr>
            <a:spLocks noGrp="1"/>
          </p:cNvSpPr>
          <p:nvPr>
            <p:ph type="title"/>
          </p:nvPr>
        </p:nvSpPr>
        <p:spPr/>
        <p:txBody>
          <a:bodyPr/>
          <a:lstStyle/>
          <a:p>
            <a:r>
              <a:rPr lang="en-US" dirty="0"/>
              <a:t>Positive controls </a:t>
            </a:r>
          </a:p>
        </p:txBody>
      </p:sp>
      <p:sp>
        <p:nvSpPr>
          <p:cNvPr id="3" name="Content Placeholder 2">
            <a:extLst>
              <a:ext uri="{FF2B5EF4-FFF2-40B4-BE49-F238E27FC236}">
                <a16:creationId xmlns:a16="http://schemas.microsoft.com/office/drawing/2014/main" id="{14812522-68ED-F54E-A149-754C5AAB7C48}"/>
              </a:ext>
            </a:extLst>
          </p:cNvPr>
          <p:cNvSpPr>
            <a:spLocks noGrp="1"/>
          </p:cNvSpPr>
          <p:nvPr>
            <p:ph idx="1"/>
          </p:nvPr>
        </p:nvSpPr>
        <p:spPr>
          <a:xfrm>
            <a:off x="838200" y="1533017"/>
            <a:ext cx="10515600" cy="4351338"/>
          </a:xfrm>
        </p:spPr>
        <p:txBody>
          <a:bodyPr>
            <a:noAutofit/>
          </a:bodyPr>
          <a:lstStyle/>
          <a:p>
            <a:pPr>
              <a:lnSpc>
                <a:spcPct val="115000"/>
              </a:lnSpc>
            </a:pPr>
            <a:r>
              <a:rPr lang="en-US" kern="100" dirty="0">
                <a:effectLst/>
                <a:latin typeface="Aptos" panose="020B0004020202020204" pitchFamily="34" charset="0"/>
                <a:ea typeface="Aptos" panose="020B0004020202020204" pitchFamily="34" charset="0"/>
                <a:cs typeface="Times New Roman" panose="02020603050405020304" pitchFamily="18" charset="0"/>
              </a:rPr>
              <a:t>Often, positive controls are based on antibody responses from people who have symptomatic disease. </a:t>
            </a:r>
          </a:p>
          <a:p>
            <a:pPr>
              <a:lnSpc>
                <a:spcPct val="115000"/>
              </a:lnSpc>
            </a:pPr>
            <a:r>
              <a:rPr lang="en-US" b="1" kern="100" dirty="0">
                <a:effectLst/>
                <a:latin typeface="Aptos" panose="020B0004020202020204" pitchFamily="34" charset="0"/>
                <a:ea typeface="Aptos" panose="020B0004020202020204" pitchFamily="34" charset="0"/>
                <a:cs typeface="Times New Roman" panose="02020603050405020304" pitchFamily="18" charset="0"/>
              </a:rPr>
              <a:t>How might positive controls differ from positives in samples?</a:t>
            </a:r>
          </a:p>
          <a:p>
            <a:pPr lvl="2">
              <a:lnSpc>
                <a:spcPct val="115000"/>
              </a:lnSpc>
              <a:buFont typeface="Courier New" panose="02070309020205020404" pitchFamily="49" charset="0"/>
              <a:buChar char="o"/>
            </a:pPr>
            <a:r>
              <a:rPr lang="en-US" sz="2600" kern="100" dirty="0">
                <a:latin typeface="Aptos" panose="020B0004020202020204" pitchFamily="34" charset="0"/>
                <a:ea typeface="Aptos" panose="020B0004020202020204" pitchFamily="34" charset="0"/>
                <a:cs typeface="Times New Roman" panose="02020603050405020304" pitchFamily="18" charset="0"/>
              </a:rPr>
              <a:t>Vaccination vs. natural infection</a:t>
            </a:r>
          </a:p>
          <a:p>
            <a:pPr lvl="2">
              <a:lnSpc>
                <a:spcPct val="115000"/>
              </a:lnSpc>
              <a:buFont typeface="Courier New" panose="02070309020205020404" pitchFamily="49" charset="0"/>
              <a:buChar char="o"/>
            </a:pPr>
            <a:r>
              <a:rPr lang="en-US" sz="2600" kern="100" dirty="0">
                <a:latin typeface="Aptos" panose="020B0004020202020204" pitchFamily="34" charset="0"/>
                <a:ea typeface="Aptos" panose="020B0004020202020204" pitchFamily="34" charset="0"/>
                <a:cs typeface="Times New Roman" panose="02020603050405020304" pitchFamily="18" charset="0"/>
              </a:rPr>
              <a:t>Intensity of infection – severe, symptomatic, asymptomatic – (controls may be more likely to have clinical or severe infection)</a:t>
            </a:r>
          </a:p>
          <a:p>
            <a:pPr lvl="2">
              <a:lnSpc>
                <a:spcPct val="115000"/>
              </a:lnSpc>
              <a:spcAft>
                <a:spcPts val="800"/>
              </a:spcAft>
              <a:buFont typeface="Courier New" panose="02070309020205020404" pitchFamily="49" charset="0"/>
              <a:buChar char="o"/>
            </a:pPr>
            <a:r>
              <a:rPr lang="en-US" sz="2600" kern="100" dirty="0">
                <a:latin typeface="Aptos" panose="020B0004020202020204" pitchFamily="34" charset="0"/>
                <a:ea typeface="Aptos" panose="020B0004020202020204" pitchFamily="34" charset="0"/>
                <a:cs typeface="Times New Roman" panose="02020603050405020304" pitchFamily="18" charset="0"/>
              </a:rPr>
              <a:t>Timing since infection (controls likely were taken from acute infection phase)</a:t>
            </a:r>
          </a:p>
          <a:p>
            <a:pPr>
              <a:lnSpc>
                <a:spcPct val="115000"/>
              </a:lnSpc>
            </a:pPr>
            <a:endParaRPr lang="en-US" sz="30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4229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D11A-21F2-D777-EB16-8AAC4B102A42}"/>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68AFC8B9-212A-6332-70B0-1D62491C6249}"/>
              </a:ext>
            </a:extLst>
          </p:cNvPr>
          <p:cNvSpPr>
            <a:spLocks noGrp="1"/>
          </p:cNvSpPr>
          <p:nvPr>
            <p:ph idx="1"/>
          </p:nvPr>
        </p:nvSpPr>
        <p:spPr/>
        <p:txBody>
          <a:bodyPr>
            <a:normAutofit/>
          </a:bodyPr>
          <a:lstStyle/>
          <a:p>
            <a:pPr>
              <a:lnSpc>
                <a:spcPct val="115000"/>
              </a:lnSpc>
              <a:buFont typeface="Symbol" pitchFamily="2" charset="2"/>
              <a:buChar char=""/>
            </a:pPr>
            <a:r>
              <a:rPr lang="en-US" b="1"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p:txBody>
      </p:sp>
    </p:spTree>
    <p:extLst>
      <p:ext uri="{BB962C8B-B14F-4D97-AF65-F5344CB8AC3E}">
        <p14:creationId xmlns:p14="http://schemas.microsoft.com/office/powerpoint/2010/main" val="2594302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AF7FE-3E55-EEA7-DA08-3B319CD5D2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E1CBF-80F0-35D0-185C-3F4CDBD08724}"/>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B4870CA7-903B-3AEF-1795-41954B5D9CB6}"/>
              </a:ext>
            </a:extLst>
          </p:cNvPr>
          <p:cNvSpPr>
            <a:spLocks noGrp="1"/>
          </p:cNvSpPr>
          <p:nvPr>
            <p:ph idx="1"/>
          </p:nvPr>
        </p:nvSpPr>
        <p:spPr/>
        <p:txBody>
          <a:bodyPr>
            <a:normAutofit/>
          </a:bodyPr>
          <a:lstStyle/>
          <a:p>
            <a:pPr>
              <a:lnSpc>
                <a:spcPct val="115000"/>
              </a:lnSpc>
              <a:buFont typeface="Symbol" pitchFamily="2" charset="2"/>
              <a:buChar char=""/>
            </a:pPr>
            <a:r>
              <a:rPr lang="en-US" b="1"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6390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754C4-FF43-3212-563D-F35F1CC4E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18FA0-69D7-C569-7D82-4A7057572ED1}"/>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71336A5A-AA19-4D2A-8A79-4DDCE13F5EE5}"/>
              </a:ext>
            </a:extLst>
          </p:cNvPr>
          <p:cNvSpPr>
            <a:spLocks noGrp="1"/>
          </p:cNvSpPr>
          <p:nvPr>
            <p:ph idx="1"/>
          </p:nvPr>
        </p:nvSpPr>
        <p:spPr/>
        <p:txBody>
          <a:bodyPr>
            <a:normAutofit/>
          </a:bodyPr>
          <a:lstStyle/>
          <a:p>
            <a:pPr>
              <a:lnSpc>
                <a:spcPct val="115000"/>
              </a:lnSpc>
              <a:buFont typeface="Symbol" pitchFamily="2" charset="2"/>
              <a:buChar char=""/>
            </a:pPr>
            <a:r>
              <a:rPr lang="en-US" b="1"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r>
              <a:rPr lang="en-US" b="1" kern="100" dirty="0">
                <a:latin typeface="Aptos" panose="020B0004020202020204" pitchFamily="34" charset="0"/>
                <a:ea typeface="Aptos" panose="020B0004020202020204" pitchFamily="34" charset="0"/>
                <a:cs typeface="Times New Roman" panose="02020603050405020304" pitchFamily="18" charset="0"/>
              </a:rPr>
              <a:t>Why would you choose to get - or not get - controls from each of these populations?</a:t>
            </a:r>
            <a:endParaRPr lang="en-US"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11814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30584-8985-2020-66A1-A29AC931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002B1-4207-947E-EA40-EF1347FE1089}"/>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EBD1AA80-E257-4C0D-2941-6AABC4CF024C}"/>
              </a:ext>
            </a:extLst>
          </p:cNvPr>
          <p:cNvSpPr>
            <a:spLocks noGrp="1"/>
          </p:cNvSpPr>
          <p:nvPr>
            <p:ph idx="1"/>
          </p:nvPr>
        </p:nvSpPr>
        <p:spPr/>
        <p:txBody>
          <a:bodyPr>
            <a:normAutofit/>
          </a:bodyPr>
          <a:lstStyle/>
          <a:p>
            <a:pPr>
              <a:lnSpc>
                <a:spcPct val="115000"/>
              </a:lnSpc>
              <a:buFont typeface="Symbol" pitchFamily="2" charset="2"/>
              <a:buChar char=""/>
            </a:pPr>
            <a:r>
              <a:rPr lang="en-US" b="1"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r>
              <a:rPr lang="en-US" b="1" kern="100" dirty="0">
                <a:latin typeface="Aptos" panose="020B0004020202020204" pitchFamily="34" charset="0"/>
                <a:ea typeface="Aptos" panose="020B0004020202020204" pitchFamily="34" charset="0"/>
                <a:cs typeface="Times New Roman" panose="02020603050405020304" pitchFamily="18" charset="0"/>
              </a:rPr>
              <a:t>Why would you choose to get - or not get - controls from each of these populations?</a:t>
            </a:r>
          </a:p>
          <a:p>
            <a:pPr lvl="1">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Controls from non-endemic area may differ from target population in many ways (geographic, socioeconomic, disease history)</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immune systems vs. adult immune systems</a:t>
            </a: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75271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8CBA-3D56-3D4D-EFC5-E6438AA4464B}"/>
              </a:ext>
            </a:extLst>
          </p:cNvPr>
          <p:cNvSpPr>
            <a:spLocks noGrp="1"/>
          </p:cNvSpPr>
          <p:nvPr>
            <p:ph type="title"/>
          </p:nvPr>
        </p:nvSpPr>
        <p:spPr/>
        <p:txBody>
          <a:bodyPr/>
          <a:lstStyle/>
          <a:p>
            <a:r>
              <a:rPr lang="en-US" dirty="0"/>
              <a:t>Controls</a:t>
            </a:r>
          </a:p>
        </p:txBody>
      </p:sp>
      <p:sp>
        <p:nvSpPr>
          <p:cNvPr id="3" name="Content Placeholder 2">
            <a:extLst>
              <a:ext uri="{FF2B5EF4-FFF2-40B4-BE49-F238E27FC236}">
                <a16:creationId xmlns:a16="http://schemas.microsoft.com/office/drawing/2014/main" id="{7BA8AEDE-9015-DCCE-B184-19C482A99E45}"/>
              </a:ext>
            </a:extLst>
          </p:cNvPr>
          <p:cNvSpPr>
            <a:spLocks noGrp="1"/>
          </p:cNvSpPr>
          <p:nvPr>
            <p:ph idx="1"/>
          </p:nvPr>
        </p:nvSpPr>
        <p:spPr/>
        <p:txBody>
          <a:bodyPr/>
          <a:lstStyle/>
          <a:p>
            <a:pPr marL="0" indent="0" algn="ctr">
              <a:buNone/>
            </a:pPr>
            <a:endParaRPr lang="en-US" sz="3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en-US" sz="3600" b="1" kern="100" dirty="0">
                <a:latin typeface="Aptos" panose="020B0004020202020204" pitchFamily="34" charset="0"/>
                <a:ea typeface="Aptos" panose="020B0004020202020204" pitchFamily="34" charset="0"/>
                <a:cs typeface="Times New Roman" panose="02020603050405020304" pitchFamily="18" charset="0"/>
              </a:rPr>
              <a:t>Y</a:t>
            </a:r>
            <a:r>
              <a:rPr lang="en-US" sz="3600" b="1" kern="100" dirty="0">
                <a:effectLst/>
                <a:latin typeface="Aptos" panose="020B0004020202020204" pitchFamily="34" charset="0"/>
                <a:ea typeface="Aptos" panose="020B0004020202020204" pitchFamily="34" charset="0"/>
                <a:cs typeface="Times New Roman" panose="02020603050405020304" pitchFamily="18" charset="0"/>
              </a:rPr>
              <a:t>ou may not have ideal controls. </a:t>
            </a:r>
          </a:p>
          <a:p>
            <a:pPr marL="0" indent="0" algn="ctr">
              <a:buNone/>
            </a:pPr>
            <a:endParaRPr lang="en-US" sz="3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en-US" sz="3600" b="1" kern="100" dirty="0">
                <a:effectLst/>
                <a:latin typeface="Aptos" panose="020B0004020202020204" pitchFamily="34" charset="0"/>
                <a:ea typeface="Aptos" panose="020B0004020202020204" pitchFamily="34" charset="0"/>
                <a:cs typeface="Times New Roman" panose="02020603050405020304" pitchFamily="18" charset="0"/>
              </a:rPr>
              <a:t>You should understand the assumptions/biases of your controls!</a:t>
            </a:r>
            <a:endParaRPr lang="en-US" sz="3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073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CAC8-4E69-1FB3-6322-77A5B275A913}"/>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EE927A07-66BF-0402-232F-0ECA96F3F70D}"/>
              </a:ext>
            </a:extLst>
          </p:cNvPr>
          <p:cNvSpPr>
            <a:spLocks noGrp="1"/>
          </p:cNvSpPr>
          <p:nvPr>
            <p:ph idx="1"/>
          </p:nvPr>
        </p:nvSpPr>
        <p:spPr>
          <a:xfrm>
            <a:off x="838200" y="5425601"/>
            <a:ext cx="10515600" cy="925341"/>
          </a:xfrm>
        </p:spPr>
        <p:txBody>
          <a:bodyPr/>
          <a:lstStyle/>
          <a:p>
            <a:pPr marL="0" indent="0">
              <a:buNone/>
            </a:pPr>
            <a:r>
              <a:rPr lang="en-US" dirty="0"/>
              <a:t>How would you compare the different distributions of data (untransformed)? </a:t>
            </a:r>
          </a:p>
        </p:txBody>
      </p:sp>
      <p:pic>
        <p:nvPicPr>
          <p:cNvPr id="13" name="Picture 12" descr="A graph of a number of data&#10;&#10;AI-generated content may be incorrect.">
            <a:extLst>
              <a:ext uri="{FF2B5EF4-FFF2-40B4-BE49-F238E27FC236}">
                <a16:creationId xmlns:a16="http://schemas.microsoft.com/office/drawing/2014/main" id="{996E3241-9B6E-8A12-3FA3-9B50EBA894D4}"/>
              </a:ext>
            </a:extLst>
          </p:cNvPr>
          <p:cNvPicPr>
            <a:picLocks noChangeAspect="1"/>
          </p:cNvPicPr>
          <p:nvPr/>
        </p:nvPicPr>
        <p:blipFill>
          <a:blip r:embed="rId3"/>
          <a:stretch>
            <a:fillRect/>
          </a:stretch>
        </p:blipFill>
        <p:spPr>
          <a:xfrm>
            <a:off x="838200" y="1338262"/>
            <a:ext cx="8191500" cy="4095750"/>
          </a:xfrm>
          <a:prstGeom prst="rect">
            <a:avLst/>
          </a:prstGeom>
        </p:spPr>
      </p:pic>
    </p:spTree>
    <p:extLst>
      <p:ext uri="{BB962C8B-B14F-4D97-AF65-F5344CB8AC3E}">
        <p14:creationId xmlns:p14="http://schemas.microsoft.com/office/powerpoint/2010/main" val="26823644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10F7-6FB9-CB6D-166B-B0B1018724B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9CCD9E5-F605-FC4F-6971-2ED435FBD898}"/>
              </a:ext>
            </a:extLst>
          </p:cNvPr>
          <p:cNvSpPr>
            <a:spLocks noGrp="1"/>
          </p:cNvSpPr>
          <p:nvPr>
            <p:ph idx="1"/>
          </p:nvPr>
        </p:nvSpPr>
        <p:spPr/>
        <p:txBody>
          <a:bodyPr>
            <a:normAutofit/>
          </a:bodyPr>
          <a:lstStyle/>
          <a:p>
            <a:r>
              <a:rPr lang="en-US" sz="3000" dirty="0"/>
              <a:t>You should visualize your data before conducting analysis.</a:t>
            </a:r>
          </a:p>
          <a:p>
            <a:r>
              <a:rPr lang="en-US" sz="3000" dirty="0"/>
              <a:t>It can be useful to classify samples as seropositive and seronegative, and to calculate seropositivity.</a:t>
            </a:r>
          </a:p>
          <a:p>
            <a:r>
              <a:rPr lang="en-US" sz="3000" dirty="0"/>
              <a:t>It’s important to understand the controls you use, and how these will affect your inference.</a:t>
            </a:r>
          </a:p>
        </p:txBody>
      </p:sp>
    </p:spTree>
    <p:extLst>
      <p:ext uri="{BB962C8B-B14F-4D97-AF65-F5344CB8AC3E}">
        <p14:creationId xmlns:p14="http://schemas.microsoft.com/office/powerpoint/2010/main" val="216028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498CB-8F11-0362-5429-FD50D521C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D2356E-F018-086C-9F5F-6BB1173840FB}"/>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B425F88F-2478-2DCD-9A1D-DDC50C836B22}"/>
              </a:ext>
            </a:extLst>
          </p:cNvPr>
          <p:cNvSpPr>
            <a:spLocks noGrp="1"/>
          </p:cNvSpPr>
          <p:nvPr>
            <p:ph idx="1"/>
          </p:nvPr>
        </p:nvSpPr>
        <p:spPr>
          <a:xfrm>
            <a:off x="838200" y="5545410"/>
            <a:ext cx="9591675" cy="925341"/>
          </a:xfrm>
        </p:spPr>
        <p:txBody>
          <a:bodyPr/>
          <a:lstStyle/>
          <a:p>
            <a:pPr marL="0" indent="0">
              <a:buNone/>
            </a:pPr>
            <a:r>
              <a:rPr lang="en-US" dirty="0"/>
              <a:t>How would you compare the different distributions of data (log transformation)? </a:t>
            </a:r>
          </a:p>
        </p:txBody>
      </p:sp>
      <p:pic>
        <p:nvPicPr>
          <p:cNvPr id="13" name="Picture 12" descr="A graph of different sizes of blue color&#10;&#10;AI-generated content may be incorrect.">
            <a:extLst>
              <a:ext uri="{FF2B5EF4-FFF2-40B4-BE49-F238E27FC236}">
                <a16:creationId xmlns:a16="http://schemas.microsoft.com/office/drawing/2014/main" id="{7C73A7D0-009E-8716-07DF-911340C52B1B}"/>
              </a:ext>
            </a:extLst>
          </p:cNvPr>
          <p:cNvPicPr>
            <a:picLocks noChangeAspect="1"/>
          </p:cNvPicPr>
          <p:nvPr/>
        </p:nvPicPr>
        <p:blipFill>
          <a:blip r:embed="rId3"/>
          <a:stretch>
            <a:fillRect/>
          </a:stretch>
        </p:blipFill>
        <p:spPr>
          <a:xfrm>
            <a:off x="838200" y="1364954"/>
            <a:ext cx="8256182" cy="4128091"/>
          </a:xfrm>
          <a:prstGeom prst="rect">
            <a:avLst/>
          </a:prstGeom>
        </p:spPr>
      </p:pic>
    </p:spTree>
    <p:extLst>
      <p:ext uri="{BB962C8B-B14F-4D97-AF65-F5344CB8AC3E}">
        <p14:creationId xmlns:p14="http://schemas.microsoft.com/office/powerpoint/2010/main" val="10465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9BB93-0EB0-4BA7-50D6-997E80884B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07C6BA-04A8-2A40-E76E-A0F4DF32A22B}"/>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F7976EBB-BC78-7140-7382-17E8468739BC}"/>
              </a:ext>
            </a:extLst>
          </p:cNvPr>
          <p:cNvSpPr>
            <a:spLocks noGrp="1"/>
          </p:cNvSpPr>
          <p:nvPr>
            <p:ph idx="1"/>
          </p:nvPr>
        </p:nvSpPr>
        <p:spPr>
          <a:xfrm>
            <a:off x="838200" y="4250723"/>
            <a:ext cx="10515600" cy="2242152"/>
          </a:xfrm>
        </p:spPr>
        <p:txBody>
          <a:bodyPr>
            <a:normAutofit/>
          </a:bodyPr>
          <a:lstStyle/>
          <a:p>
            <a:pPr marL="0" indent="0">
              <a:buNone/>
            </a:pPr>
            <a:r>
              <a:rPr lang="en-US" dirty="0"/>
              <a:t>How would you compare the different distributions of data? </a:t>
            </a:r>
          </a:p>
          <a:p>
            <a:pPr lvl="1"/>
            <a:r>
              <a:rPr lang="en-US" dirty="0"/>
              <a:t>Skewed vs. non-skewed distributions</a:t>
            </a:r>
          </a:p>
          <a:p>
            <a:pPr lvl="1"/>
            <a:r>
              <a:rPr lang="en-US" dirty="0"/>
              <a:t>Unimodal vs. bimodal vs. multimodal</a:t>
            </a:r>
          </a:p>
          <a:p>
            <a:pPr lvl="1"/>
            <a:r>
              <a:rPr lang="en-US" dirty="0"/>
              <a:t>Narrow or wide distribution</a:t>
            </a:r>
          </a:p>
          <a:p>
            <a:pPr lvl="1"/>
            <a:r>
              <a:rPr lang="en-US" dirty="0"/>
              <a:t>Are there outliers?</a:t>
            </a:r>
          </a:p>
          <a:p>
            <a:pPr lvl="1"/>
            <a:endParaRPr lang="en-US" dirty="0"/>
          </a:p>
        </p:txBody>
      </p:sp>
      <p:pic>
        <p:nvPicPr>
          <p:cNvPr id="5" name="Picture 4" descr="A graph of different sizes of blue color&#10;&#10;AI-generated content may be incorrect.">
            <a:extLst>
              <a:ext uri="{FF2B5EF4-FFF2-40B4-BE49-F238E27FC236}">
                <a16:creationId xmlns:a16="http://schemas.microsoft.com/office/drawing/2014/main" id="{5F70584A-653C-D0DC-EEBE-8296DB6B4337}"/>
              </a:ext>
            </a:extLst>
          </p:cNvPr>
          <p:cNvPicPr>
            <a:picLocks noChangeAspect="1"/>
          </p:cNvPicPr>
          <p:nvPr/>
        </p:nvPicPr>
        <p:blipFill>
          <a:blip r:embed="rId3"/>
          <a:stretch>
            <a:fillRect/>
          </a:stretch>
        </p:blipFill>
        <p:spPr>
          <a:xfrm>
            <a:off x="838200" y="1452366"/>
            <a:ext cx="5539562" cy="2769781"/>
          </a:xfrm>
          <a:prstGeom prst="rect">
            <a:avLst/>
          </a:prstGeom>
        </p:spPr>
      </p:pic>
    </p:spTree>
    <p:extLst>
      <p:ext uri="{BB962C8B-B14F-4D97-AF65-F5344CB8AC3E}">
        <p14:creationId xmlns:p14="http://schemas.microsoft.com/office/powerpoint/2010/main" val="93904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6A5AD-5F4C-7EA9-4DA8-4FCB17BC8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F00FB4-1518-1C9C-D062-F0CBF4D0211D}"/>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5333F8A2-E4F5-204E-6867-8AF537C21720}"/>
              </a:ext>
            </a:extLst>
          </p:cNvPr>
          <p:cNvSpPr>
            <a:spLocks noGrp="1"/>
          </p:cNvSpPr>
          <p:nvPr>
            <p:ph idx="1"/>
          </p:nvPr>
        </p:nvSpPr>
        <p:spPr>
          <a:xfrm>
            <a:off x="838200" y="5026872"/>
            <a:ext cx="10706100" cy="1025068"/>
          </a:xfrm>
        </p:spPr>
        <p:txBody>
          <a:bodyPr>
            <a:normAutofit/>
          </a:bodyPr>
          <a:lstStyle/>
          <a:p>
            <a:pPr marL="0" indent="0">
              <a:buNone/>
            </a:pPr>
            <a:r>
              <a:rPr lang="en-US" dirty="0"/>
              <a:t>What underlying differences might cause the different distributions of data? </a:t>
            </a:r>
          </a:p>
        </p:txBody>
      </p:sp>
      <p:pic>
        <p:nvPicPr>
          <p:cNvPr id="5" name="Picture 4" descr="A graph of different sizes of blue color&#10;&#10;AI-generated content may be incorrect.">
            <a:extLst>
              <a:ext uri="{FF2B5EF4-FFF2-40B4-BE49-F238E27FC236}">
                <a16:creationId xmlns:a16="http://schemas.microsoft.com/office/drawing/2014/main" id="{051ED5E1-4827-3C90-5EF8-ED1379500A06}"/>
              </a:ext>
            </a:extLst>
          </p:cNvPr>
          <p:cNvPicPr>
            <a:picLocks noChangeAspect="1"/>
          </p:cNvPicPr>
          <p:nvPr/>
        </p:nvPicPr>
        <p:blipFill>
          <a:blip r:embed="rId3"/>
          <a:stretch>
            <a:fillRect/>
          </a:stretch>
        </p:blipFill>
        <p:spPr>
          <a:xfrm>
            <a:off x="1016540" y="1340652"/>
            <a:ext cx="7402033" cy="3701017"/>
          </a:xfrm>
          <a:prstGeom prst="rect">
            <a:avLst/>
          </a:prstGeom>
        </p:spPr>
      </p:pic>
    </p:spTree>
    <p:extLst>
      <p:ext uri="{BB962C8B-B14F-4D97-AF65-F5344CB8AC3E}">
        <p14:creationId xmlns:p14="http://schemas.microsoft.com/office/powerpoint/2010/main" val="387405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8F60C-A460-0984-5192-AABB03FB27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65306C-8371-704D-3BA4-1607B7618618}"/>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B312C8A2-6018-A979-65BE-983AFB699514}"/>
              </a:ext>
            </a:extLst>
          </p:cNvPr>
          <p:cNvSpPr>
            <a:spLocks noGrp="1"/>
          </p:cNvSpPr>
          <p:nvPr>
            <p:ph idx="1"/>
          </p:nvPr>
        </p:nvSpPr>
        <p:spPr>
          <a:xfrm>
            <a:off x="838200" y="4516544"/>
            <a:ext cx="10720388" cy="1865872"/>
          </a:xfrm>
        </p:spPr>
        <p:txBody>
          <a:bodyPr>
            <a:normAutofit lnSpcReduction="10000"/>
          </a:bodyPr>
          <a:lstStyle/>
          <a:p>
            <a:pPr marL="0" indent="0">
              <a:buNone/>
            </a:pPr>
            <a:r>
              <a:rPr lang="en-US" dirty="0"/>
              <a:t>What underlying differences might cause the different distributions of data? </a:t>
            </a:r>
          </a:p>
          <a:p>
            <a:pPr lvl="1"/>
            <a:r>
              <a:rPr lang="en-US" dirty="0"/>
              <a:t>Mix of exposed and unexposed in population</a:t>
            </a:r>
          </a:p>
          <a:p>
            <a:pPr lvl="1"/>
            <a:r>
              <a:rPr lang="en-US" dirty="0"/>
              <a:t>Mix of vaccinated / unvaccinated</a:t>
            </a:r>
          </a:p>
          <a:p>
            <a:pPr lvl="1"/>
            <a:r>
              <a:rPr lang="en-US" dirty="0"/>
              <a:t>Waning antibody responses</a:t>
            </a:r>
          </a:p>
        </p:txBody>
      </p:sp>
      <p:pic>
        <p:nvPicPr>
          <p:cNvPr id="5" name="Picture 4" descr="A graph of different sizes of blue color&#10;&#10;AI-generated content may be incorrect.">
            <a:extLst>
              <a:ext uri="{FF2B5EF4-FFF2-40B4-BE49-F238E27FC236}">
                <a16:creationId xmlns:a16="http://schemas.microsoft.com/office/drawing/2014/main" id="{01F96A9D-EE7C-2325-0D53-9AC63E255809}"/>
              </a:ext>
            </a:extLst>
          </p:cNvPr>
          <p:cNvPicPr>
            <a:picLocks noChangeAspect="1"/>
          </p:cNvPicPr>
          <p:nvPr/>
        </p:nvPicPr>
        <p:blipFill>
          <a:blip r:embed="rId3"/>
          <a:stretch>
            <a:fillRect/>
          </a:stretch>
        </p:blipFill>
        <p:spPr>
          <a:xfrm>
            <a:off x="838200" y="1315258"/>
            <a:ext cx="6402572" cy="3201286"/>
          </a:xfrm>
          <a:prstGeom prst="rect">
            <a:avLst/>
          </a:prstGeom>
        </p:spPr>
      </p:pic>
    </p:spTree>
    <p:extLst>
      <p:ext uri="{BB962C8B-B14F-4D97-AF65-F5344CB8AC3E}">
        <p14:creationId xmlns:p14="http://schemas.microsoft.com/office/powerpoint/2010/main" val="145548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F884-DE48-C87D-6D1F-1FE0A7DC226B}"/>
              </a:ext>
            </a:extLst>
          </p:cNvPr>
          <p:cNvSpPr>
            <a:spLocks noGrp="1"/>
          </p:cNvSpPr>
          <p:nvPr>
            <p:ph type="title"/>
          </p:nvPr>
        </p:nvSpPr>
        <p:spPr>
          <a:xfrm>
            <a:off x="585938" y="246276"/>
            <a:ext cx="11353800" cy="1325563"/>
          </a:xfrm>
        </p:spPr>
        <p:txBody>
          <a:bodyPr/>
          <a:lstStyle/>
          <a:p>
            <a:r>
              <a:rPr lang="en-US" dirty="0"/>
              <a:t>Histograms of rubella (</a:t>
            </a:r>
            <a:r>
              <a:rPr lang="en-US" dirty="0" err="1"/>
              <a:t>wruv</a:t>
            </a:r>
            <a:r>
              <a:rPr lang="en-US" dirty="0"/>
              <a:t>) antibody responses</a:t>
            </a:r>
          </a:p>
        </p:txBody>
      </p:sp>
      <p:sp>
        <p:nvSpPr>
          <p:cNvPr id="3" name="Content Placeholder 2">
            <a:extLst>
              <a:ext uri="{FF2B5EF4-FFF2-40B4-BE49-F238E27FC236}">
                <a16:creationId xmlns:a16="http://schemas.microsoft.com/office/drawing/2014/main" id="{1DE76279-7662-8C48-5B8D-5D8BC8EE1147}"/>
              </a:ext>
            </a:extLst>
          </p:cNvPr>
          <p:cNvSpPr>
            <a:spLocks noGrp="1"/>
          </p:cNvSpPr>
          <p:nvPr>
            <p:ph idx="1"/>
          </p:nvPr>
        </p:nvSpPr>
        <p:spPr>
          <a:xfrm>
            <a:off x="838200" y="4143464"/>
            <a:ext cx="11034932" cy="2339668"/>
          </a:xfrm>
        </p:spPr>
        <p:txBody>
          <a:bodyPr>
            <a:normAutofit fontScale="92500"/>
          </a:bodyPr>
          <a:lstStyle/>
          <a:p>
            <a:pPr marL="0" indent="0">
              <a:buNone/>
            </a:pPr>
            <a:r>
              <a:rPr lang="en-US" sz="2600" b="1" dirty="0"/>
              <a:t>How to get information from histograms like these?</a:t>
            </a:r>
          </a:p>
          <a:p>
            <a:r>
              <a:rPr lang="en-US" sz="2600" dirty="0"/>
              <a:t>How to compare the results of different histograms?</a:t>
            </a:r>
          </a:p>
          <a:p>
            <a:r>
              <a:rPr lang="en-US" sz="2600" dirty="0"/>
              <a:t>What inferences can we make about pathogen exposure based on a histogram? </a:t>
            </a:r>
          </a:p>
          <a:p>
            <a:r>
              <a:rPr lang="en-US" sz="2600" dirty="0"/>
              <a:t>A method of making inferences from distributions is </a:t>
            </a:r>
            <a:r>
              <a:rPr lang="en-US" sz="2600" b="1" dirty="0"/>
              <a:t>binarizing </a:t>
            </a:r>
            <a:r>
              <a:rPr lang="en-US" sz="2600" dirty="0"/>
              <a:t>data</a:t>
            </a:r>
          </a:p>
          <a:p>
            <a:pPr lvl="1"/>
            <a:r>
              <a:rPr lang="en-US" sz="2600" dirty="0"/>
              <a:t>Setting a cutoff, and everything above that cutoff is positive</a:t>
            </a:r>
          </a:p>
        </p:txBody>
      </p:sp>
      <p:pic>
        <p:nvPicPr>
          <p:cNvPr id="4" name="Picture 3" descr="A graph of samples in a row&#10;&#10;AI-generated content may be incorrect.">
            <a:extLst>
              <a:ext uri="{FF2B5EF4-FFF2-40B4-BE49-F238E27FC236}">
                <a16:creationId xmlns:a16="http://schemas.microsoft.com/office/drawing/2014/main" id="{95F758FD-A31C-28A4-25D1-2ED87268E1FB}"/>
              </a:ext>
            </a:extLst>
          </p:cNvPr>
          <p:cNvPicPr>
            <a:picLocks noChangeAspect="1"/>
          </p:cNvPicPr>
          <p:nvPr/>
        </p:nvPicPr>
        <p:blipFill>
          <a:blip r:embed="rId3"/>
          <a:stretch>
            <a:fillRect/>
          </a:stretch>
        </p:blipFill>
        <p:spPr>
          <a:xfrm>
            <a:off x="2354736" y="1468800"/>
            <a:ext cx="2747963" cy="2747963"/>
          </a:xfrm>
          <a:prstGeom prst="rect">
            <a:avLst/>
          </a:prstGeom>
        </p:spPr>
      </p:pic>
      <p:pic>
        <p:nvPicPr>
          <p:cNvPr id="5" name="Picture 4" descr="A graph of a number of samples&#10;&#10;AI-generated content may be incorrect.">
            <a:extLst>
              <a:ext uri="{FF2B5EF4-FFF2-40B4-BE49-F238E27FC236}">
                <a16:creationId xmlns:a16="http://schemas.microsoft.com/office/drawing/2014/main" id="{B57DE277-4B6F-4877-BE01-98B4E0338F81}"/>
              </a:ext>
            </a:extLst>
          </p:cNvPr>
          <p:cNvPicPr>
            <a:picLocks noChangeAspect="1"/>
          </p:cNvPicPr>
          <p:nvPr/>
        </p:nvPicPr>
        <p:blipFill>
          <a:blip r:embed="rId4"/>
          <a:stretch>
            <a:fillRect/>
          </a:stretch>
        </p:blipFill>
        <p:spPr>
          <a:xfrm>
            <a:off x="6930467" y="1468800"/>
            <a:ext cx="2747964" cy="2747964"/>
          </a:xfrm>
          <a:prstGeom prst="rect">
            <a:avLst/>
          </a:prstGeom>
        </p:spPr>
      </p:pic>
      <p:sp>
        <p:nvSpPr>
          <p:cNvPr id="6" name="TextBox 5">
            <a:extLst>
              <a:ext uri="{FF2B5EF4-FFF2-40B4-BE49-F238E27FC236}">
                <a16:creationId xmlns:a16="http://schemas.microsoft.com/office/drawing/2014/main" id="{519DA5E7-7A3A-DE85-EEA4-570E627375F1}"/>
              </a:ext>
            </a:extLst>
          </p:cNvPr>
          <p:cNvSpPr txBox="1"/>
          <p:nvPr/>
        </p:nvSpPr>
        <p:spPr>
          <a:xfrm>
            <a:off x="2354736" y="1290387"/>
            <a:ext cx="7703665" cy="369332"/>
          </a:xfrm>
          <a:prstGeom prst="rect">
            <a:avLst/>
          </a:prstGeom>
          <a:noFill/>
        </p:spPr>
        <p:txBody>
          <a:bodyPr wrap="square" rtlCol="0">
            <a:spAutoFit/>
          </a:bodyPr>
          <a:lstStyle/>
          <a:p>
            <a:r>
              <a:rPr lang="en-US" dirty="0"/>
              <a:t>Untransformed MFI Values 					Log transformed MFI values</a:t>
            </a:r>
          </a:p>
        </p:txBody>
      </p:sp>
    </p:spTree>
    <p:extLst>
      <p:ext uri="{BB962C8B-B14F-4D97-AF65-F5344CB8AC3E}">
        <p14:creationId xmlns:p14="http://schemas.microsoft.com/office/powerpoint/2010/main" val="253767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A43B4-50E1-FD44-3935-031CFA0094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1735E-BECE-BB7C-7327-A5E75F5A8D55}"/>
              </a:ext>
            </a:extLst>
          </p:cNvPr>
          <p:cNvSpPr>
            <a:spLocks noGrp="1"/>
          </p:cNvSpPr>
          <p:nvPr>
            <p:ph idx="1"/>
          </p:nvPr>
        </p:nvSpPr>
        <p:spPr>
          <a:xfrm>
            <a:off x="838200" y="4410922"/>
            <a:ext cx="10515600" cy="2042888"/>
          </a:xfrm>
        </p:spPr>
        <p:txBody>
          <a:bodyPr>
            <a:normAutofit/>
          </a:bodyPr>
          <a:lstStyle/>
          <a:p>
            <a:r>
              <a:rPr lang="en-US" dirty="0"/>
              <a:t>Rubella has a </a:t>
            </a:r>
            <a:r>
              <a:rPr lang="en-US" b="1" dirty="0"/>
              <a:t>correlate of protection </a:t>
            </a:r>
          </a:p>
          <a:p>
            <a:pPr lvl="1"/>
            <a:r>
              <a:rPr lang="en-US" dirty="0"/>
              <a:t>Individuals with antibody responses above a certain cutoff are expected to be protected from rubella infection</a:t>
            </a:r>
          </a:p>
          <a:p>
            <a:pPr lvl="1"/>
            <a:r>
              <a:rPr lang="en-US" dirty="0"/>
              <a:t>By applying a cutoff equivalent to the correlate of protection, we can calculate seroprevalence (here, also equals the immune proportion)</a:t>
            </a:r>
          </a:p>
        </p:txBody>
      </p:sp>
      <p:pic>
        <p:nvPicPr>
          <p:cNvPr id="8" name="Picture 7" descr="A graph of samples in a row&#10;&#10;AI-generated content may be incorrect.">
            <a:extLst>
              <a:ext uri="{FF2B5EF4-FFF2-40B4-BE49-F238E27FC236}">
                <a16:creationId xmlns:a16="http://schemas.microsoft.com/office/drawing/2014/main" id="{9EF4ADE3-35F3-2CFF-872A-6447C08D1D7C}"/>
              </a:ext>
            </a:extLst>
          </p:cNvPr>
          <p:cNvPicPr>
            <a:picLocks noChangeAspect="1"/>
          </p:cNvPicPr>
          <p:nvPr/>
        </p:nvPicPr>
        <p:blipFill>
          <a:blip r:embed="rId3"/>
          <a:stretch>
            <a:fillRect/>
          </a:stretch>
        </p:blipFill>
        <p:spPr>
          <a:xfrm>
            <a:off x="2354736" y="1611680"/>
            <a:ext cx="2747963" cy="2747963"/>
          </a:xfrm>
          <a:prstGeom prst="rect">
            <a:avLst/>
          </a:prstGeom>
        </p:spPr>
      </p:pic>
      <p:pic>
        <p:nvPicPr>
          <p:cNvPr id="9" name="Picture 8" descr="A graph of a number of samples&#10;&#10;AI-generated content may be incorrect.">
            <a:extLst>
              <a:ext uri="{FF2B5EF4-FFF2-40B4-BE49-F238E27FC236}">
                <a16:creationId xmlns:a16="http://schemas.microsoft.com/office/drawing/2014/main" id="{F4FC5DCF-70CF-F8E3-8956-FAF13E884E3E}"/>
              </a:ext>
            </a:extLst>
          </p:cNvPr>
          <p:cNvPicPr>
            <a:picLocks noChangeAspect="1"/>
          </p:cNvPicPr>
          <p:nvPr/>
        </p:nvPicPr>
        <p:blipFill>
          <a:blip r:embed="rId4"/>
          <a:stretch>
            <a:fillRect/>
          </a:stretch>
        </p:blipFill>
        <p:spPr>
          <a:xfrm>
            <a:off x="6930467" y="1611680"/>
            <a:ext cx="2747964" cy="2747964"/>
          </a:xfrm>
          <a:prstGeom prst="rect">
            <a:avLst/>
          </a:prstGeom>
        </p:spPr>
      </p:pic>
      <p:sp>
        <p:nvSpPr>
          <p:cNvPr id="10" name="TextBox 9">
            <a:extLst>
              <a:ext uri="{FF2B5EF4-FFF2-40B4-BE49-F238E27FC236}">
                <a16:creationId xmlns:a16="http://schemas.microsoft.com/office/drawing/2014/main" id="{21341E64-A6AA-65D4-04D1-0270481D4E6F}"/>
              </a:ext>
            </a:extLst>
          </p:cNvPr>
          <p:cNvSpPr txBox="1"/>
          <p:nvPr/>
        </p:nvSpPr>
        <p:spPr>
          <a:xfrm>
            <a:off x="2354736" y="1433267"/>
            <a:ext cx="7703665" cy="369332"/>
          </a:xfrm>
          <a:prstGeom prst="rect">
            <a:avLst/>
          </a:prstGeom>
          <a:noFill/>
        </p:spPr>
        <p:txBody>
          <a:bodyPr wrap="square" rtlCol="0">
            <a:spAutoFit/>
          </a:bodyPr>
          <a:lstStyle/>
          <a:p>
            <a:r>
              <a:rPr lang="en-US" dirty="0"/>
              <a:t>Untransformed MFI Values 					Log transformed MFI values</a:t>
            </a:r>
          </a:p>
        </p:txBody>
      </p:sp>
      <p:sp>
        <p:nvSpPr>
          <p:cNvPr id="2" name="Title 1">
            <a:extLst>
              <a:ext uri="{FF2B5EF4-FFF2-40B4-BE49-F238E27FC236}">
                <a16:creationId xmlns:a16="http://schemas.microsoft.com/office/drawing/2014/main" id="{4FA51156-E1DB-F1FD-AB65-068C70BF6D1B}"/>
              </a:ext>
            </a:extLst>
          </p:cNvPr>
          <p:cNvSpPr>
            <a:spLocks noGrp="1"/>
          </p:cNvSpPr>
          <p:nvPr>
            <p:ph type="title"/>
          </p:nvPr>
        </p:nvSpPr>
        <p:spPr>
          <a:xfrm>
            <a:off x="585938" y="246276"/>
            <a:ext cx="11353800" cy="1325563"/>
          </a:xfrm>
        </p:spPr>
        <p:txBody>
          <a:bodyPr/>
          <a:lstStyle/>
          <a:p>
            <a:r>
              <a:rPr lang="en-US" dirty="0"/>
              <a:t>Histograms of rubella (</a:t>
            </a:r>
            <a:r>
              <a:rPr lang="en-US" dirty="0" err="1"/>
              <a:t>wruv</a:t>
            </a:r>
            <a:r>
              <a:rPr lang="en-US" dirty="0"/>
              <a:t>) antibody responses</a:t>
            </a:r>
          </a:p>
        </p:txBody>
      </p:sp>
    </p:spTree>
    <p:extLst>
      <p:ext uri="{BB962C8B-B14F-4D97-AF65-F5344CB8AC3E}">
        <p14:creationId xmlns:p14="http://schemas.microsoft.com/office/powerpoint/2010/main" val="34145517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41914</TotalTime>
  <Words>2820</Words>
  <Application>Microsoft Macintosh PowerPoint</Application>
  <PresentationFormat>Widescreen</PresentationFormat>
  <Paragraphs>237</Paragraphs>
  <Slides>30</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Aptos</vt:lpstr>
      <vt:lpstr>Aptos Display</vt:lpstr>
      <vt:lpstr>Arial</vt:lpstr>
      <vt:lpstr>Cambria Math</vt:lpstr>
      <vt:lpstr>Courier New</vt:lpstr>
      <vt:lpstr>Slack-Lato</vt:lpstr>
      <vt:lpstr>Symbol</vt:lpstr>
      <vt:lpstr>Wingdings</vt:lpstr>
      <vt:lpstr>Office Theme</vt:lpstr>
      <vt:lpstr>Lecture 3: Visualizations &amp; considerations for binarizing serological data</vt:lpstr>
      <vt:lpstr>Lecture outline</vt:lpstr>
      <vt:lpstr>Visualizing serological data with histograms</vt:lpstr>
      <vt:lpstr>Visualizing serological data with histograms</vt:lpstr>
      <vt:lpstr>Visualizing serological data with histograms</vt:lpstr>
      <vt:lpstr>Visualizing serological data with histograms</vt:lpstr>
      <vt:lpstr>Visualizing serological data with histograms</vt:lpstr>
      <vt:lpstr>Histograms of rubella (wruv) antibody responses</vt:lpstr>
      <vt:lpstr>Histograms of rubella (wruv) antibody responses</vt:lpstr>
      <vt:lpstr>Histograms of rubella (wruv) antibody responses</vt:lpstr>
      <vt:lpstr>Getting MFI values from standard curves </vt:lpstr>
      <vt:lpstr>Converting MFI values to standardized units (IU/ml) from standard curves </vt:lpstr>
      <vt:lpstr>Converting MFI values to standardized units (IU/ml) from standard curves </vt:lpstr>
      <vt:lpstr>Determining serostatus from a cutoff</vt:lpstr>
      <vt:lpstr>Calculating seropositivity or seroprevalence</vt:lpstr>
      <vt:lpstr>Calculating seropositivity – confidence intervals</vt:lpstr>
      <vt:lpstr>Calculating seropositivity – confidence intervals</vt:lpstr>
      <vt:lpstr>Question: How do we interpret seroprevalence?</vt:lpstr>
      <vt:lpstr>Question: How do we interpret seroprevalence?</vt:lpstr>
      <vt:lpstr>Question: How do we interpret seroprevalence?</vt:lpstr>
      <vt:lpstr>Controls </vt:lpstr>
      <vt:lpstr>Non-target antigen controls</vt:lpstr>
      <vt:lpstr>Positive controls </vt:lpstr>
      <vt:lpstr>Positive controls </vt:lpstr>
      <vt:lpstr>Negative controls</vt:lpstr>
      <vt:lpstr>Negative controls</vt:lpstr>
      <vt:lpstr>Negative controls</vt:lpstr>
      <vt:lpstr>Negative controls</vt:lpstr>
      <vt:lpstr>Controls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Sophie Berube</cp:lastModifiedBy>
  <cp:revision>46</cp:revision>
  <dcterms:created xsi:type="dcterms:W3CDTF">2025-04-09T16:28:51Z</dcterms:created>
  <dcterms:modified xsi:type="dcterms:W3CDTF">2025-05-20T06:47:38Z</dcterms:modified>
</cp:coreProperties>
</file>