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81" r:id="rId4"/>
    <p:sldId id="284" r:id="rId5"/>
    <p:sldId id="268" r:id="rId6"/>
    <p:sldId id="302" r:id="rId7"/>
    <p:sldId id="270" r:id="rId8"/>
    <p:sldId id="271" r:id="rId9"/>
    <p:sldId id="303" r:id="rId10"/>
    <p:sldId id="296" r:id="rId11"/>
    <p:sldId id="288" r:id="rId12"/>
    <p:sldId id="289" r:id="rId13"/>
    <p:sldId id="277" r:id="rId14"/>
    <p:sldId id="304" r:id="rId15"/>
    <p:sldId id="290" r:id="rId16"/>
    <p:sldId id="259" r:id="rId17"/>
    <p:sldId id="263" r:id="rId18"/>
    <p:sldId id="273" r:id="rId19"/>
    <p:sldId id="292" r:id="rId20"/>
    <p:sldId id="297" r:id="rId21"/>
    <p:sldId id="305" r:id="rId22"/>
    <p:sldId id="306" r:id="rId23"/>
    <p:sldId id="295" r:id="rId24"/>
    <p:sldId id="260" r:id="rId25"/>
    <p:sldId id="307" r:id="rId26"/>
    <p:sldId id="308" r:id="rId27"/>
    <p:sldId id="309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0A0AC-DF3B-2344-BCB2-A3AF3F918D03}" v="3725" dt="2025-05-20T11:30:03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7"/>
    <p:restoredTop sz="96301"/>
  </p:normalViewPr>
  <p:slideViewPr>
    <p:cSldViewPr snapToGrid="0">
      <p:cViewPr>
        <p:scale>
          <a:sx n="100" d="100"/>
          <a:sy n="100" d="100"/>
        </p:scale>
        <p:origin x="-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ube, Sophie" userId="42056e48-058a-47b6-8100-9fca35c7e183" providerId="ADAL" clId="{5830A0AC-DF3B-2344-BCB2-A3AF3F918D03}"/>
    <pc:docChg chg="undo custSel addSld delSld modSld sldOrd">
      <pc:chgData name="Berube, Sophie" userId="42056e48-058a-47b6-8100-9fca35c7e183" providerId="ADAL" clId="{5830A0AC-DF3B-2344-BCB2-A3AF3F918D03}" dt="2025-05-20T11:34:51.895" v="9452" actId="113"/>
      <pc:docMkLst>
        <pc:docMk/>
      </pc:docMkLst>
      <pc:sldChg chg="modSp mod">
        <pc:chgData name="Berube, Sophie" userId="42056e48-058a-47b6-8100-9fca35c7e183" providerId="ADAL" clId="{5830A0AC-DF3B-2344-BCB2-A3AF3F918D03}" dt="2025-05-20T08:36:06.329" v="78" actId="20577"/>
        <pc:sldMkLst>
          <pc:docMk/>
          <pc:sldMk cId="667854191" sldId="257"/>
        </pc:sldMkLst>
        <pc:spChg chg="mod">
          <ac:chgData name="Berube, Sophie" userId="42056e48-058a-47b6-8100-9fca35c7e183" providerId="ADAL" clId="{5830A0AC-DF3B-2344-BCB2-A3AF3F918D03}" dt="2025-05-20T08:36:06.329" v="78" actId="20577"/>
          <ac:spMkLst>
            <pc:docMk/>
            <pc:sldMk cId="667854191" sldId="257"/>
            <ac:spMk id="3" creationId="{BE25787C-0999-27A7-3A5E-71A8EA60B903}"/>
          </ac:spMkLst>
        </pc:spChg>
      </pc:sldChg>
      <pc:sldChg chg="modSp mod modAnim">
        <pc:chgData name="Berube, Sophie" userId="42056e48-058a-47b6-8100-9fca35c7e183" providerId="ADAL" clId="{5830A0AC-DF3B-2344-BCB2-A3AF3F918D03}" dt="2025-05-20T10:56:50.265" v="5380" actId="20577"/>
        <pc:sldMkLst>
          <pc:docMk/>
          <pc:sldMk cId="2871403817" sldId="259"/>
        </pc:sldMkLst>
        <pc:spChg chg="mod">
          <ac:chgData name="Berube, Sophie" userId="42056e48-058a-47b6-8100-9fca35c7e183" providerId="ADAL" clId="{5830A0AC-DF3B-2344-BCB2-A3AF3F918D03}" dt="2025-05-20T10:55:53.303" v="5200" actId="20577"/>
          <ac:spMkLst>
            <pc:docMk/>
            <pc:sldMk cId="2871403817" sldId="259"/>
            <ac:spMk id="2" creationId="{6D54DDEE-43C1-97A9-F892-904B87FEE4A6}"/>
          </ac:spMkLst>
        </pc:spChg>
        <pc:spChg chg="mod">
          <ac:chgData name="Berube, Sophie" userId="42056e48-058a-47b6-8100-9fca35c7e183" providerId="ADAL" clId="{5830A0AC-DF3B-2344-BCB2-A3AF3F918D03}" dt="2025-05-20T10:56:50.265" v="5380" actId="20577"/>
          <ac:spMkLst>
            <pc:docMk/>
            <pc:sldMk cId="2871403817" sldId="259"/>
            <ac:spMk id="5" creationId="{76741FA1-CD52-53D4-CCB8-D80D00AAABD3}"/>
          </ac:spMkLst>
        </pc:spChg>
      </pc:sldChg>
      <pc:sldChg chg="modSp modAnim">
        <pc:chgData name="Berube, Sophie" userId="42056e48-058a-47b6-8100-9fca35c7e183" providerId="ADAL" clId="{5830A0AC-DF3B-2344-BCB2-A3AF3F918D03}" dt="2025-05-20T11:27:04.978" v="8633" actId="113"/>
        <pc:sldMkLst>
          <pc:docMk/>
          <pc:sldMk cId="2184469665" sldId="260"/>
        </pc:sldMkLst>
        <pc:spChg chg="mod">
          <ac:chgData name="Berube, Sophie" userId="42056e48-058a-47b6-8100-9fca35c7e183" providerId="ADAL" clId="{5830A0AC-DF3B-2344-BCB2-A3AF3F918D03}" dt="2025-05-20T11:27:04.978" v="8633" actId="113"/>
          <ac:spMkLst>
            <pc:docMk/>
            <pc:sldMk cId="2184469665" sldId="260"/>
            <ac:spMk id="5" creationId="{3DC81616-1925-FF52-D3F8-BBC7B337BA23}"/>
          </ac:spMkLst>
        </pc:spChg>
      </pc:sldChg>
      <pc:sldChg chg="del">
        <pc:chgData name="Berube, Sophie" userId="42056e48-058a-47b6-8100-9fca35c7e183" providerId="ADAL" clId="{5830A0AC-DF3B-2344-BCB2-A3AF3F918D03}" dt="2025-05-20T08:46:22.075" v="85" actId="2696"/>
        <pc:sldMkLst>
          <pc:docMk/>
          <pc:sldMk cId="3163905962" sldId="262"/>
        </pc:sldMkLst>
      </pc:sldChg>
      <pc:sldChg chg="modSp mod">
        <pc:chgData name="Berube, Sophie" userId="42056e48-058a-47b6-8100-9fca35c7e183" providerId="ADAL" clId="{5830A0AC-DF3B-2344-BCB2-A3AF3F918D03}" dt="2025-05-20T11:01:54.671" v="5963" actId="113"/>
        <pc:sldMkLst>
          <pc:docMk/>
          <pc:sldMk cId="4240855445" sldId="263"/>
        </pc:sldMkLst>
        <pc:spChg chg="mod">
          <ac:chgData name="Berube, Sophie" userId="42056e48-058a-47b6-8100-9fca35c7e183" providerId="ADAL" clId="{5830A0AC-DF3B-2344-BCB2-A3AF3F918D03}" dt="2025-05-20T11:01:54.671" v="5963" actId="113"/>
          <ac:spMkLst>
            <pc:docMk/>
            <pc:sldMk cId="4240855445" sldId="263"/>
            <ac:spMk id="5" creationId="{7B8EFFBC-05A5-4BD7-FCA6-4C393ABFDB26}"/>
          </ac:spMkLst>
        </pc:spChg>
      </pc:sldChg>
      <pc:sldChg chg="del">
        <pc:chgData name="Berube, Sophie" userId="42056e48-058a-47b6-8100-9fca35c7e183" providerId="ADAL" clId="{5830A0AC-DF3B-2344-BCB2-A3AF3F918D03}" dt="2025-05-20T10:59:46.133" v="5766" actId="2696"/>
        <pc:sldMkLst>
          <pc:docMk/>
          <pc:sldMk cId="486681149" sldId="264"/>
        </pc:sldMkLst>
      </pc:sldChg>
      <pc:sldChg chg="delSp del mod ord delAnim">
        <pc:chgData name="Berube, Sophie" userId="42056e48-058a-47b6-8100-9fca35c7e183" providerId="ADAL" clId="{5830A0AC-DF3B-2344-BCB2-A3AF3F918D03}" dt="2025-05-20T08:41:12.413" v="82" actId="2696"/>
        <pc:sldMkLst>
          <pc:docMk/>
          <pc:sldMk cId="1291662585" sldId="266"/>
        </pc:sldMkLst>
        <pc:spChg chg="del">
          <ac:chgData name="Berube, Sophie" userId="42056e48-058a-47b6-8100-9fca35c7e183" providerId="ADAL" clId="{5830A0AC-DF3B-2344-BCB2-A3AF3F918D03}" dt="2025-05-20T08:36:29.490" v="79" actId="478"/>
          <ac:spMkLst>
            <pc:docMk/>
            <pc:sldMk cId="1291662585" sldId="266"/>
            <ac:spMk id="11" creationId="{1FD165BC-2A69-6239-23FF-00937F667571}"/>
          </ac:spMkLst>
        </pc:spChg>
        <pc:picChg chg="del">
          <ac:chgData name="Berube, Sophie" userId="42056e48-058a-47b6-8100-9fca35c7e183" providerId="ADAL" clId="{5830A0AC-DF3B-2344-BCB2-A3AF3F918D03}" dt="2025-05-20T08:36:36.453" v="81" actId="478"/>
          <ac:picMkLst>
            <pc:docMk/>
            <pc:sldMk cId="1291662585" sldId="266"/>
            <ac:picMk id="7" creationId="{3EBC5354-ADB8-40F1-120E-2640DC0CBDA2}"/>
          </ac:picMkLst>
        </pc:picChg>
        <pc:picChg chg="del">
          <ac:chgData name="Berube, Sophie" userId="42056e48-058a-47b6-8100-9fca35c7e183" providerId="ADAL" clId="{5830A0AC-DF3B-2344-BCB2-A3AF3F918D03}" dt="2025-05-20T08:36:34.630" v="80" actId="478"/>
          <ac:picMkLst>
            <pc:docMk/>
            <pc:sldMk cId="1291662585" sldId="266"/>
            <ac:picMk id="10" creationId="{500CC9F0-747B-0FA3-EA19-C364DED59F11}"/>
          </ac:picMkLst>
        </pc:picChg>
      </pc:sldChg>
      <pc:sldChg chg="modSp modAnim">
        <pc:chgData name="Berube, Sophie" userId="42056e48-058a-47b6-8100-9fca35c7e183" providerId="ADAL" clId="{5830A0AC-DF3B-2344-BCB2-A3AF3F918D03}" dt="2025-05-20T09:08:57.138" v="1320" actId="113"/>
        <pc:sldMkLst>
          <pc:docMk/>
          <pc:sldMk cId="757108401" sldId="268"/>
        </pc:sldMkLst>
        <pc:spChg chg="mod">
          <ac:chgData name="Berube, Sophie" userId="42056e48-058a-47b6-8100-9fca35c7e183" providerId="ADAL" clId="{5830A0AC-DF3B-2344-BCB2-A3AF3F918D03}" dt="2025-05-20T09:08:57.138" v="1320" actId="113"/>
          <ac:spMkLst>
            <pc:docMk/>
            <pc:sldMk cId="757108401" sldId="268"/>
            <ac:spMk id="4" creationId="{A5284813-A07B-AC1E-16B0-D2D29AF6BB21}"/>
          </ac:spMkLst>
        </pc:spChg>
      </pc:sldChg>
      <pc:sldChg chg="modSp del mod">
        <pc:chgData name="Berube, Sophie" userId="42056e48-058a-47b6-8100-9fca35c7e183" providerId="ADAL" clId="{5830A0AC-DF3B-2344-BCB2-A3AF3F918D03}" dt="2025-05-20T09:16:30.587" v="1978" actId="2696"/>
        <pc:sldMkLst>
          <pc:docMk/>
          <pc:sldMk cId="2823926916" sldId="269"/>
        </pc:sldMkLst>
        <pc:spChg chg="mod">
          <ac:chgData name="Berube, Sophie" userId="42056e48-058a-47b6-8100-9fca35c7e183" providerId="ADAL" clId="{5830A0AC-DF3B-2344-BCB2-A3AF3F918D03}" dt="2025-05-20T09:15:18.703" v="1936" actId="20577"/>
          <ac:spMkLst>
            <pc:docMk/>
            <pc:sldMk cId="2823926916" sldId="269"/>
            <ac:spMk id="2" creationId="{FCB83AA3-614F-2309-E1C4-9EFEDFBC0140}"/>
          </ac:spMkLst>
        </pc:spChg>
        <pc:spChg chg="mod">
          <ac:chgData name="Berube, Sophie" userId="42056e48-058a-47b6-8100-9fca35c7e183" providerId="ADAL" clId="{5830A0AC-DF3B-2344-BCB2-A3AF3F918D03}" dt="2025-05-20T09:15:26.055" v="1971" actId="20577"/>
          <ac:spMkLst>
            <pc:docMk/>
            <pc:sldMk cId="2823926916" sldId="269"/>
            <ac:spMk id="4" creationId="{C1E1BB6F-945D-C4CC-6789-C0000D98F861}"/>
          </ac:spMkLst>
        </pc:spChg>
      </pc:sldChg>
      <pc:sldChg chg="addSp delSp modSp mod ord">
        <pc:chgData name="Berube, Sophie" userId="42056e48-058a-47b6-8100-9fca35c7e183" providerId="ADAL" clId="{5830A0AC-DF3B-2344-BCB2-A3AF3F918D03}" dt="2025-05-20T09:17:52.191" v="2155" actId="20577"/>
        <pc:sldMkLst>
          <pc:docMk/>
          <pc:sldMk cId="3264401481" sldId="270"/>
        </pc:sldMkLst>
        <pc:spChg chg="mod">
          <ac:chgData name="Berube, Sophie" userId="42056e48-058a-47b6-8100-9fca35c7e183" providerId="ADAL" clId="{5830A0AC-DF3B-2344-BCB2-A3AF3F918D03}" dt="2025-05-20T09:17:04.818" v="1988" actId="20577"/>
          <ac:spMkLst>
            <pc:docMk/>
            <pc:sldMk cId="3264401481" sldId="270"/>
            <ac:spMk id="2" creationId="{E2295F78-116D-D6BE-F37F-BB322E43E166}"/>
          </ac:spMkLst>
        </pc:spChg>
        <pc:spChg chg="add del mod">
          <ac:chgData name="Berube, Sophie" userId="42056e48-058a-47b6-8100-9fca35c7e183" providerId="ADAL" clId="{5830A0AC-DF3B-2344-BCB2-A3AF3F918D03}" dt="2025-05-20T09:17:36.546" v="2150"/>
          <ac:spMkLst>
            <pc:docMk/>
            <pc:sldMk cId="3264401481" sldId="270"/>
            <ac:spMk id="4" creationId="{411A04C3-0CA6-7C65-89DE-9DAFA9C346EF}"/>
          </ac:spMkLst>
        </pc:spChg>
        <pc:spChg chg="add mod">
          <ac:chgData name="Berube, Sophie" userId="42056e48-058a-47b6-8100-9fca35c7e183" providerId="ADAL" clId="{5830A0AC-DF3B-2344-BCB2-A3AF3F918D03}" dt="2025-05-20T09:17:52.191" v="2155" actId="20577"/>
          <ac:spMkLst>
            <pc:docMk/>
            <pc:sldMk cId="3264401481" sldId="270"/>
            <ac:spMk id="5" creationId="{9B0C92FD-84C4-37B7-17BF-0710AB391097}"/>
          </ac:spMkLst>
        </pc:spChg>
        <pc:picChg chg="mod">
          <ac:chgData name="Berube, Sophie" userId="42056e48-058a-47b6-8100-9fca35c7e183" providerId="ADAL" clId="{5830A0AC-DF3B-2344-BCB2-A3AF3F918D03}" dt="2025-05-20T09:17:48.756" v="2153" actId="1076"/>
          <ac:picMkLst>
            <pc:docMk/>
            <pc:sldMk cId="3264401481" sldId="270"/>
            <ac:picMk id="3" creationId="{F8A44415-C31E-8606-AEDC-5193DA137165}"/>
          </ac:picMkLst>
        </pc:picChg>
      </pc:sldChg>
      <pc:sldChg chg="addSp delSp modSp mod ord">
        <pc:chgData name="Berube, Sophie" userId="42056e48-058a-47b6-8100-9fca35c7e183" providerId="ADAL" clId="{5830A0AC-DF3B-2344-BCB2-A3AF3F918D03}" dt="2025-05-20T09:18:24.001" v="2315" actId="20577"/>
        <pc:sldMkLst>
          <pc:docMk/>
          <pc:sldMk cId="305121693" sldId="271"/>
        </pc:sldMkLst>
        <pc:spChg chg="add mod">
          <ac:chgData name="Berube, Sophie" userId="42056e48-058a-47b6-8100-9fca35c7e183" providerId="ADAL" clId="{5830A0AC-DF3B-2344-BCB2-A3AF3F918D03}" dt="2025-05-20T09:18:24.001" v="2315" actId="20577"/>
          <ac:spMkLst>
            <pc:docMk/>
            <pc:sldMk cId="305121693" sldId="271"/>
            <ac:spMk id="2" creationId="{EB9A5DAE-4840-2E18-745A-F8762E5A24D1}"/>
          </ac:spMkLst>
        </pc:spChg>
        <pc:spChg chg="mod">
          <ac:chgData name="Berube, Sophie" userId="42056e48-058a-47b6-8100-9fca35c7e183" providerId="ADAL" clId="{5830A0AC-DF3B-2344-BCB2-A3AF3F918D03}" dt="2025-05-20T09:16:59.007" v="1986" actId="20577"/>
          <ac:spMkLst>
            <pc:docMk/>
            <pc:sldMk cId="305121693" sldId="271"/>
            <ac:spMk id="4" creationId="{6184C812-0C3A-46B4-E59B-FA6412DC906C}"/>
          </ac:spMkLst>
        </pc:spChg>
        <pc:spChg chg="del mod">
          <ac:chgData name="Berube, Sophie" userId="42056e48-058a-47b6-8100-9fca35c7e183" providerId="ADAL" clId="{5830A0AC-DF3B-2344-BCB2-A3AF3F918D03}" dt="2025-05-20T09:16:55.728" v="1984"/>
          <ac:spMkLst>
            <pc:docMk/>
            <pc:sldMk cId="305121693" sldId="271"/>
            <ac:spMk id="5" creationId="{89BE8474-36F9-C616-1B65-AA8517DB9C20}"/>
          </ac:spMkLst>
        </pc:spChg>
      </pc:sldChg>
      <pc:sldChg chg="del">
        <pc:chgData name="Berube, Sophie" userId="42056e48-058a-47b6-8100-9fca35c7e183" providerId="ADAL" clId="{5830A0AC-DF3B-2344-BCB2-A3AF3F918D03}" dt="2025-05-20T10:59:59.712" v="5767" actId="2696"/>
        <pc:sldMkLst>
          <pc:docMk/>
          <pc:sldMk cId="3245028178" sldId="272"/>
        </pc:sldMkLst>
      </pc:sldChg>
      <pc:sldChg chg="modSp mod">
        <pc:chgData name="Berube, Sophie" userId="42056e48-058a-47b6-8100-9fca35c7e183" providerId="ADAL" clId="{5830A0AC-DF3B-2344-BCB2-A3AF3F918D03}" dt="2025-05-20T11:34:51.895" v="9452" actId="113"/>
        <pc:sldMkLst>
          <pc:docMk/>
          <pc:sldMk cId="1213959057" sldId="274"/>
        </pc:sldMkLst>
        <pc:spChg chg="mod">
          <ac:chgData name="Berube, Sophie" userId="42056e48-058a-47b6-8100-9fca35c7e183" providerId="ADAL" clId="{5830A0AC-DF3B-2344-BCB2-A3AF3F918D03}" dt="2025-05-20T11:34:51.895" v="9452" actId="113"/>
          <ac:spMkLst>
            <pc:docMk/>
            <pc:sldMk cId="1213959057" sldId="274"/>
            <ac:spMk id="4" creationId="{A860FA21-D09B-EA88-6318-C6D2F2E69313}"/>
          </ac:spMkLst>
        </pc:spChg>
      </pc:sldChg>
      <pc:sldChg chg="del">
        <pc:chgData name="Berube, Sophie" userId="42056e48-058a-47b6-8100-9fca35c7e183" providerId="ADAL" clId="{5830A0AC-DF3B-2344-BCB2-A3AF3F918D03}" dt="2025-05-20T11:19:37.172" v="7374" actId="2696"/>
        <pc:sldMkLst>
          <pc:docMk/>
          <pc:sldMk cId="3333645280" sldId="275"/>
        </pc:sldMkLst>
      </pc:sldChg>
      <pc:sldChg chg="del">
        <pc:chgData name="Berube, Sophie" userId="42056e48-058a-47b6-8100-9fca35c7e183" providerId="ADAL" clId="{5830A0AC-DF3B-2344-BCB2-A3AF3F918D03}" dt="2025-05-20T11:01:26.476" v="5960" actId="2696"/>
        <pc:sldMkLst>
          <pc:docMk/>
          <pc:sldMk cId="3657291636" sldId="276"/>
        </pc:sldMkLst>
      </pc:sldChg>
      <pc:sldChg chg="addSp delSp modSp mod">
        <pc:chgData name="Berube, Sophie" userId="42056e48-058a-47b6-8100-9fca35c7e183" providerId="ADAL" clId="{5830A0AC-DF3B-2344-BCB2-A3AF3F918D03}" dt="2025-05-20T09:37:58.623" v="4062" actId="1076"/>
        <pc:sldMkLst>
          <pc:docMk/>
          <pc:sldMk cId="515772747" sldId="277"/>
        </pc:sldMkLst>
        <pc:spChg chg="mod">
          <ac:chgData name="Berube, Sophie" userId="42056e48-058a-47b6-8100-9fca35c7e183" providerId="ADAL" clId="{5830A0AC-DF3B-2344-BCB2-A3AF3F918D03}" dt="2025-05-20T09:33:05.166" v="3472" actId="20577"/>
          <ac:spMkLst>
            <pc:docMk/>
            <pc:sldMk cId="515772747" sldId="277"/>
            <ac:spMk id="2" creationId="{33617A02-BD99-92F7-CB11-F0549399F391}"/>
          </ac:spMkLst>
        </pc:spChg>
        <pc:spChg chg="add del mod">
          <ac:chgData name="Berube, Sophie" userId="42056e48-058a-47b6-8100-9fca35c7e183" providerId="ADAL" clId="{5830A0AC-DF3B-2344-BCB2-A3AF3F918D03}" dt="2025-05-20T09:37:55.883" v="4059"/>
          <ac:spMkLst>
            <pc:docMk/>
            <pc:sldMk cId="515772747" sldId="277"/>
            <ac:spMk id="3" creationId="{CE926581-1988-472F-6FC8-C1A6EEC594F8}"/>
          </ac:spMkLst>
        </pc:spChg>
        <pc:spChg chg="mod">
          <ac:chgData name="Berube, Sophie" userId="42056e48-058a-47b6-8100-9fca35c7e183" providerId="ADAL" clId="{5830A0AC-DF3B-2344-BCB2-A3AF3F918D03}" dt="2025-05-20T09:37:58.623" v="4062" actId="1076"/>
          <ac:spMkLst>
            <pc:docMk/>
            <pc:sldMk cId="515772747" sldId="277"/>
            <ac:spMk id="4" creationId="{373E0318-787F-785F-C1BE-FAC183506262}"/>
          </ac:spMkLst>
        </pc:spChg>
        <pc:spChg chg="add del mod">
          <ac:chgData name="Berube, Sophie" userId="42056e48-058a-47b6-8100-9fca35c7e183" providerId="ADAL" clId="{5830A0AC-DF3B-2344-BCB2-A3AF3F918D03}" dt="2025-05-20T09:37:56.483" v="4061"/>
          <ac:spMkLst>
            <pc:docMk/>
            <pc:sldMk cId="515772747" sldId="277"/>
            <ac:spMk id="5" creationId="{970099F7-8FFB-0182-3A11-B4DF66FA3EA2}"/>
          </ac:spMkLst>
        </pc:spChg>
      </pc:sldChg>
      <pc:sldChg chg="del">
        <pc:chgData name="Berube, Sophie" userId="42056e48-058a-47b6-8100-9fca35c7e183" providerId="ADAL" clId="{5830A0AC-DF3B-2344-BCB2-A3AF3F918D03}" dt="2025-05-20T09:33:15.138" v="3473" actId="2696"/>
        <pc:sldMkLst>
          <pc:docMk/>
          <pc:sldMk cId="1799569148" sldId="278"/>
        </pc:sldMkLst>
      </pc:sldChg>
      <pc:sldChg chg="del">
        <pc:chgData name="Berube, Sophie" userId="42056e48-058a-47b6-8100-9fca35c7e183" providerId="ADAL" clId="{5830A0AC-DF3B-2344-BCB2-A3AF3F918D03}" dt="2025-05-20T11:01:28.575" v="5961" actId="2696"/>
        <pc:sldMkLst>
          <pc:docMk/>
          <pc:sldMk cId="2097517397" sldId="279"/>
        </pc:sldMkLst>
      </pc:sldChg>
      <pc:sldChg chg="modSp modAnim">
        <pc:chgData name="Berube, Sophie" userId="42056e48-058a-47b6-8100-9fca35c7e183" providerId="ADAL" clId="{5830A0AC-DF3B-2344-BCB2-A3AF3F918D03}" dt="2025-05-20T09:01:49.017" v="709" actId="113"/>
        <pc:sldMkLst>
          <pc:docMk/>
          <pc:sldMk cId="4042767112" sldId="281"/>
        </pc:sldMkLst>
        <pc:spChg chg="mod">
          <ac:chgData name="Berube, Sophie" userId="42056e48-058a-47b6-8100-9fca35c7e183" providerId="ADAL" clId="{5830A0AC-DF3B-2344-BCB2-A3AF3F918D03}" dt="2025-05-20T09:01:49.017" v="709" actId="113"/>
          <ac:spMkLst>
            <pc:docMk/>
            <pc:sldMk cId="4042767112" sldId="281"/>
            <ac:spMk id="3" creationId="{6EB9014A-497E-CCDD-39DD-8B1AAA1308F8}"/>
          </ac:spMkLst>
        </pc:spChg>
      </pc:sldChg>
      <pc:sldChg chg="delSp mod ord">
        <pc:chgData name="Berube, Sophie" userId="42056e48-058a-47b6-8100-9fca35c7e183" providerId="ADAL" clId="{5830A0AC-DF3B-2344-BCB2-A3AF3F918D03}" dt="2025-05-20T09:01:53.899" v="710" actId="20578"/>
        <pc:sldMkLst>
          <pc:docMk/>
          <pc:sldMk cId="3451825023" sldId="284"/>
        </pc:sldMkLst>
        <pc:spChg chg="del">
          <ac:chgData name="Berube, Sophie" userId="42056e48-058a-47b6-8100-9fca35c7e183" providerId="ADAL" clId="{5830A0AC-DF3B-2344-BCB2-A3AF3F918D03}" dt="2025-05-20T08:46:11.708" v="84" actId="478"/>
          <ac:spMkLst>
            <pc:docMk/>
            <pc:sldMk cId="3451825023" sldId="284"/>
            <ac:spMk id="4" creationId="{1CA2DEBF-2A2D-6A6E-D1F6-4FCFFF2A92D6}"/>
          </ac:spMkLst>
        </pc:spChg>
      </pc:sldChg>
      <pc:sldChg chg="del">
        <pc:chgData name="Berube, Sophie" userId="42056e48-058a-47b6-8100-9fca35c7e183" providerId="ADAL" clId="{5830A0AC-DF3B-2344-BCB2-A3AF3F918D03}" dt="2025-05-20T11:19:36.334" v="7373" actId="2696"/>
        <pc:sldMkLst>
          <pc:docMk/>
          <pc:sldMk cId="2156545998" sldId="287"/>
        </pc:sldMkLst>
      </pc:sldChg>
      <pc:sldChg chg="modSp mod">
        <pc:chgData name="Berube, Sophie" userId="42056e48-058a-47b6-8100-9fca35c7e183" providerId="ADAL" clId="{5830A0AC-DF3B-2344-BCB2-A3AF3F918D03}" dt="2025-05-20T09:30:10.423" v="3093" actId="20577"/>
        <pc:sldMkLst>
          <pc:docMk/>
          <pc:sldMk cId="3134828397" sldId="288"/>
        </pc:sldMkLst>
        <pc:spChg chg="mod">
          <ac:chgData name="Berube, Sophie" userId="42056e48-058a-47b6-8100-9fca35c7e183" providerId="ADAL" clId="{5830A0AC-DF3B-2344-BCB2-A3AF3F918D03}" dt="2025-05-20T09:30:10.423" v="3093" actId="20577"/>
          <ac:spMkLst>
            <pc:docMk/>
            <pc:sldMk cId="3134828397" sldId="288"/>
            <ac:spMk id="6" creationId="{01C60B71-8F96-ACB5-9A4F-2C28E4D4BC46}"/>
          </ac:spMkLst>
        </pc:spChg>
      </pc:sldChg>
      <pc:sldChg chg="del">
        <pc:chgData name="Berube, Sophie" userId="42056e48-058a-47b6-8100-9fca35c7e183" providerId="ADAL" clId="{5830A0AC-DF3B-2344-BCB2-A3AF3F918D03}" dt="2025-05-20T11:08:10.708" v="6476" actId="2696"/>
        <pc:sldMkLst>
          <pc:docMk/>
          <pc:sldMk cId="94785822" sldId="291"/>
        </pc:sldMkLst>
      </pc:sldChg>
      <pc:sldChg chg="modSp del mod">
        <pc:chgData name="Berube, Sophie" userId="42056e48-058a-47b6-8100-9fca35c7e183" providerId="ADAL" clId="{5830A0AC-DF3B-2344-BCB2-A3AF3F918D03}" dt="2025-05-20T11:23:37.827" v="8063" actId="2696"/>
        <pc:sldMkLst>
          <pc:docMk/>
          <pc:sldMk cId="4159429507" sldId="294"/>
        </pc:sldMkLst>
        <pc:spChg chg="mod">
          <ac:chgData name="Berube, Sophie" userId="42056e48-058a-47b6-8100-9fca35c7e183" providerId="ADAL" clId="{5830A0AC-DF3B-2344-BCB2-A3AF3F918D03}" dt="2025-05-20T11:19:31.680" v="7372" actId="20577"/>
          <ac:spMkLst>
            <pc:docMk/>
            <pc:sldMk cId="4159429507" sldId="294"/>
            <ac:spMk id="5" creationId="{29DAEFDB-008F-029F-FF98-87D21779BECE}"/>
          </ac:spMkLst>
        </pc:spChg>
      </pc:sldChg>
      <pc:sldChg chg="modSp mod">
        <pc:chgData name="Berube, Sophie" userId="42056e48-058a-47b6-8100-9fca35c7e183" providerId="ADAL" clId="{5830A0AC-DF3B-2344-BCB2-A3AF3F918D03}" dt="2025-05-20T11:09:07.298" v="6478" actId="113"/>
        <pc:sldMkLst>
          <pc:docMk/>
          <pc:sldMk cId="3356872884" sldId="297"/>
        </pc:sldMkLst>
        <pc:spChg chg="mod">
          <ac:chgData name="Berube, Sophie" userId="42056e48-058a-47b6-8100-9fca35c7e183" providerId="ADAL" clId="{5830A0AC-DF3B-2344-BCB2-A3AF3F918D03}" dt="2025-05-20T11:09:07.298" v="6478" actId="113"/>
          <ac:spMkLst>
            <pc:docMk/>
            <pc:sldMk cId="3356872884" sldId="297"/>
            <ac:spMk id="3" creationId="{4BD712BD-AC21-A764-1454-15BF842885F5}"/>
          </ac:spMkLst>
        </pc:spChg>
      </pc:sldChg>
      <pc:sldChg chg="del">
        <pc:chgData name="Berube, Sophie" userId="42056e48-058a-47b6-8100-9fca35c7e183" providerId="ADAL" clId="{5830A0AC-DF3B-2344-BCB2-A3AF3F918D03}" dt="2025-05-20T09:33:24.488" v="3474" actId="2696"/>
        <pc:sldMkLst>
          <pc:docMk/>
          <pc:sldMk cId="2123757739" sldId="298"/>
        </pc:sldMkLst>
      </pc:sldChg>
      <pc:sldChg chg="del">
        <pc:chgData name="Berube, Sophie" userId="42056e48-058a-47b6-8100-9fca35c7e183" providerId="ADAL" clId="{5830A0AC-DF3B-2344-BCB2-A3AF3F918D03}" dt="2025-05-20T09:29:47.193" v="2997" actId="2696"/>
        <pc:sldMkLst>
          <pc:docMk/>
          <pc:sldMk cId="2203309509" sldId="299"/>
        </pc:sldMkLst>
      </pc:sldChg>
      <pc:sldChg chg="del">
        <pc:chgData name="Berube, Sophie" userId="42056e48-058a-47b6-8100-9fca35c7e183" providerId="ADAL" clId="{5830A0AC-DF3B-2344-BCB2-A3AF3F918D03}" dt="2025-05-20T11:04:52.027" v="5964" actId="2696"/>
        <pc:sldMkLst>
          <pc:docMk/>
          <pc:sldMk cId="1242159954" sldId="300"/>
        </pc:sldMkLst>
      </pc:sldChg>
      <pc:sldChg chg="del">
        <pc:chgData name="Berube, Sophie" userId="42056e48-058a-47b6-8100-9fca35c7e183" providerId="ADAL" clId="{5830A0AC-DF3B-2344-BCB2-A3AF3F918D03}" dt="2025-05-20T11:19:07.899" v="7285" actId="2696"/>
        <pc:sldMkLst>
          <pc:docMk/>
          <pc:sldMk cId="2780351816" sldId="301"/>
        </pc:sldMkLst>
      </pc:sldChg>
      <pc:sldChg chg="addSp delSp modSp new mod modAnim">
        <pc:chgData name="Berube, Sophie" userId="42056e48-058a-47b6-8100-9fca35c7e183" providerId="ADAL" clId="{5830A0AC-DF3B-2344-BCB2-A3AF3F918D03}" dt="2025-05-20T09:15:05.703" v="1901" actId="113"/>
        <pc:sldMkLst>
          <pc:docMk/>
          <pc:sldMk cId="3207982445" sldId="302"/>
        </pc:sldMkLst>
        <pc:spChg chg="mod">
          <ac:chgData name="Berube, Sophie" userId="42056e48-058a-47b6-8100-9fca35c7e183" providerId="ADAL" clId="{5830A0AC-DF3B-2344-BCB2-A3AF3F918D03}" dt="2025-05-20T09:09:53.450" v="1378" actId="20577"/>
          <ac:spMkLst>
            <pc:docMk/>
            <pc:sldMk cId="3207982445" sldId="302"/>
            <ac:spMk id="2" creationId="{D245D006-C742-A907-0FF9-B8D47EB0AFDD}"/>
          </ac:spMkLst>
        </pc:spChg>
        <pc:spChg chg="add mod">
          <ac:chgData name="Berube, Sophie" userId="42056e48-058a-47b6-8100-9fca35c7e183" providerId="ADAL" clId="{5830A0AC-DF3B-2344-BCB2-A3AF3F918D03}" dt="2025-05-20T09:10:02.165" v="1379"/>
          <ac:spMkLst>
            <pc:docMk/>
            <pc:sldMk cId="3207982445" sldId="302"/>
            <ac:spMk id="3" creationId="{9625B024-53CB-6FA3-93AE-0F7C380A9DC6}"/>
          </ac:spMkLst>
        </pc:spChg>
        <pc:spChg chg="add del mod">
          <ac:chgData name="Berube, Sophie" userId="42056e48-058a-47b6-8100-9fca35c7e183" providerId="ADAL" clId="{5830A0AC-DF3B-2344-BCB2-A3AF3F918D03}" dt="2025-05-20T09:10:08.248" v="1384" actId="767"/>
          <ac:spMkLst>
            <pc:docMk/>
            <pc:sldMk cId="3207982445" sldId="302"/>
            <ac:spMk id="4" creationId="{6AB325AF-D911-3213-AD1B-ED31BD985332}"/>
          </ac:spMkLst>
        </pc:spChg>
        <pc:spChg chg="add del mod">
          <ac:chgData name="Berube, Sophie" userId="42056e48-058a-47b6-8100-9fca35c7e183" providerId="ADAL" clId="{5830A0AC-DF3B-2344-BCB2-A3AF3F918D03}" dt="2025-05-20T09:10:22.593" v="1390" actId="478"/>
          <ac:spMkLst>
            <pc:docMk/>
            <pc:sldMk cId="3207982445" sldId="302"/>
            <ac:spMk id="6" creationId="{D5A6CCF6-2B55-3018-3ADB-EF55140BA06E}"/>
          </ac:spMkLst>
        </pc:spChg>
        <pc:spChg chg="add mod">
          <ac:chgData name="Berube, Sophie" userId="42056e48-058a-47b6-8100-9fca35c7e183" providerId="ADAL" clId="{5830A0AC-DF3B-2344-BCB2-A3AF3F918D03}" dt="2025-05-20T09:15:05.703" v="1901" actId="113"/>
          <ac:spMkLst>
            <pc:docMk/>
            <pc:sldMk cId="3207982445" sldId="302"/>
            <ac:spMk id="7" creationId="{B3094451-0B8C-1BB8-7150-4D8C50CE418C}"/>
          </ac:spMkLst>
        </pc:spChg>
      </pc:sldChg>
      <pc:sldChg chg="addSp modSp new mod modAnim">
        <pc:chgData name="Berube, Sophie" userId="42056e48-058a-47b6-8100-9fca35c7e183" providerId="ADAL" clId="{5830A0AC-DF3B-2344-BCB2-A3AF3F918D03}" dt="2025-05-20T09:29:35.896" v="2996" actId="113"/>
        <pc:sldMkLst>
          <pc:docMk/>
          <pc:sldMk cId="3557661880" sldId="303"/>
        </pc:sldMkLst>
        <pc:spChg chg="mod">
          <ac:chgData name="Berube, Sophie" userId="42056e48-058a-47b6-8100-9fca35c7e183" providerId="ADAL" clId="{5830A0AC-DF3B-2344-BCB2-A3AF3F918D03}" dt="2025-05-20T09:18:42.208" v="2369" actId="20577"/>
          <ac:spMkLst>
            <pc:docMk/>
            <pc:sldMk cId="3557661880" sldId="303"/>
            <ac:spMk id="2" creationId="{2B7FDC6D-5ACB-325F-DEE9-4B6EB94C3A16}"/>
          </ac:spMkLst>
        </pc:spChg>
        <pc:spChg chg="add mod">
          <ac:chgData name="Berube, Sophie" userId="42056e48-058a-47b6-8100-9fca35c7e183" providerId="ADAL" clId="{5830A0AC-DF3B-2344-BCB2-A3AF3F918D03}" dt="2025-05-20T09:29:35.896" v="2996" actId="113"/>
          <ac:spMkLst>
            <pc:docMk/>
            <pc:sldMk cId="3557661880" sldId="303"/>
            <ac:spMk id="3" creationId="{56A9A4AA-E8A0-165A-B0CE-2FBBDF356317}"/>
          </ac:spMkLst>
        </pc:spChg>
      </pc:sldChg>
      <pc:sldChg chg="addSp modSp add mod">
        <pc:chgData name="Berube, Sophie" userId="42056e48-058a-47b6-8100-9fca35c7e183" providerId="ADAL" clId="{5830A0AC-DF3B-2344-BCB2-A3AF3F918D03}" dt="2025-05-20T10:51:55.223" v="4759" actId="20577"/>
        <pc:sldMkLst>
          <pc:docMk/>
          <pc:sldMk cId="51658158" sldId="304"/>
        </pc:sldMkLst>
        <pc:spChg chg="add mod">
          <ac:chgData name="Berube, Sophie" userId="42056e48-058a-47b6-8100-9fca35c7e183" providerId="ADAL" clId="{5830A0AC-DF3B-2344-BCB2-A3AF3F918D03}" dt="2025-05-20T10:51:55.223" v="4759" actId="20577"/>
          <ac:spMkLst>
            <pc:docMk/>
            <pc:sldMk cId="51658158" sldId="304"/>
            <ac:spMk id="3" creationId="{DA2011E0-5F83-BFC6-0278-50F221A4F0C3}"/>
          </ac:spMkLst>
        </pc:spChg>
        <pc:spChg chg="mod">
          <ac:chgData name="Berube, Sophie" userId="42056e48-058a-47b6-8100-9fca35c7e183" providerId="ADAL" clId="{5830A0AC-DF3B-2344-BCB2-A3AF3F918D03}" dt="2025-05-20T09:38:06.203" v="4064" actId="20577"/>
          <ac:spMkLst>
            <pc:docMk/>
            <pc:sldMk cId="51658158" sldId="304"/>
            <ac:spMk id="4" creationId="{A46B8E6A-91A9-25F3-BE4A-262CF22D52FB}"/>
          </ac:spMkLst>
        </pc:spChg>
      </pc:sldChg>
      <pc:sldChg chg="addSp delSp modSp new mod">
        <pc:chgData name="Berube, Sophie" userId="42056e48-058a-47b6-8100-9fca35c7e183" providerId="ADAL" clId="{5830A0AC-DF3B-2344-BCB2-A3AF3F918D03}" dt="2025-05-20T11:18:11.624" v="7277" actId="113"/>
        <pc:sldMkLst>
          <pc:docMk/>
          <pc:sldMk cId="2910115325" sldId="305"/>
        </pc:sldMkLst>
        <pc:spChg chg="mod">
          <ac:chgData name="Berube, Sophie" userId="42056e48-058a-47b6-8100-9fca35c7e183" providerId="ADAL" clId="{5830A0AC-DF3B-2344-BCB2-A3AF3F918D03}" dt="2025-05-20T11:15:21.127" v="6765" actId="1076"/>
          <ac:spMkLst>
            <pc:docMk/>
            <pc:sldMk cId="2910115325" sldId="305"/>
            <ac:spMk id="2" creationId="{CF2616EA-BFFA-024C-042E-961186B977B7}"/>
          </ac:spMkLst>
        </pc:spChg>
        <pc:spChg chg="add mod">
          <ac:chgData name="Berube, Sophie" userId="42056e48-058a-47b6-8100-9fca35c7e183" providerId="ADAL" clId="{5830A0AC-DF3B-2344-BCB2-A3AF3F918D03}" dt="2025-05-20T11:18:11.624" v="7277" actId="113"/>
          <ac:spMkLst>
            <pc:docMk/>
            <pc:sldMk cId="2910115325" sldId="305"/>
            <ac:spMk id="11" creationId="{EC23E63A-01FC-36CA-184E-B60BBD8E72F7}"/>
          </ac:spMkLst>
        </pc:spChg>
        <pc:picChg chg="add mod modCrop">
          <ac:chgData name="Berube, Sophie" userId="42056e48-058a-47b6-8100-9fca35c7e183" providerId="ADAL" clId="{5830A0AC-DF3B-2344-BCB2-A3AF3F918D03}" dt="2025-05-20T11:15:29.011" v="6766" actId="732"/>
          <ac:picMkLst>
            <pc:docMk/>
            <pc:sldMk cId="2910115325" sldId="305"/>
            <ac:picMk id="4" creationId="{2DCFD485-FFE9-1181-A042-523E64A0996E}"/>
          </ac:picMkLst>
        </pc:picChg>
        <pc:cxnChg chg="add del mod">
          <ac:chgData name="Berube, Sophie" userId="42056e48-058a-47b6-8100-9fca35c7e183" providerId="ADAL" clId="{5830A0AC-DF3B-2344-BCB2-A3AF3F918D03}" dt="2025-05-20T11:15:13.498" v="6763" actId="478"/>
          <ac:cxnSpMkLst>
            <pc:docMk/>
            <pc:sldMk cId="2910115325" sldId="305"/>
            <ac:cxnSpMk id="6" creationId="{637C4A0D-4530-4B35-32E1-5FB0BE06958F}"/>
          </ac:cxnSpMkLst>
        </pc:cxnChg>
      </pc:sldChg>
      <pc:sldChg chg="modSp add mod">
        <pc:chgData name="Berube, Sophie" userId="42056e48-058a-47b6-8100-9fca35c7e183" providerId="ADAL" clId="{5830A0AC-DF3B-2344-BCB2-A3AF3F918D03}" dt="2025-05-20T11:18:44.901" v="7284" actId="113"/>
        <pc:sldMkLst>
          <pc:docMk/>
          <pc:sldMk cId="3422489802" sldId="306"/>
        </pc:sldMkLst>
        <pc:spChg chg="mod">
          <ac:chgData name="Berube, Sophie" userId="42056e48-058a-47b6-8100-9fca35c7e183" providerId="ADAL" clId="{5830A0AC-DF3B-2344-BCB2-A3AF3F918D03}" dt="2025-05-20T11:18:44.901" v="7284" actId="113"/>
          <ac:spMkLst>
            <pc:docMk/>
            <pc:sldMk cId="3422489802" sldId="306"/>
            <ac:spMk id="11" creationId="{5EC0052A-7057-39BD-DEBC-36FE455C9F1F}"/>
          </ac:spMkLst>
        </pc:spChg>
      </pc:sldChg>
      <pc:sldChg chg="addSp delSp modSp new mod">
        <pc:chgData name="Berube, Sophie" userId="42056e48-058a-47b6-8100-9fca35c7e183" providerId="ADAL" clId="{5830A0AC-DF3B-2344-BCB2-A3AF3F918D03}" dt="2025-05-20T11:33:45.134" v="9428" actId="1076"/>
        <pc:sldMkLst>
          <pc:docMk/>
          <pc:sldMk cId="4026474141" sldId="307"/>
        </pc:sldMkLst>
        <pc:spChg chg="mod">
          <ac:chgData name="Berube, Sophie" userId="42056e48-058a-47b6-8100-9fca35c7e183" providerId="ADAL" clId="{5830A0AC-DF3B-2344-BCB2-A3AF3F918D03}" dt="2025-05-20T11:23:50.764" v="8085" actId="20577"/>
          <ac:spMkLst>
            <pc:docMk/>
            <pc:sldMk cId="4026474141" sldId="307"/>
            <ac:spMk id="2" creationId="{F9C4EF14-C493-606D-C93C-4469651C317E}"/>
          </ac:spMkLst>
        </pc:spChg>
        <pc:spChg chg="add mod">
          <ac:chgData name="Berube, Sophie" userId="42056e48-058a-47b6-8100-9fca35c7e183" providerId="ADAL" clId="{5830A0AC-DF3B-2344-BCB2-A3AF3F918D03}" dt="2025-05-20T11:23:58.604" v="8086" actId="20577"/>
          <ac:spMkLst>
            <pc:docMk/>
            <pc:sldMk cId="4026474141" sldId="307"/>
            <ac:spMk id="3" creationId="{C223504C-ADCE-9027-051D-91E398864EAF}"/>
          </ac:spMkLst>
        </pc:spChg>
        <pc:spChg chg="add del mod">
          <ac:chgData name="Berube, Sophie" userId="42056e48-058a-47b6-8100-9fca35c7e183" providerId="ADAL" clId="{5830A0AC-DF3B-2344-BCB2-A3AF3F918D03}" dt="2025-05-20T11:25:30.284" v="8258"/>
          <ac:spMkLst>
            <pc:docMk/>
            <pc:sldMk cId="4026474141" sldId="307"/>
            <ac:spMk id="4" creationId="{2E025535-ECC5-D38C-F6F1-3A83DF6D0251}"/>
          </ac:spMkLst>
        </pc:spChg>
        <pc:spChg chg="add mod">
          <ac:chgData name="Berube, Sophie" userId="42056e48-058a-47b6-8100-9fca35c7e183" providerId="ADAL" clId="{5830A0AC-DF3B-2344-BCB2-A3AF3F918D03}" dt="2025-05-20T11:33:45.134" v="9428" actId="1076"/>
          <ac:spMkLst>
            <pc:docMk/>
            <pc:sldMk cId="4026474141" sldId="307"/>
            <ac:spMk id="5" creationId="{B0E2C67B-7CF2-25A9-6B1B-A671757A9031}"/>
          </ac:spMkLst>
        </pc:spChg>
      </pc:sldChg>
      <pc:sldChg chg="add">
        <pc:chgData name="Berube, Sophie" userId="42056e48-058a-47b6-8100-9fca35c7e183" providerId="ADAL" clId="{5830A0AC-DF3B-2344-BCB2-A3AF3F918D03}" dt="2025-05-20T11:28:18.331" v="8822"/>
        <pc:sldMkLst>
          <pc:docMk/>
          <pc:sldMk cId="1581935325" sldId="308"/>
        </pc:sldMkLst>
      </pc:sldChg>
      <pc:sldChg chg="addSp modSp new mod">
        <pc:chgData name="Berube, Sophie" userId="42056e48-058a-47b6-8100-9fca35c7e183" providerId="ADAL" clId="{5830A0AC-DF3B-2344-BCB2-A3AF3F918D03}" dt="2025-05-20T11:30:28.852" v="8921" actId="14100"/>
        <pc:sldMkLst>
          <pc:docMk/>
          <pc:sldMk cId="2819016719" sldId="309"/>
        </pc:sldMkLst>
        <pc:spChg chg="mod">
          <ac:chgData name="Berube, Sophie" userId="42056e48-058a-47b6-8100-9fca35c7e183" providerId="ADAL" clId="{5830A0AC-DF3B-2344-BCB2-A3AF3F918D03}" dt="2025-05-20T11:29:40.563" v="8914" actId="20577"/>
          <ac:spMkLst>
            <pc:docMk/>
            <pc:sldMk cId="2819016719" sldId="309"/>
            <ac:spMk id="2" creationId="{E927D3C6-2C3B-B0AD-AACB-7CC2336D4681}"/>
          </ac:spMkLst>
        </pc:spChg>
        <pc:picChg chg="add mod">
          <ac:chgData name="Berube, Sophie" userId="42056e48-058a-47b6-8100-9fca35c7e183" providerId="ADAL" clId="{5830A0AC-DF3B-2344-BCB2-A3AF3F918D03}" dt="2025-05-20T11:30:28.852" v="8921" actId="14100"/>
          <ac:picMkLst>
            <pc:docMk/>
            <pc:sldMk cId="2819016719" sldId="309"/>
            <ac:picMk id="4" creationId="{0353DCA2-0DF4-D811-A6CA-B8C2294875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C281D-2BC5-744A-B907-5860DFA7E8B3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04DA-2D28-894E-A05F-DC17DE61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9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F896-763B-85B2-9203-996C34D0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9AD78-12ED-605D-88D0-B5CDBBC49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BD3F2-FA30-D93C-4E67-79FC3E722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C8A11-F314-0E38-68E2-2CA74796A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3A482-9EB7-BE8C-F0E3-51C53F34B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8A511-C43B-F490-0279-A399D7836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F743E-20B4-9379-4F90-DDCD99431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30C04-26DD-50BB-0D15-2511AC862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Seems like similar values based on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AAFC7-7366-1436-CF6E-720C431F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2609C-5137-9D2B-3918-A2999E2AE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D18B7-359C-360F-EDD3-A235EB48B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3775-BD23-66C6-5541-2E4B8D051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6AD7-F8B8-F931-1548-462C8621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968CC-9472-1417-4D97-C1B2333E9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A386D4-AC1F-6B01-07BC-D5EF54B4F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3765-F9A3-2195-C0E3-6153A9A3E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1B0F-24AB-CF9D-BC6D-6364A5A4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4ADD7-E438-DC63-C478-6E7A97DB0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013CE-260E-8631-B4F3-C54D600EF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AC91-7E78-EAE5-BA93-4717D76BB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ABCDF-06BA-EDCD-BD18-AD30CF1F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E7EB5-2327-9D2E-7B67-A17890384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9359C-0645-5DD7-2860-8EA50877D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136A2-1A83-953C-4B5F-2173B9C72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9D1C-08F1-EC02-1F58-9CACD7DA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17E92-D9C9-444D-524A-CC342B7D7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B004B-C094-F2E4-B63F-4F9487DC0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B63FB-0A62-80EF-7398-369C612C6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2 </a:t>
            </a:r>
            <a:br>
              <a:rPr lang="en-US" sz="4000" dirty="0"/>
            </a:br>
            <a:r>
              <a:rPr lang="en-US" sz="4000" dirty="0"/>
              <a:t>Pre-processing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21,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6E33B-B118-E456-85DA-B8D73618F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A71-B1F8-8CE1-0B32-03560641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79E68-3677-5225-D763-6BE304A5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359B4-C7E6-2261-EBA8-2A9B488D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0CA7A-67C1-0516-EA23-F671B44B0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8C253-416C-0D64-3E2F-01710B600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DCD3A-A4CD-DE5B-383D-C5D98034F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73290-07E5-6E0A-60D0-B8AE2C8E1365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F0AAA-3CF0-6AA2-2B99-037AF3012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2A45-5257-E9C2-A381-95790DCC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FDC5-4CCD-E431-BE3D-B8511683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6C6BA-170E-3D12-C06B-A11511E3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5C7A6-11F4-5645-B7BA-D8BA2004C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2E1E-B690-42E2-3972-5ADC2BFF2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522" y="3192651"/>
            <a:ext cx="6452461" cy="3031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60B71-8F96-ACB5-9A4F-2C28E4D4BC46}"/>
              </a:ext>
            </a:extLst>
          </p:cNvPr>
          <p:cNvSpPr txBox="1"/>
          <p:nvPr/>
        </p:nvSpPr>
        <p:spPr>
          <a:xfrm>
            <a:off x="1063722" y="2754641"/>
            <a:ext cx="249555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step can also ensure data are in ‘tidy’ format. </a:t>
            </a:r>
          </a:p>
        </p:txBody>
      </p:sp>
    </p:spTree>
    <p:extLst>
      <p:ext uri="{BB962C8B-B14F-4D97-AF65-F5344CB8AC3E}">
        <p14:creationId xmlns:p14="http://schemas.microsoft.com/office/powerpoint/2010/main" val="313482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91E0-15BE-A330-44C0-FF9E09AB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0331-D54F-2DB9-4433-1144C61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EC1C9-90CB-8AA7-FD63-9E1D23E7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03029-07D5-44A6-7785-FCE573DA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8FD59-84F5-F2D8-7472-A7B6DE5D1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9" y="3745523"/>
            <a:ext cx="6620983" cy="24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7A02-BD99-92F7-CB11-F054939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E0318-787F-785F-C1BE-FAC183506262}"/>
              </a:ext>
            </a:extLst>
          </p:cNvPr>
          <p:cNvSpPr txBox="1">
            <a:spLocks/>
          </p:cNvSpPr>
          <p:nvPr/>
        </p:nvSpPr>
        <p:spPr>
          <a:xfrm>
            <a:off x="446590" y="16906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bead-based assays, </a:t>
            </a:r>
            <a:r>
              <a:rPr lang="en-US" b="1" dirty="0"/>
              <a:t>antigens </a:t>
            </a:r>
            <a:r>
              <a:rPr lang="en-US" dirty="0"/>
              <a:t>of interest are </a:t>
            </a:r>
            <a:r>
              <a:rPr lang="en-US" b="1" dirty="0"/>
              <a:t>bound to beads </a:t>
            </a:r>
            <a:r>
              <a:rPr lang="en-US" dirty="0"/>
              <a:t>that have a </a:t>
            </a:r>
            <a:r>
              <a:rPr lang="en-US" b="1" dirty="0"/>
              <a:t>specific identification. </a:t>
            </a:r>
          </a:p>
          <a:p>
            <a:r>
              <a:rPr lang="en-US" dirty="0"/>
              <a:t>Since these are multiplexed assays we may be interested in measuring antibody responses to </a:t>
            </a:r>
            <a:r>
              <a:rPr lang="en-US" b="1" dirty="0"/>
              <a:t>more than one type of antigen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/>
              <a:t>type of antigen </a:t>
            </a:r>
            <a:r>
              <a:rPr lang="en-US" dirty="0"/>
              <a:t>is bound to a </a:t>
            </a:r>
            <a:r>
              <a:rPr lang="en-US" b="1" dirty="0"/>
              <a:t>set of beads </a:t>
            </a:r>
            <a:r>
              <a:rPr lang="en-US" dirty="0"/>
              <a:t>with </a:t>
            </a:r>
            <a:r>
              <a:rPr lang="en-US" b="1" dirty="0"/>
              <a:t>a unique identifier. </a:t>
            </a:r>
          </a:p>
          <a:p>
            <a:r>
              <a:rPr lang="en-US" dirty="0"/>
              <a:t>This way, the </a:t>
            </a:r>
            <a:r>
              <a:rPr lang="en-US" b="1" dirty="0"/>
              <a:t>number of beads </a:t>
            </a:r>
            <a:r>
              <a:rPr lang="en-US" dirty="0"/>
              <a:t>read for </a:t>
            </a:r>
            <a:r>
              <a:rPr lang="en-US" b="1" dirty="0"/>
              <a:t>each antigen </a:t>
            </a:r>
            <a:r>
              <a:rPr lang="en-US" dirty="0"/>
              <a:t>can be computed and the </a:t>
            </a:r>
            <a:r>
              <a:rPr lang="en-US" b="1" dirty="0"/>
              <a:t>fluorescence for each antigen </a:t>
            </a:r>
            <a:r>
              <a:rPr lang="en-US" dirty="0"/>
              <a:t>is taken as the </a:t>
            </a:r>
            <a:r>
              <a:rPr lang="en-US" b="1" dirty="0"/>
              <a:t>median </a:t>
            </a:r>
            <a:r>
              <a:rPr lang="en-US" dirty="0"/>
              <a:t>of the measured fluorescence </a:t>
            </a:r>
            <a:r>
              <a:rPr lang="en-US" b="1" dirty="0"/>
              <a:t>for all beads with the identifier</a:t>
            </a:r>
            <a:r>
              <a:rPr lang="en-US" dirty="0"/>
              <a:t> corresponding to that specific antigen. </a:t>
            </a:r>
          </a:p>
        </p:txBody>
      </p:sp>
    </p:spTree>
    <p:extLst>
      <p:ext uri="{BB962C8B-B14F-4D97-AF65-F5344CB8AC3E}">
        <p14:creationId xmlns:p14="http://schemas.microsoft.com/office/powerpoint/2010/main" val="51577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0C865-EE96-478B-263C-77B01C93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8E79-D5D2-3619-88D3-EF23FBDF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6B8E6A-91A9-25F3-BE4A-262CF22D52FB}"/>
              </a:ext>
            </a:extLst>
          </p:cNvPr>
          <p:cNvSpPr txBox="1">
            <a:spLocks/>
          </p:cNvSpPr>
          <p:nvPr/>
        </p:nvSpPr>
        <p:spPr>
          <a:xfrm>
            <a:off x="446590" y="16906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11E0-5F83-BFC6-0278-50F221A4F0C3}"/>
              </a:ext>
            </a:extLst>
          </p:cNvPr>
          <p:cNvSpPr txBox="1">
            <a:spLocks/>
          </p:cNvSpPr>
          <p:nvPr/>
        </p:nvSpPr>
        <p:spPr>
          <a:xfrm>
            <a:off x="598990" y="18430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</a:t>
            </a:r>
            <a:r>
              <a:rPr lang="en-US" b="1" dirty="0"/>
              <a:t>very small number </a:t>
            </a:r>
            <a:r>
              <a:rPr lang="en-US" dirty="0"/>
              <a:t>of beads for a particular antigen (one bead ID) are read by the machine this is </a:t>
            </a:r>
            <a:r>
              <a:rPr lang="en-US" b="1" dirty="0"/>
              <a:t>usually an issue</a:t>
            </a:r>
          </a:p>
          <a:p>
            <a:r>
              <a:rPr lang="en-US" dirty="0"/>
              <a:t>It can be the result of </a:t>
            </a:r>
            <a:r>
              <a:rPr lang="en-US" b="1" dirty="0"/>
              <a:t>technical difficulties </a:t>
            </a:r>
            <a:r>
              <a:rPr lang="en-US" dirty="0"/>
              <a:t>with the assay or the fluidics of the reading or scanning machine</a:t>
            </a:r>
          </a:p>
          <a:p>
            <a:r>
              <a:rPr lang="en-US" dirty="0"/>
              <a:t>In these cases,  the </a:t>
            </a:r>
            <a:r>
              <a:rPr lang="en-US" b="1" dirty="0"/>
              <a:t>median fluorescence </a:t>
            </a:r>
            <a:r>
              <a:rPr lang="en-US" dirty="0"/>
              <a:t>measurement for this particular antigen </a:t>
            </a:r>
            <a:r>
              <a:rPr lang="en-US" b="1" dirty="0"/>
              <a:t>can be unreliable</a:t>
            </a:r>
            <a:r>
              <a:rPr lang="en-US" dirty="0"/>
              <a:t>. </a:t>
            </a:r>
          </a:p>
          <a:p>
            <a:r>
              <a:rPr lang="en-US" dirty="0"/>
              <a:t>Therefore, it is common to set a threshold for a </a:t>
            </a:r>
            <a:r>
              <a:rPr lang="en-US" b="1" dirty="0"/>
              <a:t>minimum number of beads</a:t>
            </a:r>
            <a:r>
              <a:rPr lang="en-US" dirty="0"/>
              <a:t> required to proceed with analysis for a particular antigen in a specific sample (e.g., 30 or 50 beads are common thresholds. </a:t>
            </a:r>
          </a:p>
        </p:txBody>
      </p:sp>
    </p:spTree>
    <p:extLst>
      <p:ext uri="{BB962C8B-B14F-4D97-AF65-F5344CB8AC3E}">
        <p14:creationId xmlns:p14="http://schemas.microsoft.com/office/powerpoint/2010/main" val="5165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D59D-4840-3073-7763-FE974F2A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8BA6-985F-2BAE-55D5-FD6F8172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0ED7A-3BBF-268D-73CC-8B94D256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176E1-E84B-C709-D868-C564CF99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2C276-407B-3925-9D5E-24A473FAE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65" y="4309782"/>
            <a:ext cx="7017488" cy="19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DDEE-43C1-97A9-F892-904B87FE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background?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E298-30B6-AC80-73A0-CBF84EAC23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741FA1-CD52-53D4-CCB8-D80D00AAABD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Background is signal that is not the result of a specific binding event between an antigen and an antibody. </a:t>
            </a:r>
          </a:p>
          <a:p>
            <a:r>
              <a:rPr lang="en-US" dirty="0"/>
              <a:t>It is often the result of autofluorescence, that is fluorescence resulting from the reagents used for the assay. </a:t>
            </a:r>
          </a:p>
          <a:p>
            <a:r>
              <a:rPr lang="en-US" dirty="0"/>
              <a:t>Therefore background is typically measured with ‘blank’ wells, that is wells that contain all reagents for the assay but no sample.</a:t>
            </a:r>
          </a:p>
          <a:p>
            <a:r>
              <a:rPr lang="en-US" dirty="0"/>
              <a:t>These are usually at least once on every plate, but can be present more than once.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C71E-3D76-8613-749A-22916E6E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91F-D921-126C-091D-A5759C5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2E41-1B7F-3CBB-1357-266B76CEA1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8EFFBC-05A5-4BD7-FCA6-4C393ABFDB2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Techniques to remove background include: 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Subtraction</a:t>
            </a:r>
            <a:r>
              <a:rPr lang="en-US" dirty="0"/>
              <a:t>: MFI of sample – MFI blank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Division</a:t>
            </a:r>
            <a:r>
              <a:rPr lang="en-US" dirty="0"/>
              <a:t>: MFI of sample / MFI blank</a:t>
            </a:r>
          </a:p>
          <a:p>
            <a:r>
              <a:rPr lang="en-US" dirty="0"/>
              <a:t>This is typically done on a plate-by-plate basis, therefore, if there is more than one blank well per plate, MFI Blank could be the median or mean of all blank wells on that plate. </a:t>
            </a:r>
          </a:p>
          <a:p>
            <a:r>
              <a:rPr lang="en-US" dirty="0"/>
              <a:t>An important factor to consider is that </a:t>
            </a:r>
            <a:r>
              <a:rPr lang="en-US" b="1" dirty="0"/>
              <a:t>if the MFI of a sample is lower or equal to the MFI of blank well(s) </a:t>
            </a:r>
            <a:r>
              <a:rPr lang="en-US" dirty="0"/>
              <a:t>the subtraction may produce a </a:t>
            </a:r>
            <a:r>
              <a:rPr lang="en-US" b="1" dirty="0"/>
              <a:t>value less than or equal to 0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8D00F-D578-D4F6-948C-17C0473E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F17-E947-E768-93C8-CD2B0D61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of background 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DA182-F5A2-7F24-9C90-4F0D03E6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76" y="1886124"/>
            <a:ext cx="4374764" cy="3504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EC56B-BEA1-C740-D1B4-BC36A3D1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60" y="2975715"/>
            <a:ext cx="2194346" cy="132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D1636-8434-2A0E-3D44-9F16E09D7D50}"/>
              </a:ext>
            </a:extLst>
          </p:cNvPr>
          <p:cNvSpPr txBox="1"/>
          <p:nvPr/>
        </p:nvSpPr>
        <p:spPr>
          <a:xfrm>
            <a:off x="3733357" y="5523942"/>
            <a:ext cx="388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(6 x 384 well plates, 19 P. falciparum antigens)</a:t>
            </a:r>
          </a:p>
        </p:txBody>
      </p:sp>
    </p:spTree>
    <p:extLst>
      <p:ext uri="{BB962C8B-B14F-4D97-AF65-F5344CB8AC3E}">
        <p14:creationId xmlns:p14="http://schemas.microsoft.com/office/powerpoint/2010/main" val="342494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A87F-6E10-D1B8-6CD1-688678867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2CC5-75AE-6A6A-F59D-895D8701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F127-5C2F-4F3B-10BB-31CE01B6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ED0BD-B576-BE51-F44F-441E9F345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DD412-ACD6-1F57-DD60-C91CE115C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EF9B7-4106-F40E-64EF-02A2F6E9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1CB01-8C7F-0DAA-2CF5-5757CE91C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55826-4A33-F5A5-85E5-86FD8A3BA82F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146843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787C-0999-27A7-3A5E-71A8EA60B9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pre-processing and why is it important? </a:t>
            </a:r>
          </a:p>
          <a:p>
            <a:r>
              <a:rPr lang="en-US" dirty="0"/>
              <a:t>Can we measure whether pre-processing is effective?</a:t>
            </a:r>
          </a:p>
          <a:p>
            <a:r>
              <a:rPr lang="en-US" dirty="0"/>
              <a:t>Pipeline for pre-processing data</a:t>
            </a:r>
          </a:p>
          <a:p>
            <a:pPr lvl="1"/>
            <a:r>
              <a:rPr lang="en-US" dirty="0"/>
              <a:t>Filter for quality (bead count)</a:t>
            </a:r>
          </a:p>
          <a:p>
            <a:pPr lvl="1"/>
            <a:r>
              <a:rPr lang="en-US" dirty="0"/>
              <a:t>Background correction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Standardization</a:t>
            </a:r>
          </a:p>
          <a:p>
            <a:pPr lvl="1"/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66785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82A0-D26F-9B9D-6D2E-14DC6898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12BD-AC21-A764-1454-15BF842885F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Standardization changes MFI measurements to other units of concentration that can be useful for certain antigens.</a:t>
            </a:r>
          </a:p>
          <a:p>
            <a:r>
              <a:rPr lang="en-US" dirty="0"/>
              <a:t>Examples of concentration units include:</a:t>
            </a:r>
          </a:p>
          <a:p>
            <a:pPr lvl="1"/>
            <a:r>
              <a:rPr lang="en-US" b="1" dirty="0"/>
              <a:t>Relative Antibody Units (RAU)</a:t>
            </a:r>
            <a:endParaRPr lang="en-US" dirty="0"/>
          </a:p>
          <a:p>
            <a:pPr lvl="1"/>
            <a:r>
              <a:rPr lang="en-US" b="1" dirty="0"/>
              <a:t>International Units (IU):</a:t>
            </a:r>
            <a:r>
              <a:rPr lang="en-US" dirty="0"/>
              <a:t> can correspond to WHO guidelines for protective immunity</a:t>
            </a:r>
          </a:p>
          <a:p>
            <a:r>
              <a:rPr lang="en-US" dirty="0"/>
              <a:t>This process is accomplished by having </a:t>
            </a:r>
            <a:r>
              <a:rPr lang="en-US" b="1" dirty="0"/>
              <a:t>serial dilutions of a sample </a:t>
            </a:r>
            <a:r>
              <a:rPr lang="en-US" dirty="0"/>
              <a:t>with </a:t>
            </a:r>
            <a:r>
              <a:rPr lang="en-US" b="1" dirty="0"/>
              <a:t>known concentrations </a:t>
            </a:r>
            <a:r>
              <a:rPr lang="en-US" dirty="0"/>
              <a:t>(measured as a dilution factor, RAU, IU, </a:t>
            </a:r>
            <a:r>
              <a:rPr lang="en-US" dirty="0" err="1"/>
              <a:t>etc</a:t>
            </a:r>
            <a:r>
              <a:rPr lang="en-US" dirty="0"/>
              <a:t>). This serial dilution is then run on one or more plates and a relationship between concentration and MFI is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35687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16EA-BFFA-024C-042E-961186B9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0"/>
            <a:ext cx="10515600" cy="1325563"/>
          </a:xfrm>
        </p:spPr>
        <p:txBody>
          <a:bodyPr/>
          <a:lstStyle/>
          <a:p>
            <a:r>
              <a:rPr lang="en-US" dirty="0"/>
              <a:t>Example of a standard curve: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FD485-FFE9-1181-A042-523E64A0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69"/>
          <a:stretch>
            <a:fillRect/>
          </a:stretch>
        </p:blipFill>
        <p:spPr>
          <a:xfrm>
            <a:off x="274577" y="1107466"/>
            <a:ext cx="8365282" cy="5385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3E63A-01FC-36CA-184E-B60BBD8E72F7}"/>
              </a:ext>
            </a:extLst>
          </p:cNvPr>
          <p:cNvSpPr txBox="1"/>
          <p:nvPr/>
        </p:nvSpPr>
        <p:spPr>
          <a:xfrm>
            <a:off x="8766858" y="1838325"/>
            <a:ext cx="3425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“S” shaped curve is the ideal shape between log MFI and log concentration (in this case measured as a dilution factor).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called a </a:t>
            </a:r>
            <a:r>
              <a:rPr lang="en-US" b="1" dirty="0"/>
              <a:t>logistic curve </a:t>
            </a:r>
            <a:r>
              <a:rPr lang="en-US" dirty="0"/>
              <a:t>and typically only exists when you observe both </a:t>
            </a:r>
            <a:r>
              <a:rPr lang="en-US" b="1" dirty="0"/>
              <a:t>MFI and concentration </a:t>
            </a:r>
            <a:r>
              <a:rPr lang="en-US" dirty="0"/>
              <a:t>on the </a:t>
            </a:r>
            <a:r>
              <a:rPr lang="en-US" b="1" dirty="0"/>
              <a:t>log </a:t>
            </a:r>
            <a:r>
              <a:rPr lang="en-US" dirty="0"/>
              <a:t>scales. </a:t>
            </a:r>
          </a:p>
        </p:txBody>
      </p:sp>
    </p:spTree>
    <p:extLst>
      <p:ext uri="{BB962C8B-B14F-4D97-AF65-F5344CB8AC3E}">
        <p14:creationId xmlns:p14="http://schemas.microsoft.com/office/powerpoint/2010/main" val="291011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E1A08-7E24-868F-3C1E-946CA2CE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4069-9EE6-F2BC-BEE7-A21226BE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0"/>
            <a:ext cx="10515600" cy="1325563"/>
          </a:xfrm>
        </p:spPr>
        <p:txBody>
          <a:bodyPr/>
          <a:lstStyle/>
          <a:p>
            <a:r>
              <a:rPr lang="en-US" dirty="0"/>
              <a:t>Example of a standard curve: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7CDEB-ED17-8C88-A9E1-086160BA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69"/>
          <a:stretch>
            <a:fillRect/>
          </a:stretch>
        </p:blipFill>
        <p:spPr>
          <a:xfrm>
            <a:off x="274577" y="1107466"/>
            <a:ext cx="8365282" cy="5385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C0052A-7057-39BD-DEBC-36FE455C9F1F}"/>
              </a:ext>
            </a:extLst>
          </p:cNvPr>
          <p:cNvSpPr txBox="1"/>
          <p:nvPr/>
        </p:nvSpPr>
        <p:spPr>
          <a:xfrm>
            <a:off x="8639859" y="1924060"/>
            <a:ext cx="3425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estimate the </a:t>
            </a:r>
            <a:r>
              <a:rPr lang="en-US" b="1" dirty="0"/>
              <a:t>equation</a:t>
            </a:r>
            <a:r>
              <a:rPr lang="en-US" dirty="0"/>
              <a:t> that describes each logistic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using that equation we can </a:t>
            </a:r>
            <a:r>
              <a:rPr lang="en-US" b="1" dirty="0"/>
              <a:t>transform </a:t>
            </a:r>
            <a:r>
              <a:rPr lang="en-US" dirty="0"/>
              <a:t>a specific sample’s </a:t>
            </a:r>
            <a:r>
              <a:rPr lang="en-US" b="1" dirty="0"/>
              <a:t>MFI</a:t>
            </a:r>
            <a:r>
              <a:rPr lang="en-US" dirty="0"/>
              <a:t>  into an estimate of </a:t>
            </a:r>
            <a:r>
              <a:rPr lang="en-US" b="1" dirty="0"/>
              <a:t>concentration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done on a </a:t>
            </a:r>
            <a:r>
              <a:rPr lang="en-US" b="1" dirty="0"/>
              <a:t>plate-by-plate basis</a:t>
            </a:r>
            <a:r>
              <a:rPr lang="en-US" dirty="0"/>
              <a:t> if standard curves are available on all plates.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it can be done </a:t>
            </a:r>
            <a:r>
              <a:rPr lang="en-US" b="1" dirty="0"/>
              <a:t>once for an entire study</a:t>
            </a:r>
            <a:r>
              <a:rPr lang="en-US" dirty="0"/>
              <a:t> if there is only one standard curve available. </a:t>
            </a:r>
          </a:p>
        </p:txBody>
      </p:sp>
    </p:spTree>
    <p:extLst>
      <p:ext uri="{BB962C8B-B14F-4D97-AF65-F5344CB8AC3E}">
        <p14:creationId xmlns:p14="http://schemas.microsoft.com/office/powerpoint/2010/main" val="342248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F5AF1-0D02-2985-598E-C6D58E50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489A-96C6-5D11-5BDE-4DD2B761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447F9-3BA5-F574-D460-81DA2499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B5207-4795-5AD5-C817-3A099EDE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4B115-6CDC-BF16-6BE2-9BD20041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20ED4-F629-320B-D717-4E35D88FF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C0A33-6140-FEA6-79C0-923DA9FC7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48598-F26F-AA25-F577-990089203D8C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5310C-EDE3-BF23-5BE8-07652AFF4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5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6EF6-ED34-2590-8BA4-7B7D006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0-2C1F-2EEA-B0DC-60C3FAC94E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0405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81616-1925-FF52-D3F8-BBC7B337BA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Oftentimes, when we run an experiment in the lab it is not possible to run all the samples from a study all at once. </a:t>
            </a:r>
          </a:p>
          <a:p>
            <a:r>
              <a:rPr lang="en-US" dirty="0"/>
              <a:t>They are often broken down into </a:t>
            </a:r>
            <a:r>
              <a:rPr lang="en-US" b="1" dirty="0"/>
              <a:t>smaller units </a:t>
            </a:r>
            <a:r>
              <a:rPr lang="en-US" dirty="0"/>
              <a:t>(e.g. plates) and then even these </a:t>
            </a:r>
            <a:r>
              <a:rPr lang="en-US" b="1" dirty="0"/>
              <a:t>units can be run at different times</a:t>
            </a:r>
            <a:r>
              <a:rPr lang="en-US" dirty="0"/>
              <a:t> (in different batches).</a:t>
            </a:r>
          </a:p>
          <a:p>
            <a:r>
              <a:rPr lang="en-US" dirty="0"/>
              <a:t>Normalization </a:t>
            </a:r>
            <a:r>
              <a:rPr lang="en-US" b="1" dirty="0"/>
              <a:t>seeks to remove differences between units or batches</a:t>
            </a:r>
            <a:r>
              <a:rPr lang="en-US" dirty="0"/>
              <a:t>. </a:t>
            </a:r>
          </a:p>
          <a:p>
            <a:r>
              <a:rPr lang="en-US" dirty="0"/>
              <a:t>We will work with a simple method (there are many!) </a:t>
            </a:r>
          </a:p>
          <a:p>
            <a:r>
              <a:rPr lang="en-US" dirty="0"/>
              <a:t>We will use technical replicates that are measured repeatedly in each batch to normalize. </a:t>
            </a:r>
          </a:p>
        </p:txBody>
      </p:sp>
    </p:spTree>
    <p:extLst>
      <p:ext uri="{BB962C8B-B14F-4D97-AF65-F5344CB8AC3E}">
        <p14:creationId xmlns:p14="http://schemas.microsoft.com/office/powerpoint/2010/main" val="218446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EF14-C493-606D-C93C-4469651C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04C-ADCE-9027-051D-91E398864EA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2C67B-7CF2-25A9-6B1B-A671757A9031}"/>
              </a:ext>
            </a:extLst>
          </p:cNvPr>
          <p:cNvSpPr txBox="1">
            <a:spLocks/>
          </p:cNvSpPr>
          <p:nvPr/>
        </p:nvSpPr>
        <p:spPr>
          <a:xfrm>
            <a:off x="990600" y="15509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work on the assumption that </a:t>
            </a:r>
            <a:r>
              <a:rPr lang="en-US" b="1" dirty="0"/>
              <a:t>differences across these technical replicates</a:t>
            </a:r>
            <a:r>
              <a:rPr lang="en-US" dirty="0"/>
              <a:t> are strictly due to </a:t>
            </a:r>
            <a:r>
              <a:rPr lang="en-US" b="1" dirty="0"/>
              <a:t>technical variation</a:t>
            </a:r>
            <a:r>
              <a:rPr lang="en-US" dirty="0"/>
              <a:t>. </a:t>
            </a:r>
          </a:p>
          <a:p>
            <a:r>
              <a:rPr lang="en-US" dirty="0"/>
              <a:t> Therefore, we want to </a:t>
            </a:r>
            <a:r>
              <a:rPr lang="en-US" b="1" dirty="0"/>
              <a:t>remove these differences</a:t>
            </a:r>
            <a:r>
              <a:rPr lang="en-US" dirty="0"/>
              <a:t>. </a:t>
            </a:r>
          </a:p>
          <a:p>
            <a:r>
              <a:rPr lang="en-US" dirty="0"/>
              <a:t>We will estimate the </a:t>
            </a:r>
            <a:r>
              <a:rPr lang="en-US" b="1" dirty="0"/>
              <a:t>mean difference</a:t>
            </a:r>
            <a:r>
              <a:rPr lang="en-US" dirty="0"/>
              <a:t> due to technical variation between each plate by fitting a </a:t>
            </a:r>
            <a:r>
              <a:rPr lang="en-US" b="1" dirty="0"/>
              <a:t>linear model to the technical replicate data</a:t>
            </a:r>
            <a:r>
              <a:rPr lang="en-US" dirty="0"/>
              <a:t> which is on the log concentration scale (recall, we just fit our standard curve!). </a:t>
            </a:r>
          </a:p>
          <a:p>
            <a:r>
              <a:rPr lang="en-US" dirty="0"/>
              <a:t>Then we will </a:t>
            </a:r>
            <a:r>
              <a:rPr lang="en-US" b="1" dirty="0"/>
              <a:t>subtract this estimated mean difference </a:t>
            </a:r>
            <a:r>
              <a:rPr lang="en-US" dirty="0"/>
              <a:t>from all log concentrations, that is </a:t>
            </a:r>
            <a:r>
              <a:rPr lang="en-US" b="1" dirty="0"/>
              <a:t>cohort samples</a:t>
            </a:r>
            <a:r>
              <a:rPr lang="en-US" dirty="0"/>
              <a:t>. </a:t>
            </a:r>
          </a:p>
          <a:p>
            <a:r>
              <a:rPr lang="en-US" dirty="0"/>
              <a:t>These normalized values will then be used for downstream analysis. </a:t>
            </a:r>
          </a:p>
        </p:txBody>
      </p:sp>
    </p:spTree>
    <p:extLst>
      <p:ext uri="{BB962C8B-B14F-4D97-AF65-F5344CB8AC3E}">
        <p14:creationId xmlns:p14="http://schemas.microsoft.com/office/powerpoint/2010/main" val="402647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4FA9F-B3C5-35A3-FF3A-A2C5F189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894E-0DF6-26EC-AB69-1C2011A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1E800-226A-1EA0-7E96-EE957DF1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CC18D-C22A-96D0-1886-589D7DE9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5D0BF-CDB4-D1FF-2A98-169927EA0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70AD2-D450-CD8E-A1EE-63481B34C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D12F4-90CD-FA72-28A8-61EE9DE34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5621D-1C3F-CF33-092F-B63D51FEDE94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F824B-373F-F609-D7D8-920CC9091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D3C6-2C3B-B0AD-AACB-7CC2336D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example of the impact of pre-processing.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3DCA2-0DF4-D811-A6CA-B8C22948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690688"/>
            <a:ext cx="6134100" cy="4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1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62BE-FFC6-1C84-7E76-0131164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0FA21-D09B-EA88-6318-C6D2F2E693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Pre-processing can directly </a:t>
            </a:r>
            <a:r>
              <a:rPr lang="en-US" b="1" dirty="0"/>
              <a:t>remove</a:t>
            </a:r>
            <a:r>
              <a:rPr lang="en-US" dirty="0"/>
              <a:t> some </a:t>
            </a:r>
            <a:r>
              <a:rPr lang="en-US" b="1" dirty="0"/>
              <a:t>technical variation </a:t>
            </a:r>
            <a:r>
              <a:rPr lang="en-US" dirty="0"/>
              <a:t>and to ensure our data are “in shape” to perform our </a:t>
            </a:r>
            <a:r>
              <a:rPr lang="en-US" b="1" dirty="0"/>
              <a:t>analysis</a:t>
            </a:r>
            <a:r>
              <a:rPr lang="en-US" dirty="0"/>
              <a:t> and </a:t>
            </a:r>
            <a:r>
              <a:rPr lang="en-US" b="1" dirty="0"/>
              <a:t>get accurate inference</a:t>
            </a:r>
            <a:r>
              <a:rPr lang="en-US" dirty="0"/>
              <a:t>. </a:t>
            </a:r>
          </a:p>
          <a:p>
            <a:r>
              <a:rPr lang="en-US" dirty="0"/>
              <a:t>The ”best” combination of pre-processing steps can be evaluated by </a:t>
            </a:r>
            <a:r>
              <a:rPr lang="en-US" b="1" dirty="0"/>
              <a:t>measuring concordance across technical replicates </a:t>
            </a:r>
            <a:r>
              <a:rPr lang="en-US" dirty="0"/>
              <a:t>and may vary across data.</a:t>
            </a:r>
          </a:p>
          <a:p>
            <a:pPr lvl="1"/>
            <a:r>
              <a:rPr lang="en-US" dirty="0"/>
              <a:t>This means, </a:t>
            </a:r>
            <a:r>
              <a:rPr lang="en-US" b="1" dirty="0"/>
              <a:t>technical replicates are important </a:t>
            </a:r>
            <a:r>
              <a:rPr lang="en-US" dirty="0"/>
              <a:t>when you are considering assay design!</a:t>
            </a:r>
          </a:p>
          <a:p>
            <a:r>
              <a:rPr lang="en-US" dirty="0"/>
              <a:t>Pre-processing </a:t>
            </a:r>
            <a:r>
              <a:rPr lang="en-US" b="1" dirty="0"/>
              <a:t>makes a difference </a:t>
            </a:r>
            <a:r>
              <a:rPr lang="en-US" dirty="0"/>
              <a:t>in downstream inference.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7CAE-89DA-56DE-CEC5-5443312B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014A-497E-CCDD-39DD-8B1AAA1308F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Pre-processing</a:t>
            </a:r>
            <a:r>
              <a:rPr lang="en-US" dirty="0"/>
              <a:t> is a serries of steps taken to </a:t>
            </a:r>
            <a:r>
              <a:rPr lang="en-US" b="1" dirty="0"/>
              <a:t>transform data before formal analysis </a:t>
            </a:r>
            <a:r>
              <a:rPr lang="en-US" dirty="0"/>
              <a:t>and inference (e.g., hypothesis testing) is undertaken. </a:t>
            </a:r>
          </a:p>
          <a:p>
            <a:r>
              <a:rPr lang="en-US" dirty="0"/>
              <a:t>Usually, the goals of pre-processing are to </a:t>
            </a:r>
            <a:r>
              <a:rPr lang="en-US" b="1" dirty="0"/>
              <a:t>get the data “in shape” </a:t>
            </a:r>
            <a:r>
              <a:rPr lang="en-US" dirty="0"/>
              <a:t>to apply a particular statistical or mathematical test or model. </a:t>
            </a:r>
          </a:p>
          <a:p>
            <a:r>
              <a:rPr lang="en-US" dirty="0"/>
              <a:t> Getting data in shape can include several goals: </a:t>
            </a:r>
          </a:p>
          <a:p>
            <a:pPr lvl="1"/>
            <a:r>
              <a:rPr lang="en-US" dirty="0"/>
              <a:t>checking distributional assumptions for parametric tests</a:t>
            </a:r>
          </a:p>
          <a:p>
            <a:pPr lvl="1"/>
            <a:r>
              <a:rPr lang="en-US" dirty="0"/>
              <a:t>log transformation for visualization</a:t>
            </a:r>
          </a:p>
          <a:p>
            <a:pPr lvl="1"/>
            <a:r>
              <a:rPr lang="en-US" b="1" dirty="0"/>
              <a:t>reducing technical variation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0F676-FB28-6855-FC93-ABA91351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973-8195-59FD-C33F-F5F71A72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Raw MFIs contain biological and technical variation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ADE3-74F7-24DC-9AF1-134735737F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B10CD-8299-5D1F-53E8-512706A8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76" y="1825625"/>
            <a:ext cx="3820771" cy="30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85AE4-5AC4-33F6-8A64-86274D1E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075607" cy="44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D7B9-7804-501B-3DFC-A0FE745D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F327-A456-A0DC-109A-75694545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pre-processing important?</a:t>
            </a: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A34A-F94B-B934-8BE5-B32E7602CD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84813-A07B-AC1E-16B0-D2D29AF6BB2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might happen if we don’t perform any pre-processing whatsoever? </a:t>
            </a:r>
          </a:p>
          <a:p>
            <a:r>
              <a:rPr lang="en-US" dirty="0"/>
              <a:t>We may </a:t>
            </a:r>
            <a:r>
              <a:rPr lang="en-US" b="1" dirty="0"/>
              <a:t>apply a parametric statistical test</a:t>
            </a:r>
            <a:r>
              <a:rPr lang="en-US" dirty="0"/>
              <a:t> (a statistical test that makes distributional assumptions about data) that is </a:t>
            </a:r>
            <a:r>
              <a:rPr lang="en-US" b="1" dirty="0"/>
              <a:t>inappropriate</a:t>
            </a:r>
            <a:r>
              <a:rPr lang="en-US" dirty="0"/>
              <a:t>. </a:t>
            </a:r>
          </a:p>
          <a:p>
            <a:r>
              <a:rPr lang="en-US" dirty="0"/>
              <a:t>If we leave a substantial amount of technical variation in our data, we may </a:t>
            </a:r>
            <a:r>
              <a:rPr lang="en-US" b="1" dirty="0"/>
              <a:t>attribute</a:t>
            </a:r>
            <a:r>
              <a:rPr lang="en-US" dirty="0"/>
              <a:t> observed differences to </a:t>
            </a:r>
            <a:r>
              <a:rPr lang="en-US" b="1" dirty="0"/>
              <a:t>biological mechanisms </a:t>
            </a:r>
            <a:r>
              <a:rPr lang="en-US" dirty="0"/>
              <a:t>when they are in fact the result of </a:t>
            </a:r>
            <a:r>
              <a:rPr lang="en-US" b="1" dirty="0"/>
              <a:t>technical differences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71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D006-C742-A907-0FF9-B8D47EB0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assess whether pre-processing is effective?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094451-0B8C-1BB8-7150-4D8C50CE418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focus on the goal of </a:t>
            </a:r>
            <a:r>
              <a:rPr lang="en-US" b="1" dirty="0"/>
              <a:t>removing technical variation. </a:t>
            </a:r>
          </a:p>
          <a:p>
            <a:r>
              <a:rPr lang="en-US" dirty="0"/>
              <a:t>We will use </a:t>
            </a:r>
            <a:r>
              <a:rPr lang="en-US" b="1" dirty="0"/>
              <a:t>technical replicates </a:t>
            </a:r>
            <a:r>
              <a:rPr lang="en-US" dirty="0"/>
              <a:t>to accomplish this goal, that is, </a:t>
            </a:r>
            <a:r>
              <a:rPr lang="en-US" b="1" dirty="0"/>
              <a:t>samples that we re-measure </a:t>
            </a:r>
            <a:r>
              <a:rPr lang="en-US" dirty="0"/>
              <a:t>at various points during the assay. </a:t>
            </a:r>
          </a:p>
          <a:p>
            <a:r>
              <a:rPr lang="en-US" dirty="0"/>
              <a:t>The assumption we rely on is that any differences we measure across these samples </a:t>
            </a:r>
            <a:r>
              <a:rPr lang="en-US" b="1" dirty="0"/>
              <a:t>cannot be biological </a:t>
            </a:r>
            <a:r>
              <a:rPr lang="en-US" dirty="0"/>
              <a:t>in nature, and therefore </a:t>
            </a:r>
            <a:r>
              <a:rPr lang="en-US" b="1" dirty="0"/>
              <a:t>must be </a:t>
            </a:r>
            <a:r>
              <a:rPr lang="en-US" dirty="0"/>
              <a:t>the result of </a:t>
            </a:r>
            <a:r>
              <a:rPr lang="en-US" b="1" dirty="0"/>
              <a:t>technical variation. </a:t>
            </a:r>
          </a:p>
        </p:txBody>
      </p:sp>
    </p:spTree>
    <p:extLst>
      <p:ext uri="{BB962C8B-B14F-4D97-AF65-F5344CB8AC3E}">
        <p14:creationId xmlns:p14="http://schemas.microsoft.com/office/powerpoint/2010/main" val="32079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5F78-116D-D6BE-F37F-BB322E4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same samples on two plates: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4415-C31E-8606-AEDC-5193DA13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22690"/>
            <a:ext cx="7772400" cy="4386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92FD-84C4-37B7-17BF-0710AB391097}"/>
              </a:ext>
            </a:extLst>
          </p:cNvPr>
          <p:cNvSpPr txBox="1"/>
          <p:nvPr/>
        </p:nvSpPr>
        <p:spPr>
          <a:xfrm>
            <a:off x="1984094" y="5941607"/>
            <a:ext cx="896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just measure correlation? What would you conclude about technical differences between these two plates? </a:t>
            </a:r>
          </a:p>
        </p:txBody>
      </p:sp>
    </p:spTree>
    <p:extLst>
      <p:ext uri="{BB962C8B-B14F-4D97-AF65-F5344CB8AC3E}">
        <p14:creationId xmlns:p14="http://schemas.microsoft.com/office/powerpoint/2010/main" val="326440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D6ED2-08FA-5E15-8EE8-0542D0399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48921"/>
            <a:ext cx="7772400" cy="35601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84C812-0C3A-46B4-E59B-FA6412DC906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Running same samples on two plates: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A5DAE-4840-2E18-745A-F8762E5A24D1}"/>
              </a:ext>
            </a:extLst>
          </p:cNvPr>
          <p:cNvSpPr txBox="1"/>
          <p:nvPr/>
        </p:nvSpPr>
        <p:spPr>
          <a:xfrm>
            <a:off x="1984094" y="5941607"/>
            <a:ext cx="896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what happens if we measure correlation specifically around the line y=x. What might we conclude about these two plates? </a:t>
            </a:r>
          </a:p>
        </p:txBody>
      </p:sp>
    </p:spTree>
    <p:extLst>
      <p:ext uri="{BB962C8B-B14F-4D97-AF65-F5344CB8AC3E}">
        <p14:creationId xmlns:p14="http://schemas.microsoft.com/office/powerpoint/2010/main" val="30512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C6D-5ACB-325F-DEE9-4B6EB94C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whether pre-processing was effective: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A4AA-E8A0-165A-B0CE-2FBBDF35631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measuring </a:t>
            </a:r>
            <a:r>
              <a:rPr lang="en-US" b="1" dirty="0"/>
              <a:t>concordance</a:t>
            </a:r>
            <a:r>
              <a:rPr lang="en-US" dirty="0"/>
              <a:t> across </a:t>
            </a:r>
            <a:r>
              <a:rPr lang="en-US" b="1" dirty="0"/>
              <a:t>technical replicates </a:t>
            </a:r>
            <a:r>
              <a:rPr lang="en-US" dirty="0"/>
              <a:t>throughout an assay (e.g., between plates, batches, or other assay units) we can assess the level of </a:t>
            </a:r>
            <a:r>
              <a:rPr lang="en-US" b="1" dirty="0"/>
              <a:t>technical variation</a:t>
            </a:r>
            <a:r>
              <a:rPr lang="en-US" dirty="0"/>
              <a:t>. </a:t>
            </a:r>
          </a:p>
          <a:p>
            <a:r>
              <a:rPr lang="en-US" dirty="0"/>
              <a:t>The goal of removing technical variation is often </a:t>
            </a:r>
            <a:r>
              <a:rPr lang="en-US" b="1" dirty="0"/>
              <a:t>not accomplished </a:t>
            </a:r>
            <a:r>
              <a:rPr lang="en-US" dirty="0"/>
              <a:t>with </a:t>
            </a:r>
            <a:r>
              <a:rPr lang="en-US" b="1" dirty="0"/>
              <a:t>one single transformation </a:t>
            </a:r>
            <a:r>
              <a:rPr lang="en-US" dirty="0"/>
              <a:t>or step, </a:t>
            </a:r>
            <a:r>
              <a:rPr lang="en-US" b="1" dirty="0"/>
              <a:t>multiple steps</a:t>
            </a:r>
            <a:r>
              <a:rPr lang="en-US" dirty="0"/>
              <a:t> may be necessary. </a:t>
            </a:r>
          </a:p>
          <a:p>
            <a:r>
              <a:rPr lang="en-US" dirty="0"/>
              <a:t>The </a:t>
            </a:r>
            <a:r>
              <a:rPr lang="en-US" b="1" dirty="0"/>
              <a:t>ordering</a:t>
            </a:r>
            <a:r>
              <a:rPr lang="en-US" dirty="0"/>
              <a:t> of these steps is also important.  </a:t>
            </a:r>
          </a:p>
          <a:p>
            <a:r>
              <a:rPr lang="en-US" dirty="0"/>
              <a:t>A particular </a:t>
            </a:r>
            <a:r>
              <a:rPr lang="en-US" b="1" dirty="0"/>
              <a:t>series and ordering</a:t>
            </a:r>
            <a:r>
              <a:rPr lang="en-US" dirty="0"/>
              <a:t> of steps that pre-process data is referred to as a </a:t>
            </a:r>
            <a:r>
              <a:rPr lang="en-US" b="1" dirty="0"/>
              <a:t>pre-processing pipeline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76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10182</TotalTime>
  <Words>1448</Words>
  <Application>Microsoft Macintosh PowerPoint</Application>
  <PresentationFormat>Widescreen</PresentationFormat>
  <Paragraphs>119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Helvetica Neue</vt:lpstr>
      <vt:lpstr>Office Theme</vt:lpstr>
      <vt:lpstr>Lecture 2  Pre-processing serological data</vt:lpstr>
      <vt:lpstr>Lecture Outline: </vt:lpstr>
      <vt:lpstr>What is preprocessing?</vt:lpstr>
      <vt:lpstr>Raw MFIs contain biological and technical variation </vt:lpstr>
      <vt:lpstr>Why is pre-processing important?</vt:lpstr>
      <vt:lpstr>How can we assess whether pre-processing is effective? </vt:lpstr>
      <vt:lpstr>Running same samples on two plates:</vt:lpstr>
      <vt:lpstr>PowerPoint Presentation</vt:lpstr>
      <vt:lpstr>Evaluating whether pre-processing was effective: </vt:lpstr>
      <vt:lpstr>An example pipeline for pre-processing data</vt:lpstr>
      <vt:lpstr>An example pipeline for pre-processing data</vt:lpstr>
      <vt:lpstr>An example pipeline for pre-processing data</vt:lpstr>
      <vt:lpstr>Bead counts</vt:lpstr>
      <vt:lpstr>Bead counts</vt:lpstr>
      <vt:lpstr>An example pipeline for pre-processing data</vt:lpstr>
      <vt:lpstr>What is background?</vt:lpstr>
      <vt:lpstr>Background correction</vt:lpstr>
      <vt:lpstr>Example results of background correction</vt:lpstr>
      <vt:lpstr>An example pipeline for pre-processing data</vt:lpstr>
      <vt:lpstr>Standardization</vt:lpstr>
      <vt:lpstr>Example of a standard curve: </vt:lpstr>
      <vt:lpstr>Example of a standard curve: </vt:lpstr>
      <vt:lpstr>An example pipeline for pre-processing data</vt:lpstr>
      <vt:lpstr>Normalization</vt:lpstr>
      <vt:lpstr>Normalization method</vt:lpstr>
      <vt:lpstr>An example pipeline for pre-processing data</vt:lpstr>
      <vt:lpstr>A quick example of the impact of pre-processing.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Sophie Berube</cp:lastModifiedBy>
  <cp:revision>3</cp:revision>
  <dcterms:created xsi:type="dcterms:W3CDTF">2025-04-09T16:28:51Z</dcterms:created>
  <dcterms:modified xsi:type="dcterms:W3CDTF">2025-05-20T11:34:54Z</dcterms:modified>
</cp:coreProperties>
</file>