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notesMasterIdLst>
    <p:notesMasterId r:id="rId29"/>
  </p:notesMasterIdLst>
  <p:sldIdLst>
    <p:sldId id="257" r:id="rId2"/>
    <p:sldId id="337" r:id="rId3"/>
    <p:sldId id="350" r:id="rId4"/>
    <p:sldId id="351" r:id="rId5"/>
    <p:sldId id="352" r:id="rId6"/>
    <p:sldId id="353" r:id="rId7"/>
    <p:sldId id="354" r:id="rId8"/>
    <p:sldId id="364" r:id="rId9"/>
    <p:sldId id="355" r:id="rId10"/>
    <p:sldId id="357" r:id="rId11"/>
    <p:sldId id="356" r:id="rId12"/>
    <p:sldId id="358" r:id="rId13"/>
    <p:sldId id="359" r:id="rId14"/>
    <p:sldId id="370" r:id="rId15"/>
    <p:sldId id="367" r:id="rId16"/>
    <p:sldId id="360" r:id="rId17"/>
    <p:sldId id="361" r:id="rId18"/>
    <p:sldId id="366" r:id="rId19"/>
    <p:sldId id="363" r:id="rId20"/>
    <p:sldId id="362" r:id="rId21"/>
    <p:sldId id="258" r:id="rId22"/>
    <p:sldId id="368" r:id="rId23"/>
    <p:sldId id="260" r:id="rId24"/>
    <p:sldId id="263" r:id="rId25"/>
    <p:sldId id="369" r:id="rId26"/>
    <p:sldId id="261" r:id="rId27"/>
    <p:sldId id="26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an Ieritano" initials="CI" lastIdx="1" clrIdx="0">
    <p:extLst>
      <p:ext uri="{19B8F6BF-5375-455C-9EA6-DF929625EA0E}">
        <p15:presenceInfo xmlns:p15="http://schemas.microsoft.com/office/powerpoint/2012/main" userId="Christian Ieritan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3F00"/>
    <a:srgbClr val="E4B429"/>
    <a:srgbClr val="00BED0"/>
    <a:srgbClr val="0098A5"/>
    <a:srgbClr val="005963"/>
    <a:srgbClr val="FFFFFF"/>
    <a:srgbClr val="FFD54F"/>
    <a:srgbClr val="FFEA3D"/>
    <a:srgbClr val="FFFFAA"/>
    <a:srgbClr val="E0249A"/>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C3C28A-A916-4750-9696-82A11F322A18}" v="9027" dt="2018-10-04T16:02:33.2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8" autoAdjust="0"/>
    <p:restoredTop sz="94660"/>
  </p:normalViewPr>
  <p:slideViewPr>
    <p:cSldViewPr snapToGrid="0">
      <p:cViewPr varScale="1">
        <p:scale>
          <a:sx n="81" d="100"/>
          <a:sy n="81" d="100"/>
        </p:scale>
        <p:origin x="1128" y="66"/>
      </p:cViewPr>
      <p:guideLst>
        <p:guide orient="horz" pos="2160"/>
        <p:guide pos="2880"/>
      </p:guideLst>
    </p:cSldViewPr>
  </p:slideViewPr>
  <p:notesTextViewPr>
    <p:cViewPr>
      <p:scale>
        <a:sx n="1" d="1"/>
        <a:sy n="1" d="1"/>
      </p:scale>
      <p:origin x="0" y="0"/>
    </p:cViewPr>
  </p:notesTextViewPr>
  <p:sorterViewPr>
    <p:cViewPr>
      <p:scale>
        <a:sx n="30" d="100"/>
        <a:sy n="3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ian Ieritano" userId="dac012c6-b0e9-4397-a1a2-0c9038aef8df" providerId="ADAL" clId="{59C317B4-FFB0-495D-9408-CAF327DFE724}"/>
  </pc:docChgLst>
  <pc:docChgLst>
    <pc:chgData name="Christian Ieritano" userId="dac012c6-b0e9-4397-a1a2-0c9038aef8df" providerId="ADAL" clId="{367E82A0-BD5B-4FA5-A235-D4AB24062465}"/>
  </pc:docChgLst>
  <pc:docChgLst>
    <pc:chgData name="Christian Ieritano" userId="dac012c6-b0e9-4397-a1a2-0c9038aef8df" providerId="ADAL" clId="{1CCEB0C6-BB35-4D92-A310-D0EAE9F8D05B}"/>
  </pc:docChgLst>
  <pc:docChgLst>
    <pc:chgData name="Christian Ieritano" userId="dac012c6-b0e9-4397-a1a2-0c9038aef8df" providerId="ADAL" clId="{00042D95-8C5B-4B27-84B1-AD48849D5140}"/>
  </pc:docChgLst>
  <pc:docChgLst>
    <pc:chgData name="Christian Ieritano" userId="dac012c6-b0e9-4397-a1a2-0c9038aef8df" providerId="ADAL" clId="{54A7AFC4-EA52-413D-8063-1B8284C1070C}"/>
  </pc:docChgLst>
  <pc:docChgLst>
    <pc:chgData name="Christian Ieritano" userId="dac012c6-b0e9-4397-a1a2-0c9038aef8df" providerId="ADAL" clId="{37AB4CC4-0EEB-4D70-B182-618C84893739}"/>
  </pc:docChgLst>
  <pc:docChgLst>
    <pc:chgData name="Christian Ieritano" userId="dac012c6-b0e9-4397-a1a2-0c9038aef8df" providerId="ADAL" clId="{AC8DADC8-DCFD-4CDB-B941-3A625E6CABFE}"/>
  </pc:docChgLst>
  <pc:docChgLst>
    <pc:chgData name="Christian Ieritano" userId="dac012c6-b0e9-4397-a1a2-0c9038aef8df" providerId="ADAL" clId="{34B85FB8-2745-4699-96FC-CE77EF2C5879}"/>
  </pc:docChgLst>
  <pc:docChgLst>
    <pc:chgData name="Christian Ieritano" userId="dac012c6-b0e9-4397-a1a2-0c9038aef8df" providerId="ADAL" clId="{640A046D-1CB1-473A-8DB8-3549D9C2883A}"/>
  </pc:docChgLst>
  <pc:docChgLst>
    <pc:chgData name="Christian Ieritano" userId="dac012c6-b0e9-4397-a1a2-0c9038aef8df" providerId="ADAL" clId="{917DB294-3388-4414-BA73-50A46DAE331A}"/>
  </pc:docChgLst>
  <pc:docChgLst>
    <pc:chgData name="Christian Ieritano" userId="dac012c6-b0e9-4397-a1a2-0c9038aef8df" providerId="ADAL" clId="{B547C6E0-59BD-4AD2-B175-6E65E23DC6C7}"/>
  </pc:docChgLst>
  <pc:docChgLst>
    <pc:chgData name="Christian Ieritano" userId="dac012c6-b0e9-4397-a1a2-0c9038aef8df" providerId="ADAL" clId="{3ACEA8BA-9FB5-4138-B7B1-2AA0D0E5F19E}"/>
  </pc:docChgLst>
  <pc:docChgLst>
    <pc:chgData name="Christian Ieritano" userId="dac012c6-b0e9-4397-a1a2-0c9038aef8df" providerId="ADAL" clId="{D9C3C28A-A916-4750-9696-82A11F322A18}"/>
    <pc:docChg chg="undo custSel addSld delSld modSld sldOrd">
      <pc:chgData name="Christian Ieritano" userId="dac012c6-b0e9-4397-a1a2-0c9038aef8df" providerId="ADAL" clId="{D9C3C28A-A916-4750-9696-82A11F322A18}" dt="2018-10-04T16:02:33.215" v="9008" actId="20577"/>
      <pc:docMkLst>
        <pc:docMk/>
      </pc:docMkLst>
      <pc:sldChg chg="addSp delSp modSp">
        <pc:chgData name="Christian Ieritano" userId="dac012c6-b0e9-4397-a1a2-0c9038aef8df" providerId="ADAL" clId="{D9C3C28A-A916-4750-9696-82A11F322A18}" dt="2018-10-03T22:48:37.143" v="8927" actId="20577"/>
        <pc:sldMkLst>
          <pc:docMk/>
          <pc:sldMk cId="2534801121" sldId="257"/>
        </pc:sldMkLst>
        <pc:spChg chg="mod">
          <ac:chgData name="Christian Ieritano" userId="dac012c6-b0e9-4397-a1a2-0c9038aef8df" providerId="ADAL" clId="{D9C3C28A-A916-4750-9696-82A11F322A18}" dt="2018-10-03T22:48:13.753" v="8916" actId="313"/>
          <ac:spMkLst>
            <pc:docMk/>
            <pc:sldMk cId="2534801121" sldId="257"/>
            <ac:spMk id="2" creationId="{00000000-0000-0000-0000-000000000000}"/>
          </ac:spMkLst>
        </pc:spChg>
        <pc:spChg chg="add del">
          <ac:chgData name="Christian Ieritano" userId="dac012c6-b0e9-4397-a1a2-0c9038aef8df" providerId="ADAL" clId="{D9C3C28A-A916-4750-9696-82A11F322A18}" dt="2018-10-02T17:44:52.673" v="4721" actId="478"/>
          <ac:spMkLst>
            <pc:docMk/>
            <pc:sldMk cId="2534801121" sldId="257"/>
            <ac:spMk id="3" creationId="{DA063C64-1CE4-4E5F-BA1E-286AA5A6257B}"/>
          </ac:spMkLst>
        </pc:spChg>
        <pc:spChg chg="mod">
          <ac:chgData name="Christian Ieritano" userId="dac012c6-b0e9-4397-a1a2-0c9038aef8df" providerId="ADAL" clId="{D9C3C28A-A916-4750-9696-82A11F322A18}" dt="2018-10-03T22:48:37.143" v="8927" actId="20577"/>
          <ac:spMkLst>
            <pc:docMk/>
            <pc:sldMk cId="2534801121" sldId="257"/>
            <ac:spMk id="5" creationId="{BCB9639F-0574-4B2E-883C-ABA0D9589691}"/>
          </ac:spMkLst>
        </pc:spChg>
        <pc:picChg chg="add del mod">
          <ac:chgData name="Christian Ieritano" userId="dac012c6-b0e9-4397-a1a2-0c9038aef8df" providerId="ADAL" clId="{D9C3C28A-A916-4750-9696-82A11F322A18}" dt="2018-10-02T17:47:07.137" v="4725"/>
          <ac:picMkLst>
            <pc:docMk/>
            <pc:sldMk cId="2534801121" sldId="257"/>
            <ac:picMk id="6" creationId="{43F40137-8F1F-42C9-A628-8671B5EC599B}"/>
          </ac:picMkLst>
        </pc:picChg>
        <pc:picChg chg="add del mod modCrop">
          <ac:chgData name="Christian Ieritano" userId="dac012c6-b0e9-4397-a1a2-0c9038aef8df" providerId="ADAL" clId="{D9C3C28A-A916-4750-9696-82A11F322A18}" dt="2018-10-03T21:41:08.511" v="8092" actId="478"/>
          <ac:picMkLst>
            <pc:docMk/>
            <pc:sldMk cId="2534801121" sldId="257"/>
            <ac:picMk id="8" creationId="{3B770304-4A00-43BE-B2AA-AE3049FB0F68}"/>
          </ac:picMkLst>
        </pc:picChg>
        <pc:picChg chg="add del mod">
          <ac:chgData name="Christian Ieritano" userId="dac012c6-b0e9-4397-a1a2-0c9038aef8df" providerId="ADAL" clId="{D9C3C28A-A916-4750-9696-82A11F322A18}" dt="2018-10-03T21:46:56.179" v="8095" actId="478"/>
          <ac:picMkLst>
            <pc:docMk/>
            <pc:sldMk cId="2534801121" sldId="257"/>
            <ac:picMk id="2050" creationId="{0037F444-C506-4172-8495-AC39A72DFB53}"/>
          </ac:picMkLst>
        </pc:picChg>
        <pc:picChg chg="add del">
          <ac:chgData name="Christian Ieritano" userId="dac012c6-b0e9-4397-a1a2-0c9038aef8df" providerId="ADAL" clId="{D9C3C28A-A916-4750-9696-82A11F322A18}" dt="2018-10-03T21:47:04.002" v="8097" actId="478"/>
          <ac:picMkLst>
            <pc:docMk/>
            <pc:sldMk cId="2534801121" sldId="257"/>
            <ac:picMk id="2052" creationId="{3B7B791B-4EC9-461A-8BF2-4F2F1539408B}"/>
          </ac:picMkLst>
        </pc:picChg>
        <pc:picChg chg="del">
          <ac:chgData name="Christian Ieritano" userId="dac012c6-b0e9-4397-a1a2-0c9038aef8df" providerId="ADAL" clId="{D9C3C28A-A916-4750-9696-82A11F322A18}" dt="2018-10-02T17:42:25.057" v="4719" actId="478"/>
          <ac:picMkLst>
            <pc:docMk/>
            <pc:sldMk cId="2534801121" sldId="257"/>
            <ac:picMk id="4100" creationId="{60CE3816-BB76-4EE0-A44E-DAE67A6C09AE}"/>
          </ac:picMkLst>
        </pc:picChg>
      </pc:sldChg>
      <pc:sldChg chg="delSp modSp add modTransition">
        <pc:chgData name="Christian Ieritano" userId="dac012c6-b0e9-4397-a1a2-0c9038aef8df" providerId="ADAL" clId="{D9C3C28A-A916-4750-9696-82A11F322A18}" dt="2018-10-03T22:44:13.400" v="8499" actId="1035"/>
        <pc:sldMkLst>
          <pc:docMk/>
          <pc:sldMk cId="3130747400" sldId="258"/>
        </pc:sldMkLst>
        <pc:spChg chg="mod">
          <ac:chgData name="Christian Ieritano" userId="dac012c6-b0e9-4397-a1a2-0c9038aef8df" providerId="ADAL" clId="{D9C3C28A-A916-4750-9696-82A11F322A18}" dt="2018-10-02T19:23:26.423" v="6879" actId="1035"/>
          <ac:spMkLst>
            <pc:docMk/>
            <pc:sldMk cId="3130747400" sldId="258"/>
            <ac:spMk id="7" creationId="{00000000-0000-0000-0000-000000000000}"/>
          </ac:spMkLst>
        </pc:spChg>
        <pc:spChg chg="mod">
          <ac:chgData name="Christian Ieritano" userId="dac012c6-b0e9-4397-a1a2-0c9038aef8df" providerId="ADAL" clId="{D9C3C28A-A916-4750-9696-82A11F322A18}" dt="2018-10-02T19:30:21.722" v="7486" actId="1076"/>
          <ac:spMkLst>
            <pc:docMk/>
            <pc:sldMk cId="3130747400" sldId="258"/>
            <ac:spMk id="9" creationId="{00000000-0000-0000-0000-000000000000}"/>
          </ac:spMkLst>
        </pc:spChg>
        <pc:spChg chg="mod">
          <ac:chgData name="Christian Ieritano" userId="dac012c6-b0e9-4397-a1a2-0c9038aef8df" providerId="ADAL" clId="{D9C3C28A-A916-4750-9696-82A11F322A18}" dt="2018-10-03T22:44:13.400" v="8499" actId="1035"/>
          <ac:spMkLst>
            <pc:docMk/>
            <pc:sldMk cId="3130747400" sldId="258"/>
            <ac:spMk id="10" creationId="{00000000-0000-0000-0000-000000000000}"/>
          </ac:spMkLst>
        </pc:spChg>
        <pc:spChg chg="mod">
          <ac:chgData name="Christian Ieritano" userId="dac012c6-b0e9-4397-a1a2-0c9038aef8df" providerId="ADAL" clId="{D9C3C28A-A916-4750-9696-82A11F322A18}" dt="2018-10-02T19:23:26.423" v="6879" actId="1035"/>
          <ac:spMkLst>
            <pc:docMk/>
            <pc:sldMk cId="3130747400" sldId="258"/>
            <ac:spMk id="15" creationId="{00000000-0000-0000-0000-000000000000}"/>
          </ac:spMkLst>
        </pc:spChg>
        <pc:picChg chg="del">
          <ac:chgData name="Christian Ieritano" userId="dac012c6-b0e9-4397-a1a2-0c9038aef8df" providerId="ADAL" clId="{D9C3C28A-A916-4750-9696-82A11F322A18}" dt="2018-10-02T19:23:18.334" v="6851" actId="478"/>
          <ac:picMkLst>
            <pc:docMk/>
            <pc:sldMk cId="3130747400" sldId="258"/>
            <ac:picMk id="4" creationId="{00000000-0000-0000-0000-000000000000}"/>
          </ac:picMkLst>
        </pc:picChg>
        <pc:picChg chg="mod">
          <ac:chgData name="Christian Ieritano" userId="dac012c6-b0e9-4397-a1a2-0c9038aef8df" providerId="ADAL" clId="{D9C3C28A-A916-4750-9696-82A11F322A18}" dt="2018-10-02T19:23:26.423" v="6879" actId="1035"/>
          <ac:picMkLst>
            <pc:docMk/>
            <pc:sldMk cId="3130747400" sldId="258"/>
            <ac:picMk id="5" creationId="{00000000-0000-0000-0000-000000000000}"/>
          </ac:picMkLst>
        </pc:picChg>
        <pc:picChg chg="mod modCrop">
          <ac:chgData name="Christian Ieritano" userId="dac012c6-b0e9-4397-a1a2-0c9038aef8df" providerId="ADAL" clId="{D9C3C28A-A916-4750-9696-82A11F322A18}" dt="2018-10-02T19:30:16.926" v="7483" actId="1076"/>
          <ac:picMkLst>
            <pc:docMk/>
            <pc:sldMk cId="3130747400" sldId="258"/>
            <ac:picMk id="6" creationId="{00000000-0000-0000-0000-000000000000}"/>
          </ac:picMkLst>
        </pc:picChg>
        <pc:cxnChg chg="mod">
          <ac:chgData name="Christian Ieritano" userId="dac012c6-b0e9-4397-a1a2-0c9038aef8df" providerId="ADAL" clId="{D9C3C28A-A916-4750-9696-82A11F322A18}" dt="2018-10-03T22:44:13.400" v="8499" actId="1035"/>
          <ac:cxnSpMkLst>
            <pc:docMk/>
            <pc:sldMk cId="3130747400" sldId="258"/>
            <ac:cxnSpMk id="12" creationId="{00000000-0000-0000-0000-000000000000}"/>
          </ac:cxnSpMkLst>
        </pc:cxnChg>
      </pc:sldChg>
      <pc:sldChg chg="modSp add modTransition">
        <pc:chgData name="Christian Ieritano" userId="dac012c6-b0e9-4397-a1a2-0c9038aef8df" providerId="ADAL" clId="{D9C3C28A-A916-4750-9696-82A11F322A18}" dt="2018-10-03T22:45:42.889" v="8644" actId="255"/>
        <pc:sldMkLst>
          <pc:docMk/>
          <pc:sldMk cId="1773023203" sldId="260"/>
        </pc:sldMkLst>
        <pc:spChg chg="mod">
          <ac:chgData name="Christian Ieritano" userId="dac012c6-b0e9-4397-a1a2-0c9038aef8df" providerId="ADAL" clId="{D9C3C28A-A916-4750-9696-82A11F322A18}" dt="2018-10-03T22:45:42.889" v="8644" actId="255"/>
          <ac:spMkLst>
            <pc:docMk/>
            <pc:sldMk cId="1773023203" sldId="260"/>
            <ac:spMk id="11" creationId="{00000000-0000-0000-0000-000000000000}"/>
          </ac:spMkLst>
        </pc:spChg>
        <pc:spChg chg="mod">
          <ac:chgData name="Christian Ieritano" userId="dac012c6-b0e9-4397-a1a2-0c9038aef8df" providerId="ADAL" clId="{D9C3C28A-A916-4750-9696-82A11F322A18}" dt="2018-10-02T19:31:04.380" v="7515" actId="20577"/>
          <ac:spMkLst>
            <pc:docMk/>
            <pc:sldMk cId="1773023203" sldId="260"/>
            <ac:spMk id="16" creationId="{00000000-0000-0000-0000-000000000000}"/>
          </ac:spMkLst>
        </pc:spChg>
      </pc:sldChg>
      <pc:sldChg chg="addSp delSp modSp add modTransition">
        <pc:chgData name="Christian Ieritano" userId="dac012c6-b0e9-4397-a1a2-0c9038aef8df" providerId="ADAL" clId="{D9C3C28A-A916-4750-9696-82A11F322A18}" dt="2018-10-03T22:47:20.664" v="8915" actId="20577"/>
        <pc:sldMkLst>
          <pc:docMk/>
          <pc:sldMk cId="3448128392" sldId="261"/>
        </pc:sldMkLst>
        <pc:spChg chg="add mod">
          <ac:chgData name="Christian Ieritano" userId="dac012c6-b0e9-4397-a1a2-0c9038aef8df" providerId="ADAL" clId="{D9C3C28A-A916-4750-9696-82A11F322A18}" dt="2018-10-03T22:47:20.664" v="8915" actId="20577"/>
          <ac:spMkLst>
            <pc:docMk/>
            <pc:sldMk cId="3448128392" sldId="261"/>
            <ac:spMk id="2" creationId="{B4F3BE8E-C162-46C1-9F39-E289E7C111A1}"/>
          </ac:spMkLst>
        </pc:spChg>
        <pc:spChg chg="mod">
          <ac:chgData name="Christian Ieritano" userId="dac012c6-b0e9-4397-a1a2-0c9038aef8df" providerId="ADAL" clId="{D9C3C28A-A916-4750-9696-82A11F322A18}" dt="2018-10-03T22:46:28.551" v="8668" actId="1076"/>
          <ac:spMkLst>
            <pc:docMk/>
            <pc:sldMk cId="3448128392" sldId="261"/>
            <ac:spMk id="8" creationId="{00000000-0000-0000-0000-000000000000}"/>
          </ac:spMkLst>
        </pc:spChg>
        <pc:spChg chg="mod">
          <ac:chgData name="Christian Ieritano" userId="dac012c6-b0e9-4397-a1a2-0c9038aef8df" providerId="ADAL" clId="{D9C3C28A-A916-4750-9696-82A11F322A18}" dt="2018-10-03T22:46:06.970" v="8666" actId="20577"/>
          <ac:spMkLst>
            <pc:docMk/>
            <pc:sldMk cId="3448128392" sldId="261"/>
            <ac:spMk id="11" creationId="{00000000-0000-0000-0000-000000000000}"/>
          </ac:spMkLst>
        </pc:spChg>
        <pc:picChg chg="del">
          <ac:chgData name="Christian Ieritano" userId="dac012c6-b0e9-4397-a1a2-0c9038aef8df" providerId="ADAL" clId="{D9C3C28A-A916-4750-9696-82A11F322A18}" dt="2018-10-02T19:32:39.152" v="7669" actId="478"/>
          <ac:picMkLst>
            <pc:docMk/>
            <pc:sldMk cId="3448128392" sldId="261"/>
            <ac:picMk id="4" creationId="{00000000-0000-0000-0000-000000000000}"/>
          </ac:picMkLst>
        </pc:picChg>
        <pc:picChg chg="del">
          <ac:chgData name="Christian Ieritano" userId="dac012c6-b0e9-4397-a1a2-0c9038aef8df" providerId="ADAL" clId="{D9C3C28A-A916-4750-9696-82A11F322A18}" dt="2018-10-02T19:32:40.997" v="7670" actId="478"/>
          <ac:picMkLst>
            <pc:docMk/>
            <pc:sldMk cId="3448128392" sldId="261"/>
            <ac:picMk id="5" creationId="{00000000-0000-0000-0000-000000000000}"/>
          </ac:picMkLst>
        </pc:picChg>
      </pc:sldChg>
      <pc:sldChg chg="modSp add modTransition">
        <pc:chgData name="Christian Ieritano" userId="dac012c6-b0e9-4397-a1a2-0c9038aef8df" providerId="ADAL" clId="{D9C3C28A-A916-4750-9696-82A11F322A18}" dt="2018-10-02T19:34:23.685" v="7713" actId="1035"/>
        <pc:sldMkLst>
          <pc:docMk/>
          <pc:sldMk cId="682381800" sldId="262"/>
        </pc:sldMkLst>
        <pc:spChg chg="mod">
          <ac:chgData name="Christian Ieritano" userId="dac012c6-b0e9-4397-a1a2-0c9038aef8df" providerId="ADAL" clId="{D9C3C28A-A916-4750-9696-82A11F322A18}" dt="2018-10-02T19:34:23.685" v="7713" actId="1035"/>
          <ac:spMkLst>
            <pc:docMk/>
            <pc:sldMk cId="682381800" sldId="262"/>
            <ac:spMk id="23" creationId="{00000000-0000-0000-0000-000000000000}"/>
          </ac:spMkLst>
        </pc:spChg>
      </pc:sldChg>
      <pc:sldChg chg="add modTransition">
        <pc:chgData name="Christian Ieritano" userId="dac012c6-b0e9-4397-a1a2-0c9038aef8df" providerId="ADAL" clId="{D9C3C28A-A916-4750-9696-82A11F322A18}" dt="2018-10-02T19:22:30.499" v="6849"/>
        <pc:sldMkLst>
          <pc:docMk/>
          <pc:sldMk cId="1695434457" sldId="263"/>
        </pc:sldMkLst>
      </pc:sldChg>
      <pc:sldChg chg="addSp delSp modSp delAnim modAnim">
        <pc:chgData name="Christian Ieritano" userId="dac012c6-b0e9-4397-a1a2-0c9038aef8df" providerId="ADAL" clId="{D9C3C28A-A916-4750-9696-82A11F322A18}" dt="2018-10-03T22:28:58.599" v="8137" actId="207"/>
        <pc:sldMkLst>
          <pc:docMk/>
          <pc:sldMk cId="296719016" sldId="337"/>
        </pc:sldMkLst>
        <pc:spChg chg="mod">
          <ac:chgData name="Christian Ieritano" userId="dac012c6-b0e9-4397-a1a2-0c9038aef8df" providerId="ADAL" clId="{D9C3C28A-A916-4750-9696-82A11F322A18}" dt="2018-10-02T14:00:27.729" v="210" actId="1076"/>
          <ac:spMkLst>
            <pc:docMk/>
            <pc:sldMk cId="296719016" sldId="337"/>
            <ac:spMk id="2" creationId="{00000000-0000-0000-0000-000000000000}"/>
          </ac:spMkLst>
        </pc:spChg>
        <pc:spChg chg="add del mod">
          <ac:chgData name="Christian Ieritano" userId="dac012c6-b0e9-4397-a1a2-0c9038aef8df" providerId="ADAL" clId="{D9C3C28A-A916-4750-9696-82A11F322A18}" dt="2018-10-02T14:04:16.082" v="415"/>
          <ac:spMkLst>
            <pc:docMk/>
            <pc:sldMk cId="296719016" sldId="337"/>
            <ac:spMk id="3" creationId="{6946BDBD-C3A7-4DC3-99CE-36F091C6C4BC}"/>
          </ac:spMkLst>
        </pc:spChg>
        <pc:spChg chg="add mod">
          <ac:chgData name="Christian Ieritano" userId="dac012c6-b0e9-4397-a1a2-0c9038aef8df" providerId="ADAL" clId="{D9C3C28A-A916-4750-9696-82A11F322A18}" dt="2018-10-03T22:27:37.445" v="8125" actId="2085"/>
          <ac:spMkLst>
            <pc:docMk/>
            <pc:sldMk cId="296719016" sldId="337"/>
            <ac:spMk id="3" creationId="{8F9942B6-651F-4071-89D3-9AFE05179283}"/>
          </ac:spMkLst>
        </pc:spChg>
        <pc:spChg chg="add mod">
          <ac:chgData name="Christian Ieritano" userId="dac012c6-b0e9-4397-a1a2-0c9038aef8df" providerId="ADAL" clId="{D9C3C28A-A916-4750-9696-82A11F322A18}" dt="2018-10-02T14:06:26.312" v="507" actId="1076"/>
          <ac:spMkLst>
            <pc:docMk/>
            <pc:sldMk cId="296719016" sldId="337"/>
            <ac:spMk id="4" creationId="{D5DCF701-399F-443E-9EB3-94367A2EC82C}"/>
          </ac:spMkLst>
        </pc:spChg>
        <pc:spChg chg="add del mod">
          <ac:chgData name="Christian Ieritano" userId="dac012c6-b0e9-4397-a1a2-0c9038aef8df" providerId="ADAL" clId="{D9C3C28A-A916-4750-9696-82A11F322A18}" dt="2018-10-02T14:10:54.242" v="817" actId="478"/>
          <ac:spMkLst>
            <pc:docMk/>
            <pc:sldMk cId="296719016" sldId="337"/>
            <ac:spMk id="5" creationId="{B8F880A2-EF2A-425F-B0ED-97236554D42A}"/>
          </ac:spMkLst>
        </pc:spChg>
        <pc:spChg chg="del">
          <ac:chgData name="Christian Ieritano" userId="dac012c6-b0e9-4397-a1a2-0c9038aef8df" providerId="ADAL" clId="{D9C3C28A-A916-4750-9696-82A11F322A18}" dt="2018-10-02T14:00:36.208" v="216" actId="478"/>
          <ac:spMkLst>
            <pc:docMk/>
            <pc:sldMk cId="296719016" sldId="337"/>
            <ac:spMk id="8" creationId="{C0D30142-969F-4E6D-98A1-89E7B01D60C4}"/>
          </ac:spMkLst>
        </pc:spChg>
        <pc:spChg chg="add mod">
          <ac:chgData name="Christian Ieritano" userId="dac012c6-b0e9-4397-a1a2-0c9038aef8df" providerId="ADAL" clId="{D9C3C28A-A916-4750-9696-82A11F322A18}" dt="2018-10-03T22:28:26.935" v="8133" actId="207"/>
          <ac:spMkLst>
            <pc:docMk/>
            <pc:sldMk cId="296719016" sldId="337"/>
            <ac:spMk id="41" creationId="{FE7E4E93-FC77-447C-843F-EF131B1983EA}"/>
          </ac:spMkLst>
        </pc:spChg>
        <pc:spChg chg="del mod">
          <ac:chgData name="Christian Ieritano" userId="dac012c6-b0e9-4397-a1a2-0c9038aef8df" providerId="ADAL" clId="{D9C3C28A-A916-4750-9696-82A11F322A18}" dt="2018-10-02T14:00:32.144" v="214" actId="478"/>
          <ac:spMkLst>
            <pc:docMk/>
            <pc:sldMk cId="296719016" sldId="337"/>
            <ac:spMk id="42" creationId="{BC418D60-2F59-47A9-AD33-0071020321EF}"/>
          </ac:spMkLst>
        </pc:spChg>
        <pc:spChg chg="add mod">
          <ac:chgData name="Christian Ieritano" userId="dac012c6-b0e9-4397-a1a2-0c9038aef8df" providerId="ADAL" clId="{D9C3C28A-A916-4750-9696-82A11F322A18}" dt="2018-10-03T22:28:30.095" v="8134" actId="207"/>
          <ac:spMkLst>
            <pc:docMk/>
            <pc:sldMk cId="296719016" sldId="337"/>
            <ac:spMk id="42" creationId="{EDF62A4D-B200-4D7C-BC71-B9914940E005}"/>
          </ac:spMkLst>
        </pc:spChg>
        <pc:spChg chg="del">
          <ac:chgData name="Christian Ieritano" userId="dac012c6-b0e9-4397-a1a2-0c9038aef8df" providerId="ADAL" clId="{D9C3C28A-A916-4750-9696-82A11F322A18}" dt="2018-10-02T14:00:30.656" v="212" actId="478"/>
          <ac:spMkLst>
            <pc:docMk/>
            <pc:sldMk cId="296719016" sldId="337"/>
            <ac:spMk id="43" creationId="{E5B71AA0-D92A-4CEE-9982-82159AA45D9A}"/>
          </ac:spMkLst>
        </pc:spChg>
        <pc:spChg chg="del">
          <ac:chgData name="Christian Ieritano" userId="dac012c6-b0e9-4397-a1a2-0c9038aef8df" providerId="ADAL" clId="{D9C3C28A-A916-4750-9696-82A11F322A18}" dt="2018-10-02T14:00:30.063" v="211" actId="478"/>
          <ac:spMkLst>
            <pc:docMk/>
            <pc:sldMk cId="296719016" sldId="337"/>
            <ac:spMk id="44" creationId="{1E8DC22D-0027-4FC0-BDFB-618B47FF0F07}"/>
          </ac:spMkLst>
        </pc:spChg>
        <pc:spChg chg="mod">
          <ac:chgData name="Christian Ieritano" userId="dac012c6-b0e9-4397-a1a2-0c9038aef8df" providerId="ADAL" clId="{D9C3C28A-A916-4750-9696-82A11F322A18}" dt="2018-10-02T14:09:14.270" v="812" actId="313"/>
          <ac:spMkLst>
            <pc:docMk/>
            <pc:sldMk cId="296719016" sldId="337"/>
            <ac:spMk id="45" creationId="{3144EA35-60F8-43C9-986F-94DCD3C95032}"/>
          </ac:spMkLst>
        </pc:spChg>
        <pc:spChg chg="add mod">
          <ac:chgData name="Christian Ieritano" userId="dac012c6-b0e9-4397-a1a2-0c9038aef8df" providerId="ADAL" clId="{D9C3C28A-A916-4750-9696-82A11F322A18}" dt="2018-10-02T14:07:36.016" v="658" actId="20577"/>
          <ac:spMkLst>
            <pc:docMk/>
            <pc:sldMk cId="296719016" sldId="337"/>
            <ac:spMk id="46" creationId="{4F0BF799-FBEA-4B2A-AF21-3559FF3BCF90}"/>
          </ac:spMkLst>
        </pc:spChg>
        <pc:spChg chg="del">
          <ac:chgData name="Christian Ieritano" userId="dac012c6-b0e9-4397-a1a2-0c9038aef8df" providerId="ADAL" clId="{D9C3C28A-A916-4750-9696-82A11F322A18}" dt="2018-10-02T14:00:37.027" v="217" actId="478"/>
          <ac:spMkLst>
            <pc:docMk/>
            <pc:sldMk cId="296719016" sldId="337"/>
            <ac:spMk id="47" creationId="{5A7CD176-AC1C-499A-89BE-57DD5C080699}"/>
          </ac:spMkLst>
        </pc:spChg>
        <pc:spChg chg="del">
          <ac:chgData name="Christian Ieritano" userId="dac012c6-b0e9-4397-a1a2-0c9038aef8df" providerId="ADAL" clId="{D9C3C28A-A916-4750-9696-82A11F322A18}" dt="2018-10-02T14:00:20.880" v="206" actId="478"/>
          <ac:spMkLst>
            <pc:docMk/>
            <pc:sldMk cId="296719016" sldId="337"/>
            <ac:spMk id="49" creationId="{EABD4635-F227-4A4D-8CE6-212B2FB2760B}"/>
          </ac:spMkLst>
        </pc:spChg>
        <pc:spChg chg="add mod">
          <ac:chgData name="Christian Ieritano" userId="dac012c6-b0e9-4397-a1a2-0c9038aef8df" providerId="ADAL" clId="{D9C3C28A-A916-4750-9696-82A11F322A18}" dt="2018-10-03T22:28:58.599" v="8137" actId="207"/>
          <ac:spMkLst>
            <pc:docMk/>
            <pc:sldMk cId="296719016" sldId="337"/>
            <ac:spMk id="50" creationId="{65EC4851-9994-4548-AF24-0EA8C8216646}"/>
          </ac:spMkLst>
        </pc:spChg>
        <pc:spChg chg="mod">
          <ac:chgData name="Christian Ieritano" userId="dac012c6-b0e9-4397-a1a2-0c9038aef8df" providerId="ADAL" clId="{D9C3C28A-A916-4750-9696-82A11F322A18}" dt="2018-10-02T14:06:29.656" v="508" actId="313"/>
          <ac:spMkLst>
            <pc:docMk/>
            <pc:sldMk cId="296719016" sldId="337"/>
            <ac:spMk id="51" creationId="{EDD1B1F0-78A8-4CDC-A5A0-3E4669EAB037}"/>
          </ac:spMkLst>
        </pc:spChg>
        <pc:spChg chg="del mod">
          <ac:chgData name="Christian Ieritano" userId="dac012c6-b0e9-4397-a1a2-0c9038aef8df" providerId="ADAL" clId="{D9C3C28A-A916-4750-9696-82A11F322A18}" dt="2018-10-02T14:00:34.834" v="215" actId="478"/>
          <ac:spMkLst>
            <pc:docMk/>
            <pc:sldMk cId="296719016" sldId="337"/>
            <ac:spMk id="52" creationId="{5483711E-73B2-426F-9B08-AC26506B31A3}"/>
          </ac:spMkLst>
        </pc:spChg>
        <pc:picChg chg="add mod">
          <ac:chgData name="Christian Ieritano" userId="dac012c6-b0e9-4397-a1a2-0c9038aef8df" providerId="ADAL" clId="{D9C3C28A-A916-4750-9696-82A11F322A18}" dt="2018-10-02T14:13:54.936" v="827" actId="1076"/>
          <ac:picMkLst>
            <pc:docMk/>
            <pc:sldMk cId="296719016" sldId="337"/>
            <ac:picMk id="9" creationId="{C7731447-8927-4D02-948C-E5AE21671165}"/>
          </ac:picMkLst>
        </pc:picChg>
        <pc:picChg chg="del">
          <ac:chgData name="Christian Ieritano" userId="dac012c6-b0e9-4397-a1a2-0c9038aef8df" providerId="ADAL" clId="{D9C3C28A-A916-4750-9696-82A11F322A18}" dt="2018-10-02T14:00:17.937" v="205" actId="478"/>
          <ac:picMkLst>
            <pc:docMk/>
            <pc:sldMk cId="296719016" sldId="337"/>
            <ac:picMk id="48" creationId="{5D0613CE-33A1-48D0-A6D7-050A8709B289}"/>
          </ac:picMkLst>
        </pc:picChg>
      </pc:sldChg>
      <pc:sldChg chg="addSp delSp modSp add delAnim modAnim">
        <pc:chgData name="Christian Ieritano" userId="dac012c6-b0e9-4397-a1a2-0c9038aef8df" providerId="ADAL" clId="{D9C3C28A-A916-4750-9696-82A11F322A18}" dt="2018-10-02T14:27:54.935" v="1456" actId="20577"/>
        <pc:sldMkLst>
          <pc:docMk/>
          <pc:sldMk cId="2777067934" sldId="350"/>
        </pc:sldMkLst>
        <pc:spChg chg="del">
          <ac:chgData name="Christian Ieritano" userId="dac012c6-b0e9-4397-a1a2-0c9038aef8df" providerId="ADAL" clId="{D9C3C28A-A916-4750-9696-82A11F322A18}" dt="2018-10-02T14:18:16.966" v="948" actId="478"/>
          <ac:spMkLst>
            <pc:docMk/>
            <pc:sldMk cId="2777067934" sldId="350"/>
            <ac:spMk id="4" creationId="{D5DCF701-399F-443E-9EB3-94367A2EC82C}"/>
          </ac:spMkLst>
        </pc:spChg>
        <pc:spChg chg="add mod">
          <ac:chgData name="Christian Ieritano" userId="dac012c6-b0e9-4397-a1a2-0c9038aef8df" providerId="ADAL" clId="{D9C3C28A-A916-4750-9696-82A11F322A18}" dt="2018-10-02T14:18:26.757" v="952" actId="113"/>
          <ac:spMkLst>
            <pc:docMk/>
            <pc:sldMk cId="2777067934" sldId="350"/>
            <ac:spMk id="42" creationId="{B20E4FE0-6CBA-4786-9416-A98B6F1DE146}"/>
          </ac:spMkLst>
        </pc:spChg>
        <pc:spChg chg="add mod">
          <ac:chgData name="Christian Ieritano" userId="dac012c6-b0e9-4397-a1a2-0c9038aef8df" providerId="ADAL" clId="{D9C3C28A-A916-4750-9696-82A11F322A18}" dt="2018-10-02T14:27:54.935" v="1456" actId="20577"/>
          <ac:spMkLst>
            <pc:docMk/>
            <pc:sldMk cId="2777067934" sldId="350"/>
            <ac:spMk id="43" creationId="{1198D714-E4C7-4192-A03E-3FA0EFBB38FF}"/>
          </ac:spMkLst>
        </pc:spChg>
        <pc:spChg chg="del">
          <ac:chgData name="Christian Ieritano" userId="dac012c6-b0e9-4397-a1a2-0c9038aef8df" providerId="ADAL" clId="{D9C3C28A-A916-4750-9696-82A11F322A18}" dt="2018-10-02T14:20:49.294" v="1160" actId="478"/>
          <ac:spMkLst>
            <pc:docMk/>
            <pc:sldMk cId="2777067934" sldId="350"/>
            <ac:spMk id="45" creationId="{3144EA35-60F8-43C9-986F-94DCD3C95032}"/>
          </ac:spMkLst>
        </pc:spChg>
        <pc:spChg chg="mod">
          <ac:chgData name="Christian Ieritano" userId="dac012c6-b0e9-4397-a1a2-0c9038aef8df" providerId="ADAL" clId="{D9C3C28A-A916-4750-9696-82A11F322A18}" dt="2018-10-02T14:21:56.567" v="1177" actId="20577"/>
          <ac:spMkLst>
            <pc:docMk/>
            <pc:sldMk cId="2777067934" sldId="350"/>
            <ac:spMk id="46" creationId="{4F0BF799-FBEA-4B2A-AF21-3559FF3BCF90}"/>
          </ac:spMkLst>
        </pc:spChg>
        <pc:spChg chg="del">
          <ac:chgData name="Christian Ieritano" userId="dac012c6-b0e9-4397-a1a2-0c9038aef8df" providerId="ADAL" clId="{D9C3C28A-A916-4750-9696-82A11F322A18}" dt="2018-10-02T14:21:23.623" v="1167" actId="478"/>
          <ac:spMkLst>
            <pc:docMk/>
            <pc:sldMk cId="2777067934" sldId="350"/>
            <ac:spMk id="50" creationId="{65EC4851-9994-4548-AF24-0EA8C8216646}"/>
          </ac:spMkLst>
        </pc:spChg>
        <pc:spChg chg="del">
          <ac:chgData name="Christian Ieritano" userId="dac012c6-b0e9-4397-a1a2-0c9038aef8df" providerId="ADAL" clId="{D9C3C28A-A916-4750-9696-82A11F322A18}" dt="2018-10-02T14:18:15.592" v="947" actId="478"/>
          <ac:spMkLst>
            <pc:docMk/>
            <pc:sldMk cId="2777067934" sldId="350"/>
            <ac:spMk id="51" creationId="{EDD1B1F0-78A8-4CDC-A5A0-3E4669EAB037}"/>
          </ac:spMkLst>
        </pc:spChg>
        <pc:picChg chg="add mod">
          <ac:chgData name="Christian Ieritano" userId="dac012c6-b0e9-4397-a1a2-0c9038aef8df" providerId="ADAL" clId="{D9C3C28A-A916-4750-9696-82A11F322A18}" dt="2018-10-02T14:21:15.281" v="1166" actId="1076"/>
          <ac:picMkLst>
            <pc:docMk/>
            <pc:sldMk cId="2777067934" sldId="350"/>
            <ac:picMk id="3" creationId="{9E329DA5-1DE7-49B8-983A-9CC30FB6F3D2}"/>
          </ac:picMkLst>
        </pc:picChg>
        <pc:picChg chg="del">
          <ac:chgData name="Christian Ieritano" userId="dac012c6-b0e9-4397-a1a2-0c9038aef8df" providerId="ADAL" clId="{D9C3C28A-A916-4750-9696-82A11F322A18}" dt="2018-10-02T14:20:47.975" v="1159" actId="478"/>
          <ac:picMkLst>
            <pc:docMk/>
            <pc:sldMk cId="2777067934" sldId="350"/>
            <ac:picMk id="9" creationId="{C7731447-8927-4D02-948C-E5AE21671165}"/>
          </ac:picMkLst>
        </pc:picChg>
        <pc:picChg chg="add mod">
          <ac:chgData name="Christian Ieritano" userId="dac012c6-b0e9-4397-a1a2-0c9038aef8df" providerId="ADAL" clId="{D9C3C28A-A916-4750-9696-82A11F322A18}" dt="2018-10-02T14:18:23.498" v="951" actId="1076"/>
          <ac:picMkLst>
            <pc:docMk/>
            <pc:sldMk cId="2777067934" sldId="350"/>
            <ac:picMk id="41" creationId="{B084F903-6FAF-442B-B844-008F6180A647}"/>
          </ac:picMkLst>
        </pc:picChg>
      </pc:sldChg>
      <pc:sldChg chg="addSp delSp modSp add delAnim modAnim">
        <pc:chgData name="Christian Ieritano" userId="dac012c6-b0e9-4397-a1a2-0c9038aef8df" providerId="ADAL" clId="{D9C3C28A-A916-4750-9696-82A11F322A18}" dt="2018-10-03T22:30:24.808" v="8143" actId="20577"/>
        <pc:sldMkLst>
          <pc:docMk/>
          <pc:sldMk cId="680937257" sldId="351"/>
        </pc:sldMkLst>
        <pc:spChg chg="mod">
          <ac:chgData name="Christian Ieritano" userId="dac012c6-b0e9-4397-a1a2-0c9038aef8df" providerId="ADAL" clId="{D9C3C28A-A916-4750-9696-82A11F322A18}" dt="2018-10-02T14:25:26.936" v="1454" actId="20577"/>
          <ac:spMkLst>
            <pc:docMk/>
            <pc:sldMk cId="680937257" sldId="351"/>
            <ac:spMk id="2" creationId="{00000000-0000-0000-0000-000000000000}"/>
          </ac:spMkLst>
        </pc:spChg>
        <pc:spChg chg="add mod">
          <ac:chgData name="Christian Ieritano" userId="dac012c6-b0e9-4397-a1a2-0c9038aef8df" providerId="ADAL" clId="{D9C3C28A-A916-4750-9696-82A11F322A18}" dt="2018-10-02T14:33:23.372" v="1640" actId="20577"/>
          <ac:spMkLst>
            <pc:docMk/>
            <pc:sldMk cId="680937257" sldId="351"/>
            <ac:spMk id="4" creationId="{5021913F-D38D-4D74-8EED-DF9295BD9273}"/>
          </ac:spMkLst>
        </pc:spChg>
        <pc:spChg chg="add mod">
          <ac:chgData name="Christian Ieritano" userId="dac012c6-b0e9-4397-a1a2-0c9038aef8df" providerId="ADAL" clId="{D9C3C28A-A916-4750-9696-82A11F322A18}" dt="2018-10-02T14:40:25.435" v="1784" actId="1076"/>
          <ac:spMkLst>
            <pc:docMk/>
            <pc:sldMk cId="680937257" sldId="351"/>
            <ac:spMk id="5" creationId="{7AE9A7BC-486C-4DA2-A957-47FC707D887C}"/>
          </ac:spMkLst>
        </pc:spChg>
        <pc:spChg chg="add mod">
          <ac:chgData name="Christian Ieritano" userId="dac012c6-b0e9-4397-a1a2-0c9038aef8df" providerId="ADAL" clId="{D9C3C28A-A916-4750-9696-82A11F322A18}" dt="2018-10-02T14:44:14.904" v="1892" actId="20577"/>
          <ac:spMkLst>
            <pc:docMk/>
            <pc:sldMk cId="680937257" sldId="351"/>
            <ac:spMk id="8" creationId="{57BAA749-1D1A-47D5-84EB-4FE3270FA2F9}"/>
          </ac:spMkLst>
        </pc:spChg>
        <pc:spChg chg="del">
          <ac:chgData name="Christian Ieritano" userId="dac012c6-b0e9-4397-a1a2-0c9038aef8df" providerId="ADAL" clId="{D9C3C28A-A916-4750-9696-82A11F322A18}" dt="2018-10-02T14:28:05.850" v="1458" actId="478"/>
          <ac:spMkLst>
            <pc:docMk/>
            <pc:sldMk cId="680937257" sldId="351"/>
            <ac:spMk id="42" creationId="{B20E4FE0-6CBA-4786-9416-A98B6F1DE146}"/>
          </ac:spMkLst>
        </pc:spChg>
        <pc:spChg chg="mod">
          <ac:chgData name="Christian Ieritano" userId="dac012c6-b0e9-4397-a1a2-0c9038aef8df" providerId="ADAL" clId="{D9C3C28A-A916-4750-9696-82A11F322A18}" dt="2018-10-03T22:30:24.808" v="8143" actId="20577"/>
          <ac:spMkLst>
            <pc:docMk/>
            <pc:sldMk cId="680937257" sldId="351"/>
            <ac:spMk id="43" creationId="{1198D714-E4C7-4192-A03E-3FA0EFBB38FF}"/>
          </ac:spMkLst>
        </pc:spChg>
        <pc:spChg chg="add mod">
          <ac:chgData name="Christian Ieritano" userId="dac012c6-b0e9-4397-a1a2-0c9038aef8df" providerId="ADAL" clId="{D9C3C28A-A916-4750-9696-82A11F322A18}" dt="2018-10-02T14:42:24.325" v="1845" actId="1076"/>
          <ac:spMkLst>
            <pc:docMk/>
            <pc:sldMk cId="680937257" sldId="351"/>
            <ac:spMk id="44" creationId="{2DDCF5F4-332F-43B8-91B3-D17656AA0D94}"/>
          </ac:spMkLst>
        </pc:spChg>
        <pc:spChg chg="add del mod">
          <ac:chgData name="Christian Ieritano" userId="dac012c6-b0e9-4397-a1a2-0c9038aef8df" providerId="ADAL" clId="{D9C3C28A-A916-4750-9696-82A11F322A18}" dt="2018-10-02T14:45:57.668" v="1898" actId="478"/>
          <ac:spMkLst>
            <pc:docMk/>
            <pc:sldMk cId="680937257" sldId="351"/>
            <ac:spMk id="45" creationId="{0A907EC0-5099-428C-8CFB-DDE286D7AC50}"/>
          </ac:spMkLst>
        </pc:spChg>
        <pc:spChg chg="mod">
          <ac:chgData name="Christian Ieritano" userId="dac012c6-b0e9-4397-a1a2-0c9038aef8df" providerId="ADAL" clId="{D9C3C28A-A916-4750-9696-82A11F322A18}" dt="2018-10-02T14:31:43.623" v="1576"/>
          <ac:spMkLst>
            <pc:docMk/>
            <pc:sldMk cId="680937257" sldId="351"/>
            <ac:spMk id="46" creationId="{4F0BF799-FBEA-4B2A-AF21-3559FF3BCF90}"/>
          </ac:spMkLst>
        </pc:spChg>
        <pc:spChg chg="add mod">
          <ac:chgData name="Christian Ieritano" userId="dac012c6-b0e9-4397-a1a2-0c9038aef8df" providerId="ADAL" clId="{D9C3C28A-A916-4750-9696-82A11F322A18}" dt="2018-10-02T14:48:08.341" v="1940" actId="1076"/>
          <ac:spMkLst>
            <pc:docMk/>
            <pc:sldMk cId="680937257" sldId="351"/>
            <ac:spMk id="53" creationId="{11E95CF0-C7A0-4026-8D79-09071A2B856E}"/>
          </ac:spMkLst>
        </pc:spChg>
        <pc:spChg chg="add mod">
          <ac:chgData name="Christian Ieritano" userId="dac012c6-b0e9-4397-a1a2-0c9038aef8df" providerId="ADAL" clId="{D9C3C28A-A916-4750-9696-82A11F322A18}" dt="2018-10-02T14:48:03.168" v="1939" actId="571"/>
          <ac:spMkLst>
            <pc:docMk/>
            <pc:sldMk cId="680937257" sldId="351"/>
            <ac:spMk id="54" creationId="{E09A6EE8-45D1-46A8-8E74-5DD64832D111}"/>
          </ac:spMkLst>
        </pc:spChg>
        <pc:spChg chg="add mod">
          <ac:chgData name="Christian Ieritano" userId="dac012c6-b0e9-4397-a1a2-0c9038aef8df" providerId="ADAL" clId="{D9C3C28A-A916-4750-9696-82A11F322A18}" dt="2018-10-02T14:48:21.683" v="1958" actId="20577"/>
          <ac:spMkLst>
            <pc:docMk/>
            <pc:sldMk cId="680937257" sldId="351"/>
            <ac:spMk id="55" creationId="{B4BD1E61-24B5-4863-9100-1B2420D450D0}"/>
          </ac:spMkLst>
        </pc:spChg>
        <pc:graphicFrameChg chg="add del mod">
          <ac:chgData name="Christian Ieritano" userId="dac012c6-b0e9-4397-a1a2-0c9038aef8df" providerId="ADAL" clId="{D9C3C28A-A916-4750-9696-82A11F322A18}" dt="2018-10-02T14:46:30.122" v="1902" actId="478"/>
          <ac:graphicFrameMkLst>
            <pc:docMk/>
            <pc:sldMk cId="680937257" sldId="351"/>
            <ac:graphicFrameMk id="9" creationId="{785965A8-4DC2-48EC-87C9-2D9E0F7ACBDC}"/>
          </ac:graphicFrameMkLst>
        </pc:graphicFrameChg>
        <pc:graphicFrameChg chg="add mod">
          <ac:chgData name="Christian Ieritano" userId="dac012c6-b0e9-4397-a1a2-0c9038aef8df" providerId="ADAL" clId="{D9C3C28A-A916-4750-9696-82A11F322A18}" dt="2018-10-02T14:46:44.109" v="1908" actId="1076"/>
          <ac:graphicFrameMkLst>
            <pc:docMk/>
            <pc:sldMk cId="680937257" sldId="351"/>
            <ac:graphicFrameMk id="11" creationId="{197C6830-60E0-4419-BE80-63F832F2B4EC}"/>
          </ac:graphicFrameMkLst>
        </pc:graphicFrameChg>
        <pc:picChg chg="del">
          <ac:chgData name="Christian Ieritano" userId="dac012c6-b0e9-4397-a1a2-0c9038aef8df" providerId="ADAL" clId="{D9C3C28A-A916-4750-9696-82A11F322A18}" dt="2018-10-02T14:29:32.435" v="1524" actId="478"/>
          <ac:picMkLst>
            <pc:docMk/>
            <pc:sldMk cId="680937257" sldId="351"/>
            <ac:picMk id="3" creationId="{9E329DA5-1DE7-49B8-983A-9CC30FB6F3D2}"/>
          </ac:picMkLst>
        </pc:picChg>
        <pc:picChg chg="del">
          <ac:chgData name="Christian Ieritano" userId="dac012c6-b0e9-4397-a1a2-0c9038aef8df" providerId="ADAL" clId="{D9C3C28A-A916-4750-9696-82A11F322A18}" dt="2018-10-02T14:28:04.841" v="1457" actId="478"/>
          <ac:picMkLst>
            <pc:docMk/>
            <pc:sldMk cId="680937257" sldId="351"/>
            <ac:picMk id="41" creationId="{B084F903-6FAF-442B-B844-008F6180A647}"/>
          </ac:picMkLst>
        </pc:picChg>
        <pc:cxnChg chg="add del mod">
          <ac:chgData name="Christian Ieritano" userId="dac012c6-b0e9-4397-a1a2-0c9038aef8df" providerId="ADAL" clId="{D9C3C28A-A916-4750-9696-82A11F322A18}" dt="2018-10-02T14:47:21.444" v="1917" actId="478"/>
          <ac:cxnSpMkLst>
            <pc:docMk/>
            <pc:sldMk cId="680937257" sldId="351"/>
            <ac:cxnSpMk id="47" creationId="{D4CC5437-1467-4D81-8238-18F20C414EA2}"/>
          </ac:cxnSpMkLst>
        </pc:cxnChg>
        <pc:cxnChg chg="add del mod">
          <ac:chgData name="Christian Ieritano" userId="dac012c6-b0e9-4397-a1a2-0c9038aef8df" providerId="ADAL" clId="{D9C3C28A-A916-4750-9696-82A11F322A18}" dt="2018-10-02T14:47:20.793" v="1916" actId="478"/>
          <ac:cxnSpMkLst>
            <pc:docMk/>
            <pc:sldMk cId="680937257" sldId="351"/>
            <ac:cxnSpMk id="48" creationId="{0E236B2A-5221-4AB3-B19D-4F567CB6CDC9}"/>
          </ac:cxnSpMkLst>
        </pc:cxnChg>
        <pc:cxnChg chg="add mod">
          <ac:chgData name="Christian Ieritano" userId="dac012c6-b0e9-4397-a1a2-0c9038aef8df" providerId="ADAL" clId="{D9C3C28A-A916-4750-9696-82A11F322A18}" dt="2018-10-02T14:47:38.918" v="1926" actId="208"/>
          <ac:cxnSpMkLst>
            <pc:docMk/>
            <pc:sldMk cId="680937257" sldId="351"/>
            <ac:cxnSpMk id="49" creationId="{19B834FB-FD9F-47EF-9B6D-C85C74090835}"/>
          </ac:cxnSpMkLst>
        </pc:cxnChg>
        <pc:cxnChg chg="add mod">
          <ac:chgData name="Christian Ieritano" userId="dac012c6-b0e9-4397-a1a2-0c9038aef8df" providerId="ADAL" clId="{D9C3C28A-A916-4750-9696-82A11F322A18}" dt="2018-10-02T14:47:25.262" v="1918" actId="571"/>
          <ac:cxnSpMkLst>
            <pc:docMk/>
            <pc:sldMk cId="680937257" sldId="351"/>
            <ac:cxnSpMk id="51" creationId="{BC22C9ED-BB31-4CE4-9727-57817B9F8DE4}"/>
          </ac:cxnSpMkLst>
        </pc:cxnChg>
        <pc:cxnChg chg="add mod">
          <ac:chgData name="Christian Ieritano" userId="dac012c6-b0e9-4397-a1a2-0c9038aef8df" providerId="ADAL" clId="{D9C3C28A-A916-4750-9696-82A11F322A18}" dt="2018-10-02T14:47:27.341" v="1919" actId="571"/>
          <ac:cxnSpMkLst>
            <pc:docMk/>
            <pc:sldMk cId="680937257" sldId="351"/>
            <ac:cxnSpMk id="52" creationId="{5F24BEF2-274A-4D4B-9704-4E599A888EF8}"/>
          </ac:cxnSpMkLst>
        </pc:cxnChg>
      </pc:sldChg>
      <pc:sldChg chg="addSp delSp modSp add delAnim modAnim">
        <pc:chgData name="Christian Ieritano" userId="dac012c6-b0e9-4397-a1a2-0c9038aef8df" providerId="ADAL" clId="{D9C3C28A-A916-4750-9696-82A11F322A18}" dt="2018-10-03T22:31:19.534" v="8176" actId="1076"/>
        <pc:sldMkLst>
          <pc:docMk/>
          <pc:sldMk cId="2695438120" sldId="352"/>
        </pc:sldMkLst>
        <pc:spChg chg="del">
          <ac:chgData name="Christian Ieritano" userId="dac012c6-b0e9-4397-a1a2-0c9038aef8df" providerId="ADAL" clId="{D9C3C28A-A916-4750-9696-82A11F322A18}" dt="2018-10-02T15:03:07.497" v="2140" actId="478"/>
          <ac:spMkLst>
            <pc:docMk/>
            <pc:sldMk cId="2695438120" sldId="352"/>
            <ac:spMk id="4" creationId="{5021913F-D38D-4D74-8EED-DF9295BD9273}"/>
          </ac:spMkLst>
        </pc:spChg>
        <pc:spChg chg="del">
          <ac:chgData name="Christian Ieritano" userId="dac012c6-b0e9-4397-a1a2-0c9038aef8df" providerId="ADAL" clId="{D9C3C28A-A916-4750-9696-82A11F322A18}" dt="2018-10-02T15:04:55.514" v="2351" actId="478"/>
          <ac:spMkLst>
            <pc:docMk/>
            <pc:sldMk cId="2695438120" sldId="352"/>
            <ac:spMk id="5" creationId="{7AE9A7BC-486C-4DA2-A957-47FC707D887C}"/>
          </ac:spMkLst>
        </pc:spChg>
        <pc:spChg chg="del">
          <ac:chgData name="Christian Ieritano" userId="dac012c6-b0e9-4397-a1a2-0c9038aef8df" providerId="ADAL" clId="{D9C3C28A-A916-4750-9696-82A11F322A18}" dt="2018-10-02T15:04:59.357" v="2353" actId="478"/>
          <ac:spMkLst>
            <pc:docMk/>
            <pc:sldMk cId="2695438120" sldId="352"/>
            <ac:spMk id="8" creationId="{57BAA749-1D1A-47D5-84EB-4FE3270FA2F9}"/>
          </ac:spMkLst>
        </pc:spChg>
        <pc:spChg chg="add mod">
          <ac:chgData name="Christian Ieritano" userId="dac012c6-b0e9-4397-a1a2-0c9038aef8df" providerId="ADAL" clId="{D9C3C28A-A916-4750-9696-82A11F322A18}" dt="2018-10-02T15:09:25.028" v="2461" actId="20577"/>
          <ac:spMkLst>
            <pc:docMk/>
            <pc:sldMk cId="2695438120" sldId="352"/>
            <ac:spMk id="9" creationId="{4E87AD79-FC4F-4E5F-AC78-F0416579807F}"/>
          </ac:spMkLst>
        </pc:spChg>
        <pc:spChg chg="mod">
          <ac:chgData name="Christian Ieritano" userId="dac012c6-b0e9-4397-a1a2-0c9038aef8df" providerId="ADAL" clId="{D9C3C28A-A916-4750-9696-82A11F322A18}" dt="2018-10-03T22:31:07.176" v="8175" actId="1036"/>
          <ac:spMkLst>
            <pc:docMk/>
            <pc:sldMk cId="2695438120" sldId="352"/>
            <ac:spMk id="43" creationId="{1198D714-E4C7-4192-A03E-3FA0EFBB38FF}"/>
          </ac:spMkLst>
        </pc:spChg>
        <pc:spChg chg="del">
          <ac:chgData name="Christian Ieritano" userId="dac012c6-b0e9-4397-a1a2-0c9038aef8df" providerId="ADAL" clId="{D9C3C28A-A916-4750-9696-82A11F322A18}" dt="2018-10-02T15:04:56.918" v="2352" actId="478"/>
          <ac:spMkLst>
            <pc:docMk/>
            <pc:sldMk cId="2695438120" sldId="352"/>
            <ac:spMk id="44" creationId="{2DDCF5F4-332F-43B8-91B3-D17656AA0D94}"/>
          </ac:spMkLst>
        </pc:spChg>
        <pc:spChg chg="mod">
          <ac:chgData name="Christian Ieritano" userId="dac012c6-b0e9-4397-a1a2-0c9038aef8df" providerId="ADAL" clId="{D9C3C28A-A916-4750-9696-82A11F322A18}" dt="2018-10-03T22:30:53.631" v="8167" actId="14100"/>
          <ac:spMkLst>
            <pc:docMk/>
            <pc:sldMk cId="2695438120" sldId="352"/>
            <ac:spMk id="46" creationId="{4F0BF799-FBEA-4B2A-AF21-3559FF3BCF90}"/>
          </ac:spMkLst>
        </pc:spChg>
        <pc:spChg chg="add del mod">
          <ac:chgData name="Christian Ieritano" userId="dac012c6-b0e9-4397-a1a2-0c9038aef8df" providerId="ADAL" clId="{D9C3C28A-A916-4750-9696-82A11F322A18}" dt="2018-10-02T15:06:54.710" v="2415" actId="478"/>
          <ac:spMkLst>
            <pc:docMk/>
            <pc:sldMk cId="2695438120" sldId="352"/>
            <ac:spMk id="50" creationId="{CA3053A1-D157-4C4F-A375-CA8F11C07F0A}"/>
          </ac:spMkLst>
        </pc:spChg>
        <pc:spChg chg="del">
          <ac:chgData name="Christian Ieritano" userId="dac012c6-b0e9-4397-a1a2-0c9038aef8df" providerId="ADAL" clId="{D9C3C28A-A916-4750-9696-82A11F322A18}" dt="2018-10-02T15:05:02.122" v="2355" actId="478"/>
          <ac:spMkLst>
            <pc:docMk/>
            <pc:sldMk cId="2695438120" sldId="352"/>
            <ac:spMk id="53" creationId="{11E95CF0-C7A0-4026-8D79-09071A2B856E}"/>
          </ac:spMkLst>
        </pc:spChg>
        <pc:spChg chg="del">
          <ac:chgData name="Christian Ieritano" userId="dac012c6-b0e9-4397-a1a2-0c9038aef8df" providerId="ADAL" clId="{D9C3C28A-A916-4750-9696-82A11F322A18}" dt="2018-10-02T15:05:02.122" v="2355" actId="478"/>
          <ac:spMkLst>
            <pc:docMk/>
            <pc:sldMk cId="2695438120" sldId="352"/>
            <ac:spMk id="54" creationId="{E09A6EE8-45D1-46A8-8E74-5DD64832D111}"/>
          </ac:spMkLst>
        </pc:spChg>
        <pc:spChg chg="del">
          <ac:chgData name="Christian Ieritano" userId="dac012c6-b0e9-4397-a1a2-0c9038aef8df" providerId="ADAL" clId="{D9C3C28A-A916-4750-9696-82A11F322A18}" dt="2018-10-02T15:05:02.122" v="2355" actId="478"/>
          <ac:spMkLst>
            <pc:docMk/>
            <pc:sldMk cId="2695438120" sldId="352"/>
            <ac:spMk id="55" creationId="{B4BD1E61-24B5-4863-9100-1B2420D450D0}"/>
          </ac:spMkLst>
        </pc:spChg>
        <pc:spChg chg="add mod">
          <ac:chgData name="Christian Ieritano" userId="dac012c6-b0e9-4397-a1a2-0c9038aef8df" providerId="ADAL" clId="{D9C3C28A-A916-4750-9696-82A11F322A18}" dt="2018-10-03T22:31:19.534" v="8176" actId="1076"/>
          <ac:spMkLst>
            <pc:docMk/>
            <pc:sldMk cId="2695438120" sldId="352"/>
            <ac:spMk id="56" creationId="{225F4444-56DA-434B-A67E-153ECF2C87A4}"/>
          </ac:spMkLst>
        </pc:spChg>
        <pc:spChg chg="add mod">
          <ac:chgData name="Christian Ieritano" userId="dac012c6-b0e9-4397-a1a2-0c9038aef8df" providerId="ADAL" clId="{D9C3C28A-A916-4750-9696-82A11F322A18}" dt="2018-10-02T15:11:14.822" v="2523" actId="1076"/>
          <ac:spMkLst>
            <pc:docMk/>
            <pc:sldMk cId="2695438120" sldId="352"/>
            <ac:spMk id="57" creationId="{C939F619-D720-45BD-914D-959644E40BAF}"/>
          </ac:spMkLst>
        </pc:spChg>
        <pc:spChg chg="add del mod">
          <ac:chgData name="Christian Ieritano" userId="dac012c6-b0e9-4397-a1a2-0c9038aef8df" providerId="ADAL" clId="{D9C3C28A-A916-4750-9696-82A11F322A18}" dt="2018-10-02T15:11:37.248" v="2527" actId="478"/>
          <ac:spMkLst>
            <pc:docMk/>
            <pc:sldMk cId="2695438120" sldId="352"/>
            <ac:spMk id="58" creationId="{5A57DA80-D57D-448F-877C-3FC66398FA9C}"/>
          </ac:spMkLst>
        </pc:spChg>
        <pc:spChg chg="add mod">
          <ac:chgData name="Christian Ieritano" userId="dac012c6-b0e9-4397-a1a2-0c9038aef8df" providerId="ADAL" clId="{D9C3C28A-A916-4750-9696-82A11F322A18}" dt="2018-10-02T15:11:34.575" v="2526" actId="571"/>
          <ac:spMkLst>
            <pc:docMk/>
            <pc:sldMk cId="2695438120" sldId="352"/>
            <ac:spMk id="59" creationId="{3F1CD6AC-8A72-45ED-B878-97C59ADF145E}"/>
          </ac:spMkLst>
        </pc:spChg>
        <pc:spChg chg="add mod">
          <ac:chgData name="Christian Ieritano" userId="dac012c6-b0e9-4397-a1a2-0c9038aef8df" providerId="ADAL" clId="{D9C3C28A-A916-4750-9696-82A11F322A18}" dt="2018-10-02T15:13:06.421" v="2770" actId="20577"/>
          <ac:spMkLst>
            <pc:docMk/>
            <pc:sldMk cId="2695438120" sldId="352"/>
            <ac:spMk id="60" creationId="{C4A3912F-1000-4901-927D-0177B4A81099}"/>
          </ac:spMkLst>
        </pc:spChg>
        <pc:graphicFrameChg chg="del">
          <ac:chgData name="Christian Ieritano" userId="dac012c6-b0e9-4397-a1a2-0c9038aef8df" providerId="ADAL" clId="{D9C3C28A-A916-4750-9696-82A11F322A18}" dt="2018-10-02T15:05:00.485" v="2354" actId="478"/>
          <ac:graphicFrameMkLst>
            <pc:docMk/>
            <pc:sldMk cId="2695438120" sldId="352"/>
            <ac:graphicFrameMk id="11" creationId="{197C6830-60E0-4419-BE80-63F832F2B4EC}"/>
          </ac:graphicFrameMkLst>
        </pc:graphicFrameChg>
        <pc:picChg chg="add del mod">
          <ac:chgData name="Christian Ieritano" userId="dac012c6-b0e9-4397-a1a2-0c9038aef8df" providerId="ADAL" clId="{D9C3C28A-A916-4750-9696-82A11F322A18}" dt="2018-10-02T15:06:11.108" v="2390" actId="478"/>
          <ac:picMkLst>
            <pc:docMk/>
            <pc:sldMk cId="2695438120" sldId="352"/>
            <ac:picMk id="3" creationId="{00A2C6F2-547C-46AE-8356-A53F4546C12B}"/>
          </ac:picMkLst>
        </pc:picChg>
        <pc:cxnChg chg="del">
          <ac:chgData name="Christian Ieritano" userId="dac012c6-b0e9-4397-a1a2-0c9038aef8df" providerId="ADAL" clId="{D9C3C28A-A916-4750-9696-82A11F322A18}" dt="2018-10-02T15:05:02.122" v="2355" actId="478"/>
          <ac:cxnSpMkLst>
            <pc:docMk/>
            <pc:sldMk cId="2695438120" sldId="352"/>
            <ac:cxnSpMk id="49" creationId="{19B834FB-FD9F-47EF-9B6D-C85C74090835}"/>
          </ac:cxnSpMkLst>
        </pc:cxnChg>
        <pc:cxnChg chg="del">
          <ac:chgData name="Christian Ieritano" userId="dac012c6-b0e9-4397-a1a2-0c9038aef8df" providerId="ADAL" clId="{D9C3C28A-A916-4750-9696-82A11F322A18}" dt="2018-10-02T15:05:02.122" v="2355" actId="478"/>
          <ac:cxnSpMkLst>
            <pc:docMk/>
            <pc:sldMk cId="2695438120" sldId="352"/>
            <ac:cxnSpMk id="51" creationId="{BC22C9ED-BB31-4CE4-9727-57817B9F8DE4}"/>
          </ac:cxnSpMkLst>
        </pc:cxnChg>
        <pc:cxnChg chg="del">
          <ac:chgData name="Christian Ieritano" userId="dac012c6-b0e9-4397-a1a2-0c9038aef8df" providerId="ADAL" clId="{D9C3C28A-A916-4750-9696-82A11F322A18}" dt="2018-10-02T15:05:02.122" v="2355" actId="478"/>
          <ac:cxnSpMkLst>
            <pc:docMk/>
            <pc:sldMk cId="2695438120" sldId="352"/>
            <ac:cxnSpMk id="52" creationId="{5F24BEF2-274A-4D4B-9704-4E599A888EF8}"/>
          </ac:cxnSpMkLst>
        </pc:cxnChg>
      </pc:sldChg>
      <pc:sldChg chg="addSp delSp modSp add delAnim modAnim">
        <pc:chgData name="Christian Ieritano" userId="dac012c6-b0e9-4397-a1a2-0c9038aef8df" providerId="ADAL" clId="{D9C3C28A-A916-4750-9696-82A11F322A18}" dt="2018-10-03T22:31:53.895" v="8192" actId="20577"/>
        <pc:sldMkLst>
          <pc:docMk/>
          <pc:sldMk cId="1080248891" sldId="353"/>
        </pc:sldMkLst>
        <pc:spChg chg="mod">
          <ac:chgData name="Christian Ieritano" userId="dac012c6-b0e9-4397-a1a2-0c9038aef8df" providerId="ADAL" clId="{D9C3C28A-A916-4750-9696-82A11F322A18}" dt="2018-10-02T15:12:15.184" v="2600" actId="20577"/>
          <ac:spMkLst>
            <pc:docMk/>
            <pc:sldMk cId="1080248891" sldId="353"/>
            <ac:spMk id="2" creationId="{00000000-0000-0000-0000-000000000000}"/>
          </ac:spMkLst>
        </pc:spChg>
        <pc:spChg chg="del">
          <ac:chgData name="Christian Ieritano" userId="dac012c6-b0e9-4397-a1a2-0c9038aef8df" providerId="ADAL" clId="{D9C3C28A-A916-4750-9696-82A11F322A18}" dt="2018-10-02T15:21:47.510" v="2929" actId="478"/>
          <ac:spMkLst>
            <pc:docMk/>
            <pc:sldMk cId="1080248891" sldId="353"/>
            <ac:spMk id="9" creationId="{4E87AD79-FC4F-4E5F-AC78-F0416579807F}"/>
          </ac:spMkLst>
        </pc:spChg>
        <pc:spChg chg="add mod">
          <ac:chgData name="Christian Ieritano" userId="dac012c6-b0e9-4397-a1a2-0c9038aef8df" providerId="ADAL" clId="{D9C3C28A-A916-4750-9696-82A11F322A18}" dt="2018-10-02T15:28:45.864" v="3124" actId="113"/>
          <ac:spMkLst>
            <pc:docMk/>
            <pc:sldMk cId="1080248891" sldId="353"/>
            <ac:spMk id="41" creationId="{7CA862E9-28A4-4CB8-9135-13803FBADFE2}"/>
          </ac:spMkLst>
        </pc:spChg>
        <pc:spChg chg="add mod">
          <ac:chgData name="Christian Ieritano" userId="dac012c6-b0e9-4397-a1a2-0c9038aef8df" providerId="ADAL" clId="{D9C3C28A-A916-4750-9696-82A11F322A18}" dt="2018-10-03T22:31:53.895" v="8192" actId="20577"/>
          <ac:spMkLst>
            <pc:docMk/>
            <pc:sldMk cId="1080248891" sldId="353"/>
            <ac:spMk id="42" creationId="{72A197C2-AABA-458A-850D-B61297A2655D}"/>
          </ac:spMkLst>
        </pc:spChg>
        <pc:spChg chg="del mod">
          <ac:chgData name="Christian Ieritano" userId="dac012c6-b0e9-4397-a1a2-0c9038aef8df" providerId="ADAL" clId="{D9C3C28A-A916-4750-9696-82A11F322A18}" dt="2018-10-02T15:21:44.028" v="2928" actId="478"/>
          <ac:spMkLst>
            <pc:docMk/>
            <pc:sldMk cId="1080248891" sldId="353"/>
            <ac:spMk id="43" creationId="{1198D714-E4C7-4192-A03E-3FA0EFBB38FF}"/>
          </ac:spMkLst>
        </pc:spChg>
        <pc:spChg chg="mod">
          <ac:chgData name="Christian Ieritano" userId="dac012c6-b0e9-4397-a1a2-0c9038aef8df" providerId="ADAL" clId="{D9C3C28A-A916-4750-9696-82A11F322A18}" dt="2018-10-02T15:21:41.484" v="2927" actId="20577"/>
          <ac:spMkLst>
            <pc:docMk/>
            <pc:sldMk cId="1080248891" sldId="353"/>
            <ac:spMk id="46" creationId="{4F0BF799-FBEA-4B2A-AF21-3559FF3BCF90}"/>
          </ac:spMkLst>
        </pc:spChg>
        <pc:spChg chg="mod">
          <ac:chgData name="Christian Ieritano" userId="dac012c6-b0e9-4397-a1a2-0c9038aef8df" providerId="ADAL" clId="{D9C3C28A-A916-4750-9696-82A11F322A18}" dt="2018-10-02T15:21:50.982" v="2930" actId="1076"/>
          <ac:spMkLst>
            <pc:docMk/>
            <pc:sldMk cId="1080248891" sldId="353"/>
            <ac:spMk id="56" creationId="{225F4444-56DA-434B-A67E-153ECF2C87A4}"/>
          </ac:spMkLst>
        </pc:spChg>
        <pc:spChg chg="del">
          <ac:chgData name="Christian Ieritano" userId="dac012c6-b0e9-4397-a1a2-0c9038aef8df" providerId="ADAL" clId="{D9C3C28A-A916-4750-9696-82A11F322A18}" dt="2018-10-02T15:21:57.079" v="2932" actId="478"/>
          <ac:spMkLst>
            <pc:docMk/>
            <pc:sldMk cId="1080248891" sldId="353"/>
            <ac:spMk id="57" creationId="{C939F619-D720-45BD-914D-959644E40BAF}"/>
          </ac:spMkLst>
        </pc:spChg>
        <pc:picChg chg="add del mod">
          <ac:chgData name="Christian Ieritano" userId="dac012c6-b0e9-4397-a1a2-0c9038aef8df" providerId="ADAL" clId="{D9C3C28A-A916-4750-9696-82A11F322A18}" dt="2018-10-02T15:29:32.865" v="3127" actId="478"/>
          <ac:picMkLst>
            <pc:docMk/>
            <pc:sldMk cId="1080248891" sldId="353"/>
            <ac:picMk id="3" creationId="{E692C213-8128-4246-889E-04F45D556A71}"/>
          </ac:picMkLst>
        </pc:picChg>
        <pc:picChg chg="add mod">
          <ac:chgData name="Christian Ieritano" userId="dac012c6-b0e9-4397-a1a2-0c9038aef8df" providerId="ADAL" clId="{D9C3C28A-A916-4750-9696-82A11F322A18}" dt="2018-10-02T15:29:46.504" v="3131" actId="1076"/>
          <ac:picMkLst>
            <pc:docMk/>
            <pc:sldMk cId="1080248891" sldId="353"/>
            <ac:picMk id="4" creationId="{F4625435-CF01-4F4D-89C4-97272179679B}"/>
          </ac:picMkLst>
        </pc:picChg>
      </pc:sldChg>
      <pc:sldChg chg="addSp delSp modSp add delAnim">
        <pc:chgData name="Christian Ieritano" userId="dac012c6-b0e9-4397-a1a2-0c9038aef8df" providerId="ADAL" clId="{D9C3C28A-A916-4750-9696-82A11F322A18}" dt="2018-10-03T14:34:46.634" v="8059" actId="20577"/>
        <pc:sldMkLst>
          <pc:docMk/>
          <pc:sldMk cId="3666709761" sldId="354"/>
        </pc:sldMkLst>
        <pc:spChg chg="mod">
          <ac:chgData name="Christian Ieritano" userId="dac012c6-b0e9-4397-a1a2-0c9038aef8df" providerId="ADAL" clId="{D9C3C28A-A916-4750-9696-82A11F322A18}" dt="2018-10-02T16:57:45.868" v="3388" actId="20577"/>
          <ac:spMkLst>
            <pc:docMk/>
            <pc:sldMk cId="3666709761" sldId="354"/>
            <ac:spMk id="2" creationId="{00000000-0000-0000-0000-000000000000}"/>
          </ac:spMkLst>
        </pc:spChg>
        <pc:spChg chg="add mod">
          <ac:chgData name="Christian Ieritano" userId="dac012c6-b0e9-4397-a1a2-0c9038aef8df" providerId="ADAL" clId="{D9C3C28A-A916-4750-9696-82A11F322A18}" dt="2018-10-02T17:17:04.183" v="3888" actId="1076"/>
          <ac:spMkLst>
            <pc:docMk/>
            <pc:sldMk cId="3666709761" sldId="354"/>
            <ac:spMk id="3" creationId="{E4D03715-B76C-4C5C-A7C5-92F5F8E69232}"/>
          </ac:spMkLst>
        </pc:spChg>
        <pc:spChg chg="mod">
          <ac:chgData name="Christian Ieritano" userId="dac012c6-b0e9-4397-a1a2-0c9038aef8df" providerId="ADAL" clId="{D9C3C28A-A916-4750-9696-82A11F322A18}" dt="2018-10-03T14:34:46.634" v="8059" actId="20577"/>
          <ac:spMkLst>
            <pc:docMk/>
            <pc:sldMk cId="3666709761" sldId="354"/>
            <ac:spMk id="41" creationId="{7CA862E9-28A4-4CB8-9135-13803FBADFE2}"/>
          </ac:spMkLst>
        </pc:spChg>
        <pc:spChg chg="del">
          <ac:chgData name="Christian Ieritano" userId="dac012c6-b0e9-4397-a1a2-0c9038aef8df" providerId="ADAL" clId="{D9C3C28A-A916-4750-9696-82A11F322A18}" dt="2018-10-02T17:14:44.605" v="3884" actId="478"/>
          <ac:spMkLst>
            <pc:docMk/>
            <pc:sldMk cId="3666709761" sldId="354"/>
            <ac:spMk id="42" creationId="{72A197C2-AABA-458A-850D-B61297A2655D}"/>
          </ac:spMkLst>
        </pc:spChg>
        <pc:spChg chg="add mod">
          <ac:chgData name="Christian Ieritano" userId="dac012c6-b0e9-4397-a1a2-0c9038aef8df" providerId="ADAL" clId="{D9C3C28A-A916-4750-9696-82A11F322A18}" dt="2018-10-02T17:17:04.183" v="3888" actId="1076"/>
          <ac:spMkLst>
            <pc:docMk/>
            <pc:sldMk cId="3666709761" sldId="354"/>
            <ac:spMk id="43" creationId="{2490B2C4-A74B-4E0C-8C9C-5A17F0982CAA}"/>
          </ac:spMkLst>
        </pc:spChg>
        <pc:spChg chg="mod">
          <ac:chgData name="Christian Ieritano" userId="dac012c6-b0e9-4397-a1a2-0c9038aef8df" providerId="ADAL" clId="{D9C3C28A-A916-4750-9696-82A11F322A18}" dt="2018-10-02T16:58:19.114" v="3461" actId="20577"/>
          <ac:spMkLst>
            <pc:docMk/>
            <pc:sldMk cId="3666709761" sldId="354"/>
            <ac:spMk id="46" creationId="{4F0BF799-FBEA-4B2A-AF21-3559FF3BCF90}"/>
          </ac:spMkLst>
        </pc:spChg>
        <pc:spChg chg="del">
          <ac:chgData name="Christian Ieritano" userId="dac012c6-b0e9-4397-a1a2-0c9038aef8df" providerId="ADAL" clId="{D9C3C28A-A916-4750-9696-82A11F322A18}" dt="2018-10-02T16:58:33.422" v="3462" actId="478"/>
          <ac:spMkLst>
            <pc:docMk/>
            <pc:sldMk cId="3666709761" sldId="354"/>
            <ac:spMk id="56" creationId="{225F4444-56DA-434B-A67E-153ECF2C87A4}"/>
          </ac:spMkLst>
        </pc:spChg>
        <pc:picChg chg="del">
          <ac:chgData name="Christian Ieritano" userId="dac012c6-b0e9-4397-a1a2-0c9038aef8df" providerId="ADAL" clId="{D9C3C28A-A916-4750-9696-82A11F322A18}" dt="2018-10-02T17:10:05.339" v="3753" actId="478"/>
          <ac:picMkLst>
            <pc:docMk/>
            <pc:sldMk cId="3666709761" sldId="354"/>
            <ac:picMk id="4" creationId="{F4625435-CF01-4F4D-89C4-97272179679B}"/>
          </ac:picMkLst>
        </pc:picChg>
      </pc:sldChg>
      <pc:sldChg chg="addSp delSp modSp add delAnim modAnim addCm delCm">
        <pc:chgData name="Christian Ieritano" userId="dac012c6-b0e9-4397-a1a2-0c9038aef8df" providerId="ADAL" clId="{D9C3C28A-A916-4750-9696-82A11F322A18}" dt="2018-10-02T19:59:19.968" v="7725" actId="20577"/>
        <pc:sldMkLst>
          <pc:docMk/>
          <pc:sldMk cId="3554453416" sldId="355"/>
        </pc:sldMkLst>
        <pc:spChg chg="del">
          <ac:chgData name="Christian Ieritano" userId="dac012c6-b0e9-4397-a1a2-0c9038aef8df" providerId="ADAL" clId="{D9C3C28A-A916-4750-9696-82A11F322A18}" dt="2018-10-02T17:21:44.187" v="4272" actId="478"/>
          <ac:spMkLst>
            <pc:docMk/>
            <pc:sldMk cId="3554453416" sldId="355"/>
            <ac:spMk id="3" creationId="{E4D03715-B76C-4C5C-A7C5-92F5F8E69232}"/>
          </ac:spMkLst>
        </pc:spChg>
        <pc:spChg chg="add mod">
          <ac:chgData name="Christian Ieritano" userId="dac012c6-b0e9-4397-a1a2-0c9038aef8df" providerId="ADAL" clId="{D9C3C28A-A916-4750-9696-82A11F322A18}" dt="2018-10-02T17:31:27.378" v="4368" actId="14100"/>
          <ac:spMkLst>
            <pc:docMk/>
            <pc:sldMk cId="3554453416" sldId="355"/>
            <ac:spMk id="8" creationId="{BD596684-B175-4D05-9963-4A38266CAA20}"/>
          </ac:spMkLst>
        </pc:spChg>
        <pc:spChg chg="del">
          <ac:chgData name="Christian Ieritano" userId="dac012c6-b0e9-4397-a1a2-0c9038aef8df" providerId="ADAL" clId="{D9C3C28A-A916-4750-9696-82A11F322A18}" dt="2018-10-02T17:21:47.958" v="4273" actId="478"/>
          <ac:spMkLst>
            <pc:docMk/>
            <pc:sldMk cId="3554453416" sldId="355"/>
            <ac:spMk id="41" creationId="{7CA862E9-28A4-4CB8-9135-13803FBADFE2}"/>
          </ac:spMkLst>
        </pc:spChg>
        <pc:spChg chg="del">
          <ac:chgData name="Christian Ieritano" userId="dac012c6-b0e9-4397-a1a2-0c9038aef8df" providerId="ADAL" clId="{D9C3C28A-A916-4750-9696-82A11F322A18}" dt="2018-10-02T17:21:43.502" v="4271" actId="478"/>
          <ac:spMkLst>
            <pc:docMk/>
            <pc:sldMk cId="3554453416" sldId="355"/>
            <ac:spMk id="43" creationId="{2490B2C4-A74B-4E0C-8C9C-5A17F0982CAA}"/>
          </ac:spMkLst>
        </pc:spChg>
        <pc:spChg chg="mod">
          <ac:chgData name="Christian Ieritano" userId="dac012c6-b0e9-4397-a1a2-0c9038aef8df" providerId="ADAL" clId="{D9C3C28A-A916-4750-9696-82A11F322A18}" dt="2018-10-02T17:22:35.246" v="4284" actId="1035"/>
          <ac:spMkLst>
            <pc:docMk/>
            <pc:sldMk cId="3554453416" sldId="355"/>
            <ac:spMk id="46" creationId="{4F0BF799-FBEA-4B2A-AF21-3559FF3BCF90}"/>
          </ac:spMkLst>
        </pc:spChg>
        <pc:spChg chg="add mod">
          <ac:chgData name="Christian Ieritano" userId="dac012c6-b0e9-4397-a1a2-0c9038aef8df" providerId="ADAL" clId="{D9C3C28A-A916-4750-9696-82A11F322A18}" dt="2018-10-02T19:59:19.968" v="7725" actId="20577"/>
          <ac:spMkLst>
            <pc:docMk/>
            <pc:sldMk cId="3554453416" sldId="355"/>
            <ac:spMk id="49" creationId="{3110846D-B768-4451-98D3-7E966CEA92A7}"/>
          </ac:spMkLst>
        </pc:spChg>
        <pc:picChg chg="add del mod">
          <ac:chgData name="Christian Ieritano" userId="dac012c6-b0e9-4397-a1a2-0c9038aef8df" providerId="ADAL" clId="{D9C3C28A-A916-4750-9696-82A11F322A18}" dt="2018-10-02T17:29:47.906" v="4334" actId="478"/>
          <ac:picMkLst>
            <pc:docMk/>
            <pc:sldMk cId="3554453416" sldId="355"/>
            <ac:picMk id="4" creationId="{C0D99FD6-4F0D-4CB6-A34F-B16B791B9026}"/>
          </ac:picMkLst>
        </pc:picChg>
        <pc:picChg chg="add mod">
          <ac:chgData name="Christian Ieritano" userId="dac012c6-b0e9-4397-a1a2-0c9038aef8df" providerId="ADAL" clId="{D9C3C28A-A916-4750-9696-82A11F322A18}" dt="2018-10-02T17:26:27.946" v="4292" actId="1076"/>
          <ac:picMkLst>
            <pc:docMk/>
            <pc:sldMk cId="3554453416" sldId="355"/>
            <ac:picMk id="5" creationId="{A7D4D861-4318-4FE8-BB61-9DD15BCC8954}"/>
          </ac:picMkLst>
        </pc:picChg>
        <pc:picChg chg="add mod ord">
          <ac:chgData name="Christian Ieritano" userId="dac012c6-b0e9-4397-a1a2-0c9038aef8df" providerId="ADAL" clId="{D9C3C28A-A916-4750-9696-82A11F322A18}" dt="2018-10-02T17:31:01.313" v="4363" actId="1076"/>
          <ac:picMkLst>
            <pc:docMk/>
            <pc:sldMk cId="3554453416" sldId="355"/>
            <ac:picMk id="42" creationId="{68FC33DF-C6C6-4BE5-8E91-B10F44F06C46}"/>
          </ac:picMkLst>
        </pc:picChg>
        <pc:cxnChg chg="add mod">
          <ac:chgData name="Christian Ieritano" userId="dac012c6-b0e9-4397-a1a2-0c9038aef8df" providerId="ADAL" clId="{D9C3C28A-A916-4750-9696-82A11F322A18}" dt="2018-10-02T17:31:31.938" v="4370" actId="14100"/>
          <ac:cxnSpMkLst>
            <pc:docMk/>
            <pc:sldMk cId="3554453416" sldId="355"/>
            <ac:cxnSpMk id="11" creationId="{54EA143A-52CF-4984-B2E0-4B1D1F92D016}"/>
          </ac:cxnSpMkLst>
        </pc:cxnChg>
        <pc:cxnChg chg="add mod">
          <ac:chgData name="Christian Ieritano" userId="dac012c6-b0e9-4397-a1a2-0c9038aef8df" providerId="ADAL" clId="{D9C3C28A-A916-4750-9696-82A11F322A18}" dt="2018-10-02T17:31:29.871" v="4369" actId="14100"/>
          <ac:cxnSpMkLst>
            <pc:docMk/>
            <pc:sldMk cId="3554453416" sldId="355"/>
            <ac:cxnSpMk id="44" creationId="{8A935796-ECEB-45A2-8B2D-9B7ECA6B9BC4}"/>
          </ac:cxnSpMkLst>
        </pc:cxnChg>
      </pc:sldChg>
      <pc:sldChg chg="addSp delSp modSp add delAnim modAnim">
        <pc:chgData name="Christian Ieritano" userId="dac012c6-b0e9-4397-a1a2-0c9038aef8df" providerId="ADAL" clId="{D9C3C28A-A916-4750-9696-82A11F322A18}" dt="2018-10-04T16:02:33.215" v="9008" actId="20577"/>
        <pc:sldMkLst>
          <pc:docMk/>
          <pc:sldMk cId="2190282139" sldId="356"/>
        </pc:sldMkLst>
        <pc:spChg chg="mod">
          <ac:chgData name="Christian Ieritano" userId="dac012c6-b0e9-4397-a1a2-0c9038aef8df" providerId="ADAL" clId="{D9C3C28A-A916-4750-9696-82A11F322A18}" dt="2018-10-02T17:35:28.193" v="4633" actId="20577"/>
          <ac:spMkLst>
            <pc:docMk/>
            <pc:sldMk cId="2190282139" sldId="356"/>
            <ac:spMk id="2" creationId="{00000000-0000-0000-0000-000000000000}"/>
          </ac:spMkLst>
        </pc:spChg>
        <pc:spChg chg="del">
          <ac:chgData name="Christian Ieritano" userId="dac012c6-b0e9-4397-a1a2-0c9038aef8df" providerId="ADAL" clId="{D9C3C28A-A916-4750-9696-82A11F322A18}" dt="2018-10-02T17:35:54.876" v="4709" actId="478"/>
          <ac:spMkLst>
            <pc:docMk/>
            <pc:sldMk cId="2190282139" sldId="356"/>
            <ac:spMk id="8" creationId="{BD596684-B175-4D05-9963-4A38266CAA20}"/>
          </ac:spMkLst>
        </pc:spChg>
        <pc:spChg chg="add del mod">
          <ac:chgData name="Christian Ieritano" userId="dac012c6-b0e9-4397-a1a2-0c9038aef8df" providerId="ADAL" clId="{D9C3C28A-A916-4750-9696-82A11F322A18}" dt="2018-10-04T16:00:37.661" v="8934" actId="478"/>
          <ac:spMkLst>
            <pc:docMk/>
            <pc:sldMk cId="2190282139" sldId="356"/>
            <ac:spMk id="9" creationId="{D968629E-3AC2-47E5-A58A-DE17EBCE3330}"/>
          </ac:spMkLst>
        </pc:spChg>
        <pc:spChg chg="add del mod">
          <ac:chgData name="Christian Ieritano" userId="dac012c6-b0e9-4397-a1a2-0c9038aef8df" providerId="ADAL" clId="{D9C3C28A-A916-4750-9696-82A11F322A18}" dt="2018-10-02T18:08:47.317" v="5226" actId="478"/>
          <ac:spMkLst>
            <pc:docMk/>
            <pc:sldMk cId="2190282139" sldId="356"/>
            <ac:spMk id="43" creationId="{63EA8A29-4FB7-44A1-8E83-A1F6C0541787}"/>
          </ac:spMkLst>
        </pc:spChg>
        <pc:spChg chg="add del mod">
          <ac:chgData name="Christian Ieritano" userId="dac012c6-b0e9-4397-a1a2-0c9038aef8df" providerId="ADAL" clId="{D9C3C28A-A916-4750-9696-82A11F322A18}" dt="2018-10-02T18:02:38.131" v="5135" actId="478"/>
          <ac:spMkLst>
            <pc:docMk/>
            <pc:sldMk cId="2190282139" sldId="356"/>
            <ac:spMk id="45" creationId="{6B7CCB90-2F53-4851-9C68-E683E1000C07}"/>
          </ac:spMkLst>
        </pc:spChg>
        <pc:spChg chg="mod">
          <ac:chgData name="Christian Ieritano" userId="dac012c6-b0e9-4397-a1a2-0c9038aef8df" providerId="ADAL" clId="{D9C3C28A-A916-4750-9696-82A11F322A18}" dt="2018-10-02T17:57:14.514" v="4977" actId="14100"/>
          <ac:spMkLst>
            <pc:docMk/>
            <pc:sldMk cId="2190282139" sldId="356"/>
            <ac:spMk id="46" creationId="{4F0BF799-FBEA-4B2A-AF21-3559FF3BCF90}"/>
          </ac:spMkLst>
        </pc:spChg>
        <pc:spChg chg="del mod">
          <ac:chgData name="Christian Ieritano" userId="dac012c6-b0e9-4397-a1a2-0c9038aef8df" providerId="ADAL" clId="{D9C3C28A-A916-4750-9696-82A11F322A18}" dt="2018-10-02T17:36:00.426" v="4714" actId="478"/>
          <ac:spMkLst>
            <pc:docMk/>
            <pc:sldMk cId="2190282139" sldId="356"/>
            <ac:spMk id="49" creationId="{3110846D-B768-4451-98D3-7E966CEA92A7}"/>
          </ac:spMkLst>
        </pc:spChg>
        <pc:graphicFrameChg chg="add mod modGraphic">
          <ac:chgData name="Christian Ieritano" userId="dac012c6-b0e9-4397-a1a2-0c9038aef8df" providerId="ADAL" clId="{D9C3C28A-A916-4750-9696-82A11F322A18}" dt="2018-10-04T16:02:33.215" v="9008" actId="20577"/>
          <ac:graphicFrameMkLst>
            <pc:docMk/>
            <pc:sldMk cId="2190282139" sldId="356"/>
            <ac:graphicFrameMk id="4" creationId="{5B8D08B1-2266-4D1E-9251-6771D49E2839}"/>
          </ac:graphicFrameMkLst>
        </pc:graphicFrameChg>
        <pc:picChg chg="add del mod">
          <ac:chgData name="Christian Ieritano" userId="dac012c6-b0e9-4397-a1a2-0c9038aef8df" providerId="ADAL" clId="{D9C3C28A-A916-4750-9696-82A11F322A18}" dt="2018-10-04T16:00:29.295" v="8928" actId="478"/>
          <ac:picMkLst>
            <pc:docMk/>
            <pc:sldMk cId="2190282139" sldId="356"/>
            <ac:picMk id="3" creationId="{0460EC63-FB2C-420D-BA5C-3909DC15A8EA}"/>
          </ac:picMkLst>
        </pc:picChg>
        <pc:picChg chg="add mod">
          <ac:chgData name="Christian Ieritano" userId="dac012c6-b0e9-4397-a1a2-0c9038aef8df" providerId="ADAL" clId="{D9C3C28A-A916-4750-9696-82A11F322A18}" dt="2018-10-04T16:00:45.421" v="8939" actId="1076"/>
          <ac:picMkLst>
            <pc:docMk/>
            <pc:sldMk cId="2190282139" sldId="356"/>
            <ac:picMk id="5" creationId="{685F230E-A10F-4787-8871-63B5306979D7}"/>
          </ac:picMkLst>
        </pc:picChg>
        <pc:picChg chg="del">
          <ac:chgData name="Christian Ieritano" userId="dac012c6-b0e9-4397-a1a2-0c9038aef8df" providerId="ADAL" clId="{D9C3C28A-A916-4750-9696-82A11F322A18}" dt="2018-10-02T17:35:57.049" v="4712" actId="478"/>
          <ac:picMkLst>
            <pc:docMk/>
            <pc:sldMk cId="2190282139" sldId="356"/>
            <ac:picMk id="5" creationId="{A7D4D861-4318-4FE8-BB61-9DD15BCC8954}"/>
          </ac:picMkLst>
        </pc:picChg>
        <pc:picChg chg="del">
          <ac:chgData name="Christian Ieritano" userId="dac012c6-b0e9-4397-a1a2-0c9038aef8df" providerId="ADAL" clId="{D9C3C28A-A916-4750-9696-82A11F322A18}" dt="2018-10-02T17:35:53.578" v="4708" actId="478"/>
          <ac:picMkLst>
            <pc:docMk/>
            <pc:sldMk cId="2190282139" sldId="356"/>
            <ac:picMk id="42" creationId="{68FC33DF-C6C6-4BE5-8E91-B10F44F06C46}"/>
          </ac:picMkLst>
        </pc:picChg>
        <pc:cxnChg chg="del">
          <ac:chgData name="Christian Ieritano" userId="dac012c6-b0e9-4397-a1a2-0c9038aef8df" providerId="ADAL" clId="{D9C3C28A-A916-4750-9696-82A11F322A18}" dt="2018-10-02T17:35:55.172" v="4710" actId="478"/>
          <ac:cxnSpMkLst>
            <pc:docMk/>
            <pc:sldMk cId="2190282139" sldId="356"/>
            <ac:cxnSpMk id="11" creationId="{54EA143A-52CF-4984-B2E0-4B1D1F92D016}"/>
          </ac:cxnSpMkLst>
        </pc:cxnChg>
        <pc:cxnChg chg="add del mod">
          <ac:chgData name="Christian Ieritano" userId="dac012c6-b0e9-4397-a1a2-0c9038aef8df" providerId="ADAL" clId="{D9C3C28A-A916-4750-9696-82A11F322A18}" dt="2018-10-04T16:00:34.285" v="8931" actId="478"/>
          <ac:cxnSpMkLst>
            <pc:docMk/>
            <pc:sldMk cId="2190282139" sldId="356"/>
            <ac:cxnSpMk id="41" creationId="{4B4A9581-DF5D-436F-9FC4-A8D28543DAE1}"/>
          </ac:cxnSpMkLst>
        </pc:cxnChg>
        <pc:cxnChg chg="del">
          <ac:chgData name="Christian Ieritano" userId="dac012c6-b0e9-4397-a1a2-0c9038aef8df" providerId="ADAL" clId="{D9C3C28A-A916-4750-9696-82A11F322A18}" dt="2018-10-02T17:35:56.223" v="4711" actId="478"/>
          <ac:cxnSpMkLst>
            <pc:docMk/>
            <pc:sldMk cId="2190282139" sldId="356"/>
            <ac:cxnSpMk id="44" creationId="{8A935796-ECEB-45A2-8B2D-9B7ECA6B9BC4}"/>
          </ac:cxnSpMkLst>
        </pc:cxnChg>
        <pc:cxnChg chg="add del mod">
          <ac:chgData name="Christian Ieritano" userId="dac012c6-b0e9-4397-a1a2-0c9038aef8df" providerId="ADAL" clId="{D9C3C28A-A916-4750-9696-82A11F322A18}" dt="2018-10-04T16:00:35.070" v="8932" actId="478"/>
          <ac:cxnSpMkLst>
            <pc:docMk/>
            <pc:sldMk cId="2190282139" sldId="356"/>
            <ac:cxnSpMk id="48" creationId="{FDFCB34C-A69A-4616-B910-40C5CDE2732A}"/>
          </ac:cxnSpMkLst>
        </pc:cxnChg>
      </pc:sldChg>
      <pc:sldChg chg="addSp delSp modSp add delAnim">
        <pc:chgData name="Christian Ieritano" userId="dac012c6-b0e9-4397-a1a2-0c9038aef8df" providerId="ADAL" clId="{D9C3C28A-A916-4750-9696-82A11F322A18}" dt="2018-10-03T20:07:40.891" v="8090" actId="1037"/>
        <pc:sldMkLst>
          <pc:docMk/>
          <pc:sldMk cId="2736678382" sldId="357"/>
        </pc:sldMkLst>
        <pc:spChg chg="mod">
          <ac:chgData name="Christian Ieritano" userId="dac012c6-b0e9-4397-a1a2-0c9038aef8df" providerId="ADAL" clId="{D9C3C28A-A916-4750-9696-82A11F322A18}" dt="2018-10-02T17:51:16.194" v="4837" actId="20577"/>
          <ac:spMkLst>
            <pc:docMk/>
            <pc:sldMk cId="2736678382" sldId="357"/>
            <ac:spMk id="2" creationId="{00000000-0000-0000-0000-000000000000}"/>
          </ac:spMkLst>
        </pc:spChg>
        <pc:spChg chg="del">
          <ac:chgData name="Christian Ieritano" userId="dac012c6-b0e9-4397-a1a2-0c9038aef8df" providerId="ADAL" clId="{D9C3C28A-A916-4750-9696-82A11F322A18}" dt="2018-10-02T17:51:43.969" v="4947" actId="478"/>
          <ac:spMkLst>
            <pc:docMk/>
            <pc:sldMk cId="2736678382" sldId="357"/>
            <ac:spMk id="8" creationId="{BD596684-B175-4D05-9963-4A38266CAA20}"/>
          </ac:spMkLst>
        </pc:spChg>
        <pc:spChg chg="mod">
          <ac:chgData name="Christian Ieritano" userId="dac012c6-b0e9-4397-a1a2-0c9038aef8df" providerId="ADAL" clId="{D9C3C28A-A916-4750-9696-82A11F322A18}" dt="2018-10-02T17:51:35.473" v="4942" actId="20577"/>
          <ac:spMkLst>
            <pc:docMk/>
            <pc:sldMk cId="2736678382" sldId="357"/>
            <ac:spMk id="46" creationId="{4F0BF799-FBEA-4B2A-AF21-3559FF3BCF90}"/>
          </ac:spMkLst>
        </pc:spChg>
        <pc:spChg chg="del">
          <ac:chgData name="Christian Ieritano" userId="dac012c6-b0e9-4397-a1a2-0c9038aef8df" providerId="ADAL" clId="{D9C3C28A-A916-4750-9696-82A11F322A18}" dt="2018-10-02T17:55:05.508" v="4955" actId="478"/>
          <ac:spMkLst>
            <pc:docMk/>
            <pc:sldMk cId="2736678382" sldId="357"/>
            <ac:spMk id="49" creationId="{3110846D-B768-4451-98D3-7E966CEA92A7}"/>
          </ac:spMkLst>
        </pc:spChg>
        <pc:picChg chg="add del mod">
          <ac:chgData name="Christian Ieritano" userId="dac012c6-b0e9-4397-a1a2-0c9038aef8df" providerId="ADAL" clId="{D9C3C28A-A916-4750-9696-82A11F322A18}" dt="2018-10-02T17:52:47.074" v="4953"/>
          <ac:picMkLst>
            <pc:docMk/>
            <pc:sldMk cId="2736678382" sldId="357"/>
            <ac:picMk id="3" creationId="{7D70D6AE-2852-4447-B99D-BABA95E23ECA}"/>
          </ac:picMkLst>
        </pc:picChg>
        <pc:picChg chg="add mod modCrop">
          <ac:chgData name="Christian Ieritano" userId="dac012c6-b0e9-4397-a1a2-0c9038aef8df" providerId="ADAL" clId="{D9C3C28A-A916-4750-9696-82A11F322A18}" dt="2018-10-03T20:07:40.891" v="8090" actId="1037"/>
          <ac:picMkLst>
            <pc:docMk/>
            <pc:sldMk cId="2736678382" sldId="357"/>
            <ac:picMk id="3" creationId="{EC6A6067-557C-4E0A-8B03-4EA910C5FFB0}"/>
          </ac:picMkLst>
        </pc:picChg>
        <pc:picChg chg="add del mod">
          <ac:chgData name="Christian Ieritano" userId="dac012c6-b0e9-4397-a1a2-0c9038aef8df" providerId="ADAL" clId="{D9C3C28A-A916-4750-9696-82A11F322A18}" dt="2018-10-02T17:55:58.883" v="4962" actId="478"/>
          <ac:picMkLst>
            <pc:docMk/>
            <pc:sldMk cId="2736678382" sldId="357"/>
            <ac:picMk id="4" creationId="{23D7364E-D95E-466F-8E82-8CBB8F08F720}"/>
          </ac:picMkLst>
        </pc:picChg>
        <pc:picChg chg="add mod modCrop">
          <ac:chgData name="Christian Ieritano" userId="dac012c6-b0e9-4397-a1a2-0c9038aef8df" providerId="ADAL" clId="{D9C3C28A-A916-4750-9696-82A11F322A18}" dt="2018-10-03T14:39:45.704" v="8078" actId="1076"/>
          <ac:picMkLst>
            <pc:docMk/>
            <pc:sldMk cId="2736678382" sldId="357"/>
            <ac:picMk id="4" creationId="{C1928E82-9969-4209-BA5C-AD2C5BBE96A2}"/>
          </ac:picMkLst>
        </pc:picChg>
        <pc:picChg chg="del">
          <ac:chgData name="Christian Ieritano" userId="dac012c6-b0e9-4397-a1a2-0c9038aef8df" providerId="ADAL" clId="{D9C3C28A-A916-4750-9696-82A11F322A18}" dt="2018-10-02T17:51:41.624" v="4944" actId="478"/>
          <ac:picMkLst>
            <pc:docMk/>
            <pc:sldMk cId="2736678382" sldId="357"/>
            <ac:picMk id="5" creationId="{A7D4D861-4318-4FE8-BB61-9DD15BCC8954}"/>
          </ac:picMkLst>
        </pc:picChg>
        <pc:picChg chg="add mod">
          <ac:chgData name="Christian Ieritano" userId="dac012c6-b0e9-4397-a1a2-0c9038aef8df" providerId="ADAL" clId="{D9C3C28A-A916-4750-9696-82A11F322A18}" dt="2018-10-03T14:39:49.578" v="8087" actId="1037"/>
          <ac:picMkLst>
            <pc:docMk/>
            <pc:sldMk cId="2736678382" sldId="357"/>
            <ac:picMk id="9" creationId="{6456DF3D-83BC-4553-B101-136DA947492F}"/>
          </ac:picMkLst>
        </pc:picChg>
        <pc:picChg chg="del">
          <ac:chgData name="Christian Ieritano" userId="dac012c6-b0e9-4397-a1a2-0c9038aef8df" providerId="ADAL" clId="{D9C3C28A-A916-4750-9696-82A11F322A18}" dt="2018-10-02T17:51:39.138" v="4943" actId="478"/>
          <ac:picMkLst>
            <pc:docMk/>
            <pc:sldMk cId="2736678382" sldId="357"/>
            <ac:picMk id="42" creationId="{68FC33DF-C6C6-4BE5-8E91-B10F44F06C46}"/>
          </ac:picMkLst>
        </pc:picChg>
        <pc:cxnChg chg="del">
          <ac:chgData name="Christian Ieritano" userId="dac012c6-b0e9-4397-a1a2-0c9038aef8df" providerId="ADAL" clId="{D9C3C28A-A916-4750-9696-82A11F322A18}" dt="2018-10-02T17:51:42.329" v="4945" actId="478"/>
          <ac:cxnSpMkLst>
            <pc:docMk/>
            <pc:sldMk cId="2736678382" sldId="357"/>
            <ac:cxnSpMk id="11" creationId="{54EA143A-52CF-4984-B2E0-4B1D1F92D016}"/>
          </ac:cxnSpMkLst>
        </pc:cxnChg>
        <pc:cxnChg chg="del">
          <ac:chgData name="Christian Ieritano" userId="dac012c6-b0e9-4397-a1a2-0c9038aef8df" providerId="ADAL" clId="{D9C3C28A-A916-4750-9696-82A11F322A18}" dt="2018-10-02T17:51:43.425" v="4946" actId="478"/>
          <ac:cxnSpMkLst>
            <pc:docMk/>
            <pc:sldMk cId="2736678382" sldId="357"/>
            <ac:cxnSpMk id="44" creationId="{8A935796-ECEB-45A2-8B2D-9B7ECA6B9BC4}"/>
          </ac:cxnSpMkLst>
        </pc:cxnChg>
      </pc:sldChg>
      <pc:sldChg chg="addSp delSp modSp add modAnim">
        <pc:chgData name="Christian Ieritano" userId="dac012c6-b0e9-4397-a1a2-0c9038aef8df" providerId="ADAL" clId="{D9C3C28A-A916-4750-9696-82A11F322A18}" dt="2018-10-03T22:34:02.922" v="8199" actId="20577"/>
        <pc:sldMkLst>
          <pc:docMk/>
          <pc:sldMk cId="3982872004" sldId="358"/>
        </pc:sldMkLst>
        <pc:spChg chg="del">
          <ac:chgData name="Christian Ieritano" userId="dac012c6-b0e9-4397-a1a2-0c9038aef8df" providerId="ADAL" clId="{D9C3C28A-A916-4750-9696-82A11F322A18}" dt="2018-10-02T18:09:49.919" v="5234" actId="478"/>
          <ac:spMkLst>
            <pc:docMk/>
            <pc:sldMk cId="3982872004" sldId="358"/>
            <ac:spMk id="9" creationId="{D968629E-3AC2-47E5-A58A-DE17EBCE3330}"/>
          </ac:spMkLst>
        </pc:spChg>
        <pc:spChg chg="add mod">
          <ac:chgData name="Christian Ieritano" userId="dac012c6-b0e9-4397-a1a2-0c9038aef8df" providerId="ADAL" clId="{D9C3C28A-A916-4750-9696-82A11F322A18}" dt="2018-10-03T22:34:02.922" v="8199" actId="20577"/>
          <ac:spMkLst>
            <pc:docMk/>
            <pc:sldMk cId="3982872004" sldId="358"/>
            <ac:spMk id="42" creationId="{DD6A7F12-4F82-47BA-9AD7-039F66005EB9}"/>
          </ac:spMkLst>
        </pc:spChg>
        <pc:spChg chg="mod">
          <ac:chgData name="Christian Ieritano" userId="dac012c6-b0e9-4397-a1a2-0c9038aef8df" providerId="ADAL" clId="{D9C3C28A-A916-4750-9696-82A11F322A18}" dt="2018-10-02T18:10:34.759" v="5342" actId="1076"/>
          <ac:spMkLst>
            <pc:docMk/>
            <pc:sldMk cId="3982872004" sldId="358"/>
            <ac:spMk id="46" creationId="{4F0BF799-FBEA-4B2A-AF21-3559FF3BCF90}"/>
          </ac:spMkLst>
        </pc:spChg>
        <pc:graphicFrameChg chg="del">
          <ac:chgData name="Christian Ieritano" userId="dac012c6-b0e9-4397-a1a2-0c9038aef8df" providerId="ADAL" clId="{D9C3C28A-A916-4750-9696-82A11F322A18}" dt="2018-10-02T18:10:23.112" v="5339" actId="478"/>
          <ac:graphicFrameMkLst>
            <pc:docMk/>
            <pc:sldMk cId="3982872004" sldId="358"/>
            <ac:graphicFrameMk id="4" creationId="{5B8D08B1-2266-4D1E-9251-6771D49E2839}"/>
          </ac:graphicFrameMkLst>
        </pc:graphicFrameChg>
        <pc:picChg chg="del">
          <ac:chgData name="Christian Ieritano" userId="dac012c6-b0e9-4397-a1a2-0c9038aef8df" providerId="ADAL" clId="{D9C3C28A-A916-4750-9696-82A11F322A18}" dt="2018-10-02T18:09:48.532" v="5233" actId="478"/>
          <ac:picMkLst>
            <pc:docMk/>
            <pc:sldMk cId="3982872004" sldId="358"/>
            <ac:picMk id="3" creationId="{0460EC63-FB2C-420D-BA5C-3909DC15A8EA}"/>
          </ac:picMkLst>
        </pc:picChg>
        <pc:cxnChg chg="del">
          <ac:chgData name="Christian Ieritano" userId="dac012c6-b0e9-4397-a1a2-0c9038aef8df" providerId="ADAL" clId="{D9C3C28A-A916-4750-9696-82A11F322A18}" dt="2018-10-02T18:09:51.688" v="5236" actId="478"/>
          <ac:cxnSpMkLst>
            <pc:docMk/>
            <pc:sldMk cId="3982872004" sldId="358"/>
            <ac:cxnSpMk id="41" creationId="{4B4A9581-DF5D-436F-9FC4-A8D28543DAE1}"/>
          </ac:cxnSpMkLst>
        </pc:cxnChg>
        <pc:cxnChg chg="del">
          <ac:chgData name="Christian Ieritano" userId="dac012c6-b0e9-4397-a1a2-0c9038aef8df" providerId="ADAL" clId="{D9C3C28A-A916-4750-9696-82A11F322A18}" dt="2018-10-02T18:09:50.259" v="5235" actId="478"/>
          <ac:cxnSpMkLst>
            <pc:docMk/>
            <pc:sldMk cId="3982872004" sldId="358"/>
            <ac:cxnSpMk id="48" creationId="{FDFCB34C-A69A-4616-B910-40C5CDE2732A}"/>
          </ac:cxnSpMkLst>
        </pc:cxnChg>
      </pc:sldChg>
      <pc:sldChg chg="addSp delSp modSp add delAnim modAnim">
        <pc:chgData name="Christian Ieritano" userId="dac012c6-b0e9-4397-a1a2-0c9038aef8df" providerId="ADAL" clId="{D9C3C28A-A916-4750-9696-82A11F322A18}" dt="2018-10-03T22:40:48.583" v="8383" actId="113"/>
        <pc:sldMkLst>
          <pc:docMk/>
          <pc:sldMk cId="1661449961" sldId="359"/>
        </pc:sldMkLst>
        <pc:spChg chg="add mod">
          <ac:chgData name="Christian Ieritano" userId="dac012c6-b0e9-4397-a1a2-0c9038aef8df" providerId="ADAL" clId="{D9C3C28A-A916-4750-9696-82A11F322A18}" dt="2018-10-03T22:37:04.743" v="8305" actId="1038"/>
          <ac:spMkLst>
            <pc:docMk/>
            <pc:sldMk cId="1661449961" sldId="359"/>
            <ac:spMk id="41" creationId="{BE4AB138-BA9C-4549-A34D-0FD2BE4F581F}"/>
          </ac:spMkLst>
        </pc:spChg>
        <pc:spChg chg="add mod">
          <ac:chgData name="Christian Ieritano" userId="dac012c6-b0e9-4397-a1a2-0c9038aef8df" providerId="ADAL" clId="{D9C3C28A-A916-4750-9696-82A11F322A18}" dt="2018-10-03T22:40:39.455" v="8382" actId="1076"/>
          <ac:spMkLst>
            <pc:docMk/>
            <pc:sldMk cId="1661449961" sldId="359"/>
            <ac:spMk id="42" creationId="{66F17B39-760E-4A4B-AC84-7445E54C1607}"/>
          </ac:spMkLst>
        </pc:spChg>
        <pc:spChg chg="del">
          <ac:chgData name="Christian Ieritano" userId="dac012c6-b0e9-4397-a1a2-0c9038aef8df" providerId="ADAL" clId="{D9C3C28A-A916-4750-9696-82A11F322A18}" dt="2018-10-02T18:23:38.116" v="5820" actId="478"/>
          <ac:spMkLst>
            <pc:docMk/>
            <pc:sldMk cId="1661449961" sldId="359"/>
            <ac:spMk id="42" creationId="{DD6A7F12-4F82-47BA-9AD7-039F66005EB9}"/>
          </ac:spMkLst>
        </pc:spChg>
        <pc:spChg chg="add mod">
          <ac:chgData name="Christian Ieritano" userId="dac012c6-b0e9-4397-a1a2-0c9038aef8df" providerId="ADAL" clId="{D9C3C28A-A916-4750-9696-82A11F322A18}" dt="2018-10-03T22:40:48.583" v="8383" actId="113"/>
          <ac:spMkLst>
            <pc:docMk/>
            <pc:sldMk cId="1661449961" sldId="359"/>
            <ac:spMk id="43" creationId="{D435C931-4D72-424A-856D-9256EE16B3D8}"/>
          </ac:spMkLst>
        </pc:spChg>
        <pc:spChg chg="add mod">
          <ac:chgData name="Christian Ieritano" userId="dac012c6-b0e9-4397-a1a2-0c9038aef8df" providerId="ADAL" clId="{D9C3C28A-A916-4750-9696-82A11F322A18}" dt="2018-10-03T22:37:44.294" v="8337" actId="20577"/>
          <ac:spMkLst>
            <pc:docMk/>
            <pc:sldMk cId="1661449961" sldId="359"/>
            <ac:spMk id="44" creationId="{4BD3B80E-1652-40DF-A9E4-10897F5160C4}"/>
          </ac:spMkLst>
        </pc:spChg>
        <pc:spChg chg="add mod">
          <ac:chgData name="Christian Ieritano" userId="dac012c6-b0e9-4397-a1a2-0c9038aef8df" providerId="ADAL" clId="{D9C3C28A-A916-4750-9696-82A11F322A18}" dt="2018-10-03T22:37:36.551" v="8333" actId="20577"/>
          <ac:spMkLst>
            <pc:docMk/>
            <pc:sldMk cId="1661449961" sldId="359"/>
            <ac:spMk id="45" creationId="{CF0F6B6D-0FC5-4D3F-B546-4DB9741B0214}"/>
          </ac:spMkLst>
        </pc:spChg>
        <pc:spChg chg="del">
          <ac:chgData name="Christian Ieritano" userId="dac012c6-b0e9-4397-a1a2-0c9038aef8df" providerId="ADAL" clId="{D9C3C28A-A916-4750-9696-82A11F322A18}" dt="2018-10-02T18:23:39.712" v="5821" actId="478"/>
          <ac:spMkLst>
            <pc:docMk/>
            <pc:sldMk cId="1661449961" sldId="359"/>
            <ac:spMk id="46" creationId="{4F0BF799-FBEA-4B2A-AF21-3559FF3BCF90}"/>
          </ac:spMkLst>
        </pc:spChg>
        <pc:spChg chg="add mod">
          <ac:chgData name="Christian Ieritano" userId="dac012c6-b0e9-4397-a1a2-0c9038aef8df" providerId="ADAL" clId="{D9C3C28A-A916-4750-9696-82A11F322A18}" dt="2018-10-03T22:40:10.455" v="8381" actId="20577"/>
          <ac:spMkLst>
            <pc:docMk/>
            <pc:sldMk cId="1661449961" sldId="359"/>
            <ac:spMk id="46" creationId="{F744A836-F4D1-4F9C-8B44-4B6D7BC0F764}"/>
          </ac:spMkLst>
        </pc:spChg>
        <pc:spChg chg="add mod">
          <ac:chgData name="Christian Ieritano" userId="dac012c6-b0e9-4397-a1a2-0c9038aef8df" providerId="ADAL" clId="{D9C3C28A-A916-4750-9696-82A11F322A18}" dt="2018-10-03T22:38:02.872" v="8351" actId="20577"/>
          <ac:spMkLst>
            <pc:docMk/>
            <pc:sldMk cId="1661449961" sldId="359"/>
            <ac:spMk id="47" creationId="{3B16B756-002A-483E-9717-EA30A5ACFE9A}"/>
          </ac:spMkLst>
        </pc:spChg>
        <pc:spChg chg="add mod">
          <ac:chgData name="Christian Ieritano" userId="dac012c6-b0e9-4397-a1a2-0c9038aef8df" providerId="ADAL" clId="{D9C3C28A-A916-4750-9696-82A11F322A18}" dt="2018-10-03T22:38:09.159" v="8355" actId="20577"/>
          <ac:spMkLst>
            <pc:docMk/>
            <pc:sldMk cId="1661449961" sldId="359"/>
            <ac:spMk id="48" creationId="{A006B195-7A70-4678-94A3-8A1053597D7A}"/>
          </ac:spMkLst>
        </pc:spChg>
        <pc:spChg chg="add mod">
          <ac:chgData name="Christian Ieritano" userId="dac012c6-b0e9-4397-a1a2-0c9038aef8df" providerId="ADAL" clId="{D9C3C28A-A916-4750-9696-82A11F322A18}" dt="2018-10-03T22:39:43.421" v="8377" actId="6549"/>
          <ac:spMkLst>
            <pc:docMk/>
            <pc:sldMk cId="1661449961" sldId="359"/>
            <ac:spMk id="49" creationId="{88E64B32-0DB6-4299-BDAD-5DB359A28C70}"/>
          </ac:spMkLst>
        </pc:spChg>
        <pc:graphicFrameChg chg="add del mod">
          <ac:chgData name="Christian Ieritano" userId="dac012c6-b0e9-4397-a1a2-0c9038aef8df" providerId="ADAL" clId="{D9C3C28A-A916-4750-9696-82A11F322A18}" dt="2018-10-02T18:24:11.223" v="5825" actId="478"/>
          <ac:graphicFrameMkLst>
            <pc:docMk/>
            <pc:sldMk cId="1661449961" sldId="359"/>
            <ac:graphicFrameMk id="3" creationId="{39EEF9B4-D950-4D0A-9443-844C22E49596}"/>
          </ac:graphicFrameMkLst>
        </pc:graphicFrameChg>
        <pc:picChg chg="add mod">
          <ac:chgData name="Christian Ieritano" userId="dac012c6-b0e9-4397-a1a2-0c9038aef8df" providerId="ADAL" clId="{D9C3C28A-A916-4750-9696-82A11F322A18}" dt="2018-10-02T19:00:38.169" v="5828" actId="14100"/>
          <ac:picMkLst>
            <pc:docMk/>
            <pc:sldMk cId="1661449961" sldId="359"/>
            <ac:picMk id="4" creationId="{3847BF24-5A8E-4F6E-9B50-9784BAFFC20A}"/>
          </ac:picMkLst>
        </pc:picChg>
        <pc:picChg chg="add del mod">
          <ac:chgData name="Christian Ieritano" userId="dac012c6-b0e9-4397-a1a2-0c9038aef8df" providerId="ADAL" clId="{D9C3C28A-A916-4750-9696-82A11F322A18}" dt="2018-10-02T19:02:15.068" v="5832" actId="478"/>
          <ac:picMkLst>
            <pc:docMk/>
            <pc:sldMk cId="1661449961" sldId="359"/>
            <ac:picMk id="5" creationId="{E52E31C8-4E9C-4CEE-89BD-9C69D9BCCD9F}"/>
          </ac:picMkLst>
        </pc:picChg>
        <pc:picChg chg="add del mod">
          <ac:chgData name="Christian Ieritano" userId="dac012c6-b0e9-4397-a1a2-0c9038aef8df" providerId="ADAL" clId="{D9C3C28A-A916-4750-9696-82A11F322A18}" dt="2018-10-02T19:05:25.995" v="5838" actId="478"/>
          <ac:picMkLst>
            <pc:docMk/>
            <pc:sldMk cId="1661449961" sldId="359"/>
            <ac:picMk id="8" creationId="{40CBF240-3438-4ACE-B0DE-28B06FF40768}"/>
          </ac:picMkLst>
        </pc:picChg>
        <pc:picChg chg="add del mod">
          <ac:chgData name="Christian Ieritano" userId="dac012c6-b0e9-4397-a1a2-0c9038aef8df" providerId="ADAL" clId="{D9C3C28A-A916-4750-9696-82A11F322A18}" dt="2018-10-02T19:06:55.077" v="5957" actId="478"/>
          <ac:picMkLst>
            <pc:docMk/>
            <pc:sldMk cId="1661449961" sldId="359"/>
            <ac:picMk id="9" creationId="{907A2E51-2F6E-4494-854D-A45610E3F9D0}"/>
          </ac:picMkLst>
        </pc:picChg>
        <pc:picChg chg="add mod modCrop">
          <ac:chgData name="Christian Ieritano" userId="dac012c6-b0e9-4397-a1a2-0c9038aef8df" providerId="ADAL" clId="{D9C3C28A-A916-4750-9696-82A11F322A18}" dt="2018-10-03T22:37:14.838" v="8325" actId="1076"/>
          <ac:picMkLst>
            <pc:docMk/>
            <pc:sldMk cId="1661449961" sldId="359"/>
            <ac:picMk id="11" creationId="{CD591325-058D-422D-B870-58A9CB3A085E}"/>
          </ac:picMkLst>
        </pc:picChg>
      </pc:sldChg>
      <pc:sldChg chg="addSp delSp modSp add">
        <pc:chgData name="Christian Ieritano" userId="dac012c6-b0e9-4397-a1a2-0c9038aef8df" providerId="ADAL" clId="{D9C3C28A-A916-4750-9696-82A11F322A18}" dt="2018-10-02T21:57:55.328" v="7739" actId="20577"/>
        <pc:sldMkLst>
          <pc:docMk/>
          <pc:sldMk cId="1355368989" sldId="360"/>
        </pc:sldMkLst>
        <pc:spChg chg="mod">
          <ac:chgData name="Christian Ieritano" userId="dac012c6-b0e9-4397-a1a2-0c9038aef8df" providerId="ADAL" clId="{D9C3C28A-A916-4750-9696-82A11F322A18}" dt="2018-10-02T19:09:37.577" v="6066" actId="20577"/>
          <ac:spMkLst>
            <pc:docMk/>
            <pc:sldMk cId="1355368989" sldId="360"/>
            <ac:spMk id="2" creationId="{00000000-0000-0000-0000-000000000000}"/>
          </ac:spMkLst>
        </pc:spChg>
        <pc:spChg chg="mod">
          <ac:chgData name="Christian Ieritano" userId="dac012c6-b0e9-4397-a1a2-0c9038aef8df" providerId="ADAL" clId="{D9C3C28A-A916-4750-9696-82A11F322A18}" dt="2018-10-02T19:16:38.659" v="6527" actId="1076"/>
          <ac:spMkLst>
            <pc:docMk/>
            <pc:sldMk cId="1355368989" sldId="360"/>
            <ac:spMk id="42" creationId="{DD6A7F12-4F82-47BA-9AD7-039F66005EB9}"/>
          </ac:spMkLst>
        </pc:spChg>
        <pc:spChg chg="add">
          <ac:chgData name="Christian Ieritano" userId="dac012c6-b0e9-4397-a1a2-0c9038aef8df" providerId="ADAL" clId="{D9C3C28A-A916-4750-9696-82A11F322A18}" dt="2018-10-02T19:10:18.669" v="6191"/>
          <ac:spMkLst>
            <pc:docMk/>
            <pc:sldMk cId="1355368989" sldId="360"/>
            <ac:spMk id="43" creationId="{3A3D4D2E-0441-4E11-96A4-599D8977266C}"/>
          </ac:spMkLst>
        </pc:spChg>
        <pc:spChg chg="add">
          <ac:chgData name="Christian Ieritano" userId="dac012c6-b0e9-4397-a1a2-0c9038aef8df" providerId="ADAL" clId="{D9C3C28A-A916-4750-9696-82A11F322A18}" dt="2018-10-02T19:10:18.669" v="6191"/>
          <ac:spMkLst>
            <pc:docMk/>
            <pc:sldMk cId="1355368989" sldId="360"/>
            <ac:spMk id="44" creationId="{459A1F6A-14A2-49D8-AE6C-81D6928E900A}"/>
          </ac:spMkLst>
        </pc:spChg>
        <pc:spChg chg="add">
          <ac:chgData name="Christian Ieritano" userId="dac012c6-b0e9-4397-a1a2-0c9038aef8df" providerId="ADAL" clId="{D9C3C28A-A916-4750-9696-82A11F322A18}" dt="2018-10-02T19:10:18.669" v="6191"/>
          <ac:spMkLst>
            <pc:docMk/>
            <pc:sldMk cId="1355368989" sldId="360"/>
            <ac:spMk id="45" creationId="{EFB7B1A3-1F59-46CF-A084-0103BF672B51}"/>
          </ac:spMkLst>
        </pc:spChg>
        <pc:spChg chg="mod">
          <ac:chgData name="Christian Ieritano" userId="dac012c6-b0e9-4397-a1a2-0c9038aef8df" providerId="ADAL" clId="{D9C3C28A-A916-4750-9696-82A11F322A18}" dt="2018-10-02T19:09:57.208" v="6158" actId="5793"/>
          <ac:spMkLst>
            <pc:docMk/>
            <pc:sldMk cId="1355368989" sldId="360"/>
            <ac:spMk id="46" creationId="{4F0BF799-FBEA-4B2A-AF21-3559FF3BCF90}"/>
          </ac:spMkLst>
        </pc:spChg>
        <pc:graphicFrameChg chg="add del mod">
          <ac:chgData name="Christian Ieritano" userId="dac012c6-b0e9-4397-a1a2-0c9038aef8df" providerId="ADAL" clId="{D9C3C28A-A916-4750-9696-82A11F322A18}" dt="2018-10-02T19:12:42.362" v="6279" actId="478"/>
          <ac:graphicFrameMkLst>
            <pc:docMk/>
            <pc:sldMk cId="1355368989" sldId="360"/>
            <ac:graphicFrameMk id="3" creationId="{85E659DF-FA7A-47F9-8009-EAFC9000C2DB}"/>
          </ac:graphicFrameMkLst>
        </pc:graphicFrameChg>
        <pc:graphicFrameChg chg="add mod">
          <ac:chgData name="Christian Ieritano" userId="dac012c6-b0e9-4397-a1a2-0c9038aef8df" providerId="ADAL" clId="{D9C3C28A-A916-4750-9696-82A11F322A18}" dt="2018-10-02T21:57:55.328" v="7739" actId="20577"/>
          <ac:graphicFrameMkLst>
            <pc:docMk/>
            <pc:sldMk cId="1355368989" sldId="360"/>
            <ac:graphicFrameMk id="4" creationId="{E65A4C84-7B15-417B-9467-80F7FD2EC796}"/>
          </ac:graphicFrameMkLst>
        </pc:graphicFrameChg>
        <pc:graphicFrameChg chg="add">
          <ac:chgData name="Christian Ieritano" userId="dac012c6-b0e9-4397-a1a2-0c9038aef8df" providerId="ADAL" clId="{D9C3C28A-A916-4750-9696-82A11F322A18}" dt="2018-10-02T19:10:18.669" v="6191"/>
          <ac:graphicFrameMkLst>
            <pc:docMk/>
            <pc:sldMk cId="1355368989" sldId="360"/>
            <ac:graphicFrameMk id="41" creationId="{8B4B917D-2319-4F03-A464-336E71AD54E8}"/>
          </ac:graphicFrameMkLst>
        </pc:graphicFrameChg>
      </pc:sldChg>
      <pc:sldChg chg="addSp delSp modSp add delAnim modAnim">
        <pc:chgData name="Christian Ieritano" userId="dac012c6-b0e9-4397-a1a2-0c9038aef8df" providerId="ADAL" clId="{D9C3C28A-A916-4750-9696-82A11F322A18}" dt="2018-10-02T19:21:42.856" v="6846" actId="1076"/>
        <pc:sldMkLst>
          <pc:docMk/>
          <pc:sldMk cId="3425906141" sldId="361"/>
        </pc:sldMkLst>
        <pc:spChg chg="add mod">
          <ac:chgData name="Christian Ieritano" userId="dac012c6-b0e9-4397-a1a2-0c9038aef8df" providerId="ADAL" clId="{D9C3C28A-A916-4750-9696-82A11F322A18}" dt="2018-10-02T19:20:11.167" v="6796" actId="1076"/>
          <ac:spMkLst>
            <pc:docMk/>
            <pc:sldMk cId="3425906141" sldId="361"/>
            <ac:spMk id="3" creationId="{C715BB9C-58A4-4884-AE58-08C37B6622E8}"/>
          </ac:spMkLst>
        </pc:spChg>
        <pc:spChg chg="add mod">
          <ac:chgData name="Christian Ieritano" userId="dac012c6-b0e9-4397-a1a2-0c9038aef8df" providerId="ADAL" clId="{D9C3C28A-A916-4750-9696-82A11F322A18}" dt="2018-10-02T19:21:42.856" v="6846" actId="1076"/>
          <ac:spMkLst>
            <pc:docMk/>
            <pc:sldMk cId="3425906141" sldId="361"/>
            <ac:spMk id="41" creationId="{55034DA2-EE95-4570-8EEF-82AB7F3F8B43}"/>
          </ac:spMkLst>
        </pc:spChg>
        <pc:spChg chg="del">
          <ac:chgData name="Christian Ieritano" userId="dac012c6-b0e9-4397-a1a2-0c9038aef8df" providerId="ADAL" clId="{D9C3C28A-A916-4750-9696-82A11F322A18}" dt="2018-10-02T19:17:22.872" v="6536" actId="478"/>
          <ac:spMkLst>
            <pc:docMk/>
            <pc:sldMk cId="3425906141" sldId="361"/>
            <ac:spMk id="42" creationId="{DD6A7F12-4F82-47BA-9AD7-039F66005EB9}"/>
          </ac:spMkLst>
        </pc:spChg>
        <pc:spChg chg="add mod">
          <ac:chgData name="Christian Ieritano" userId="dac012c6-b0e9-4397-a1a2-0c9038aef8df" providerId="ADAL" clId="{D9C3C28A-A916-4750-9696-82A11F322A18}" dt="2018-10-02T19:21:38.370" v="6845" actId="1076"/>
          <ac:spMkLst>
            <pc:docMk/>
            <pc:sldMk cId="3425906141" sldId="361"/>
            <ac:spMk id="43" creationId="{7118806B-7AFE-4484-892B-FC85EF58CAB7}"/>
          </ac:spMkLst>
        </pc:spChg>
        <pc:spChg chg="del">
          <ac:chgData name="Christian Ieritano" userId="dac012c6-b0e9-4397-a1a2-0c9038aef8df" providerId="ADAL" clId="{D9C3C28A-A916-4750-9696-82A11F322A18}" dt="2018-10-02T19:17:05.927" v="6531" actId="478"/>
          <ac:spMkLst>
            <pc:docMk/>
            <pc:sldMk cId="3425906141" sldId="361"/>
            <ac:spMk id="46" creationId="{4F0BF799-FBEA-4B2A-AF21-3559FF3BCF90}"/>
          </ac:spMkLst>
        </pc:spChg>
        <pc:graphicFrameChg chg="del mod">
          <ac:chgData name="Christian Ieritano" userId="dac012c6-b0e9-4397-a1a2-0c9038aef8df" providerId="ADAL" clId="{D9C3C28A-A916-4750-9696-82A11F322A18}" dt="2018-10-02T19:17:04.300" v="6530" actId="478"/>
          <ac:graphicFrameMkLst>
            <pc:docMk/>
            <pc:sldMk cId="3425906141" sldId="361"/>
            <ac:graphicFrameMk id="4" creationId="{E65A4C84-7B15-417B-9467-80F7FD2EC796}"/>
          </ac:graphicFrameMkLst>
        </pc:graphicFrameChg>
        <pc:picChg chg="add mod modCrop">
          <ac:chgData name="Christian Ieritano" userId="dac012c6-b0e9-4397-a1a2-0c9038aef8df" providerId="ADAL" clId="{D9C3C28A-A916-4750-9696-82A11F322A18}" dt="2018-10-02T19:21:17.227" v="6810" actId="1076"/>
          <ac:picMkLst>
            <pc:docMk/>
            <pc:sldMk cId="3425906141" sldId="361"/>
            <ac:picMk id="5" creationId="{A3027066-B62D-4E26-9DE6-F1019F05EC7C}"/>
          </ac:picMkLst>
        </pc:picChg>
        <pc:picChg chg="add mod modCrop">
          <ac:chgData name="Christian Ieritano" userId="dac012c6-b0e9-4397-a1a2-0c9038aef8df" providerId="ADAL" clId="{D9C3C28A-A916-4750-9696-82A11F322A18}" dt="2018-10-02T19:21:14.393" v="6807" actId="14100"/>
          <ac:picMkLst>
            <pc:docMk/>
            <pc:sldMk cId="3425906141" sldId="361"/>
            <ac:picMk id="8" creationId="{154D1C75-A169-41F0-9AA9-3ED32EA9A3AB}"/>
          </ac:picMkLst>
        </pc:picChg>
      </pc:sldChg>
      <pc:sldChg chg="addSp delSp modSp add modTransition delAnim modAnim">
        <pc:chgData name="Christian Ieritano" userId="dac012c6-b0e9-4397-a1a2-0c9038aef8df" providerId="ADAL" clId="{D9C3C28A-A916-4750-9696-82A11F322A18}" dt="2018-10-03T22:43:31.961" v="8394" actId="478"/>
        <pc:sldMkLst>
          <pc:docMk/>
          <pc:sldMk cId="823684600" sldId="362"/>
        </pc:sldMkLst>
        <pc:spChg chg="add del mod">
          <ac:chgData name="Christian Ieritano" userId="dac012c6-b0e9-4397-a1a2-0c9038aef8df" providerId="ADAL" clId="{D9C3C28A-A916-4750-9696-82A11F322A18}" dt="2018-10-03T22:43:31.961" v="8394" actId="478"/>
          <ac:spMkLst>
            <pc:docMk/>
            <pc:sldMk cId="823684600" sldId="362"/>
            <ac:spMk id="6" creationId="{E1C20776-EB20-4EC6-91B0-2C0AC99FF7AB}"/>
          </ac:spMkLst>
        </pc:spChg>
        <pc:spChg chg="mod">
          <ac:chgData name="Christian Ieritano" userId="dac012c6-b0e9-4397-a1a2-0c9038aef8df" providerId="ADAL" clId="{D9C3C28A-A916-4750-9696-82A11F322A18}" dt="2018-10-03T22:43:21.528" v="8391" actId="20577"/>
          <ac:spMkLst>
            <pc:docMk/>
            <pc:sldMk cId="823684600" sldId="362"/>
            <ac:spMk id="8" creationId="{00000000-0000-0000-0000-000000000000}"/>
          </ac:spMkLst>
        </pc:spChg>
        <pc:spChg chg="mod">
          <ac:chgData name="Christian Ieritano" userId="dac012c6-b0e9-4397-a1a2-0c9038aef8df" providerId="ADAL" clId="{D9C3C28A-A916-4750-9696-82A11F322A18}" dt="2018-10-02T19:29:52.489" v="7480" actId="6549"/>
          <ac:spMkLst>
            <pc:docMk/>
            <pc:sldMk cId="823684600" sldId="362"/>
            <ac:spMk id="10" creationId="{00000000-0000-0000-0000-000000000000}"/>
          </ac:spMkLst>
        </pc:spChg>
        <pc:spChg chg="mod">
          <ac:chgData name="Christian Ieritano" userId="dac012c6-b0e9-4397-a1a2-0c9038aef8df" providerId="ADAL" clId="{D9C3C28A-A916-4750-9696-82A11F322A18}" dt="2018-10-02T19:29:49.409" v="7479" actId="1076"/>
          <ac:spMkLst>
            <pc:docMk/>
            <pc:sldMk cId="823684600" sldId="362"/>
            <ac:spMk id="11" creationId="{00000000-0000-0000-0000-000000000000}"/>
          </ac:spMkLst>
        </pc:spChg>
        <pc:picChg chg="del mod">
          <ac:chgData name="Christian Ieritano" userId="dac012c6-b0e9-4397-a1a2-0c9038aef8df" providerId="ADAL" clId="{D9C3C28A-A916-4750-9696-82A11F322A18}" dt="2018-10-02T19:29:39.922" v="7475" actId="478"/>
          <ac:picMkLst>
            <pc:docMk/>
            <pc:sldMk cId="823684600" sldId="362"/>
            <ac:picMk id="3" creationId="{00000000-0000-0000-0000-000000000000}"/>
          </ac:picMkLst>
        </pc:picChg>
        <pc:picChg chg="mod">
          <ac:chgData name="Christian Ieritano" userId="dac012c6-b0e9-4397-a1a2-0c9038aef8df" providerId="ADAL" clId="{D9C3C28A-A916-4750-9696-82A11F322A18}" dt="2018-10-02T19:29:46.389" v="7478" actId="14100"/>
          <ac:picMkLst>
            <pc:docMk/>
            <pc:sldMk cId="823684600" sldId="362"/>
            <ac:picMk id="4" creationId="{00000000-0000-0000-0000-000000000000}"/>
          </ac:picMkLst>
        </pc:picChg>
      </pc:sldChg>
      <pc:sldChg chg="addSp delSp modSp add delAnim modAnim">
        <pc:chgData name="Christian Ieritano" userId="dac012c6-b0e9-4397-a1a2-0c9038aef8df" providerId="ADAL" clId="{D9C3C28A-A916-4750-9696-82A11F322A18}" dt="2018-10-02T19:29:19.750" v="7457" actId="1036"/>
        <pc:sldMkLst>
          <pc:docMk/>
          <pc:sldMk cId="2755723280" sldId="363"/>
        </pc:sldMkLst>
        <pc:spChg chg="mod">
          <ac:chgData name="Christian Ieritano" userId="dac012c6-b0e9-4397-a1a2-0c9038aef8df" providerId="ADAL" clId="{D9C3C28A-A916-4750-9696-82A11F322A18}" dt="2018-10-02T19:29:11.477" v="7433" actId="20577"/>
          <ac:spMkLst>
            <pc:docMk/>
            <pc:sldMk cId="2755723280" sldId="363"/>
            <ac:spMk id="3" creationId="{C715BB9C-58A4-4884-AE58-08C37B6622E8}"/>
          </ac:spMkLst>
        </pc:spChg>
        <pc:spChg chg="mod">
          <ac:chgData name="Christian Ieritano" userId="dac012c6-b0e9-4397-a1a2-0c9038aef8df" providerId="ADAL" clId="{D9C3C28A-A916-4750-9696-82A11F322A18}" dt="2018-10-02T19:25:04.361" v="6931" actId="20577"/>
          <ac:spMkLst>
            <pc:docMk/>
            <pc:sldMk cId="2755723280" sldId="363"/>
            <ac:spMk id="41" creationId="{55034DA2-EE95-4570-8EEF-82AB7F3F8B43}"/>
          </ac:spMkLst>
        </pc:spChg>
        <pc:spChg chg="add mod">
          <ac:chgData name="Christian Ieritano" userId="dac012c6-b0e9-4397-a1a2-0c9038aef8df" providerId="ADAL" clId="{D9C3C28A-A916-4750-9696-82A11F322A18}" dt="2018-10-02T19:29:19.750" v="7457" actId="1036"/>
          <ac:spMkLst>
            <pc:docMk/>
            <pc:sldMk cId="2755723280" sldId="363"/>
            <ac:spMk id="42" creationId="{E10A5393-8ED6-4880-BE32-1AD86B0C66D2}"/>
          </ac:spMkLst>
        </pc:spChg>
        <pc:spChg chg="del">
          <ac:chgData name="Christian Ieritano" userId="dac012c6-b0e9-4397-a1a2-0c9038aef8df" providerId="ADAL" clId="{D9C3C28A-A916-4750-9696-82A11F322A18}" dt="2018-10-02T19:26:42.593" v="7331" actId="478"/>
          <ac:spMkLst>
            <pc:docMk/>
            <pc:sldMk cId="2755723280" sldId="363"/>
            <ac:spMk id="43" creationId="{7118806B-7AFE-4484-892B-FC85EF58CAB7}"/>
          </ac:spMkLst>
        </pc:spChg>
        <pc:picChg chg="add mod">
          <ac:chgData name="Christian Ieritano" userId="dac012c6-b0e9-4397-a1a2-0c9038aef8df" providerId="ADAL" clId="{D9C3C28A-A916-4750-9696-82A11F322A18}" dt="2018-10-02T19:29:15.830" v="7443" actId="1036"/>
          <ac:picMkLst>
            <pc:docMk/>
            <pc:sldMk cId="2755723280" sldId="363"/>
            <ac:picMk id="4" creationId="{A03D5E4E-6E2E-4E90-9C07-9BB5E222F896}"/>
          </ac:picMkLst>
        </pc:picChg>
        <pc:picChg chg="del">
          <ac:chgData name="Christian Ieritano" userId="dac012c6-b0e9-4397-a1a2-0c9038aef8df" providerId="ADAL" clId="{D9C3C28A-A916-4750-9696-82A11F322A18}" dt="2018-10-02T19:24:47.641" v="6904" actId="478"/>
          <ac:picMkLst>
            <pc:docMk/>
            <pc:sldMk cId="2755723280" sldId="363"/>
            <ac:picMk id="5" creationId="{A3027066-B62D-4E26-9DE6-F1019F05EC7C}"/>
          </ac:picMkLst>
        </pc:picChg>
        <pc:picChg chg="del">
          <ac:chgData name="Christian Ieritano" userId="dac012c6-b0e9-4397-a1a2-0c9038aef8df" providerId="ADAL" clId="{D9C3C28A-A916-4750-9696-82A11F322A18}" dt="2018-10-02T19:24:51.019" v="6905" actId="478"/>
          <ac:picMkLst>
            <pc:docMk/>
            <pc:sldMk cId="2755723280" sldId="363"/>
            <ac:picMk id="8" creationId="{154D1C75-A169-41F0-9AA9-3ED32EA9A3AB}"/>
          </ac:picMkLst>
        </pc:picChg>
      </pc:sldChg>
      <pc:sldChg chg="addSp delSp modSp add ord delAnim modAnim">
        <pc:chgData name="Christian Ieritano" userId="dac012c6-b0e9-4397-a1a2-0c9038aef8df" providerId="ADAL" clId="{D9C3C28A-A916-4750-9696-82A11F322A18}" dt="2018-10-03T14:34:29.283" v="8048"/>
        <pc:sldMkLst>
          <pc:docMk/>
          <pc:sldMk cId="4182883398" sldId="364"/>
        </pc:sldMkLst>
        <pc:spChg chg="mod">
          <ac:chgData name="Christian Ieritano" userId="dac012c6-b0e9-4397-a1a2-0c9038aef8df" providerId="ADAL" clId="{D9C3C28A-A916-4750-9696-82A11F322A18}" dt="2018-10-03T14:25:45" v="7783" actId="20577"/>
          <ac:spMkLst>
            <pc:docMk/>
            <pc:sldMk cId="4182883398" sldId="364"/>
            <ac:spMk id="2" creationId="{00000000-0000-0000-0000-000000000000}"/>
          </ac:spMkLst>
        </pc:spChg>
        <pc:spChg chg="del">
          <ac:chgData name="Christian Ieritano" userId="dac012c6-b0e9-4397-a1a2-0c9038aef8df" providerId="ADAL" clId="{D9C3C28A-A916-4750-9696-82A11F322A18}" dt="2018-10-03T14:25:53.224" v="7786" actId="478"/>
          <ac:spMkLst>
            <pc:docMk/>
            <pc:sldMk cId="4182883398" sldId="364"/>
            <ac:spMk id="41" creationId="{7CA862E9-28A4-4CB8-9135-13803FBADFE2}"/>
          </ac:spMkLst>
        </pc:spChg>
        <pc:spChg chg="del">
          <ac:chgData name="Christian Ieritano" userId="dac012c6-b0e9-4397-a1a2-0c9038aef8df" providerId="ADAL" clId="{D9C3C28A-A916-4750-9696-82A11F322A18}" dt="2018-10-03T14:25:55.210" v="7788" actId="478"/>
          <ac:spMkLst>
            <pc:docMk/>
            <pc:sldMk cId="4182883398" sldId="364"/>
            <ac:spMk id="42" creationId="{72A197C2-AABA-458A-850D-B61297A2655D}"/>
          </ac:spMkLst>
        </pc:spChg>
        <pc:spChg chg="add mod">
          <ac:chgData name="Christian Ieritano" userId="dac012c6-b0e9-4397-a1a2-0c9038aef8df" providerId="ADAL" clId="{D9C3C28A-A916-4750-9696-82A11F322A18}" dt="2018-10-03T14:33:55.410" v="8047" actId="14100"/>
          <ac:spMkLst>
            <pc:docMk/>
            <pc:sldMk cId="4182883398" sldId="364"/>
            <ac:spMk id="43" creationId="{3E503999-6EDF-4CA2-94C1-EB0791FDE613}"/>
          </ac:spMkLst>
        </pc:spChg>
        <pc:spChg chg="del">
          <ac:chgData name="Christian Ieritano" userId="dac012c6-b0e9-4397-a1a2-0c9038aef8df" providerId="ADAL" clId="{D9C3C28A-A916-4750-9696-82A11F322A18}" dt="2018-10-03T14:25:51.050" v="7784" actId="478"/>
          <ac:spMkLst>
            <pc:docMk/>
            <pc:sldMk cId="4182883398" sldId="364"/>
            <ac:spMk id="46" creationId="{4F0BF799-FBEA-4B2A-AF21-3559FF3BCF90}"/>
          </ac:spMkLst>
        </pc:spChg>
        <pc:spChg chg="del">
          <ac:chgData name="Christian Ieritano" userId="dac012c6-b0e9-4397-a1a2-0c9038aef8df" providerId="ADAL" clId="{D9C3C28A-A916-4750-9696-82A11F322A18}" dt="2018-10-03T14:25:52.232" v="7785" actId="478"/>
          <ac:spMkLst>
            <pc:docMk/>
            <pc:sldMk cId="4182883398" sldId="364"/>
            <ac:spMk id="56" creationId="{225F4444-56DA-434B-A67E-153ECF2C87A4}"/>
          </ac:spMkLst>
        </pc:spChg>
        <pc:picChg chg="add del mod">
          <ac:chgData name="Christian Ieritano" userId="dac012c6-b0e9-4397-a1a2-0c9038aef8df" providerId="ADAL" clId="{D9C3C28A-A916-4750-9696-82A11F322A18}" dt="2018-10-03T14:30:48.088" v="7845" actId="478"/>
          <ac:picMkLst>
            <pc:docMk/>
            <pc:sldMk cId="4182883398" sldId="364"/>
            <ac:picMk id="3" creationId="{EE113BBF-606A-44A7-B309-9BCB7ACCD97C}"/>
          </ac:picMkLst>
        </pc:picChg>
        <pc:picChg chg="del">
          <ac:chgData name="Christian Ieritano" userId="dac012c6-b0e9-4397-a1a2-0c9038aef8df" providerId="ADAL" clId="{D9C3C28A-A916-4750-9696-82A11F322A18}" dt="2018-10-03T14:25:54.104" v="7787" actId="478"/>
          <ac:picMkLst>
            <pc:docMk/>
            <pc:sldMk cId="4182883398" sldId="364"/>
            <ac:picMk id="4" creationId="{F4625435-CF01-4F4D-89C4-97272179679B}"/>
          </ac:picMkLst>
        </pc:picChg>
        <pc:picChg chg="add mod modCrop">
          <ac:chgData name="Christian Ieritano" userId="dac012c6-b0e9-4397-a1a2-0c9038aef8df" providerId="ADAL" clId="{D9C3C28A-A916-4750-9696-82A11F322A18}" dt="2018-10-03T14:31:46.816" v="7856" actId="1076"/>
          <ac:picMkLst>
            <pc:docMk/>
            <pc:sldMk cId="4182883398" sldId="364"/>
            <ac:picMk id="5" creationId="{12CE5921-BD37-4867-B414-4458F21F50F7}"/>
          </ac:picMkLst>
        </pc:picChg>
        <pc:picChg chg="add mod modCrop">
          <ac:chgData name="Christian Ieritano" userId="dac012c6-b0e9-4397-a1a2-0c9038aef8df" providerId="ADAL" clId="{D9C3C28A-A916-4750-9696-82A11F322A18}" dt="2018-10-03T14:32:27.256" v="7864" actId="1076"/>
          <ac:picMkLst>
            <pc:docMk/>
            <pc:sldMk cId="4182883398" sldId="364"/>
            <ac:picMk id="8" creationId="{37824490-4DD8-4C04-AC3B-E74EF32167E6}"/>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D0E7B7-FE6D-46DD-AE4C-B7B5AB57BB05}"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CA"/>
        </a:p>
      </dgm:t>
    </dgm:pt>
    <dgm:pt modelId="{60D18D5C-7603-4102-9B1D-79C032416D7E}">
      <dgm:prSet phldrT="[Text]"/>
      <dgm:spPr/>
      <dgm:t>
        <a:bodyPr/>
        <a:lstStyle/>
        <a:p>
          <a:r>
            <a:rPr lang="en-CA" dirty="0"/>
            <a:t>Open babel</a:t>
          </a:r>
        </a:p>
      </dgm:t>
    </dgm:pt>
    <dgm:pt modelId="{F11F15C8-C7FF-4607-8506-16FEE66F7FFC}" type="parTrans" cxnId="{F8DC3EBD-3DE8-4684-93A6-444A0F114C43}">
      <dgm:prSet/>
      <dgm:spPr/>
      <dgm:t>
        <a:bodyPr/>
        <a:lstStyle/>
        <a:p>
          <a:endParaRPr lang="en-CA"/>
        </a:p>
      </dgm:t>
    </dgm:pt>
    <dgm:pt modelId="{7F13F560-7A43-4699-ADC9-C7DCFCDD6B7E}" type="sibTrans" cxnId="{F8DC3EBD-3DE8-4684-93A6-444A0F114C43}">
      <dgm:prSet/>
      <dgm:spPr/>
      <dgm:t>
        <a:bodyPr/>
        <a:lstStyle/>
        <a:p>
          <a:endParaRPr lang="en-CA"/>
        </a:p>
      </dgm:t>
    </dgm:pt>
    <dgm:pt modelId="{5CC85DB6-85DF-45BB-B98A-40803C584C3A}">
      <dgm:prSet phldrT="[Text]"/>
      <dgm:spPr/>
      <dgm:t>
        <a:bodyPr/>
        <a:lstStyle/>
        <a:p>
          <a:r>
            <a:rPr lang="en-CA" dirty="0"/>
            <a:t>Atomic coordinates and charges (Gaussian)</a:t>
          </a:r>
        </a:p>
      </dgm:t>
    </dgm:pt>
    <dgm:pt modelId="{3E589493-6316-4D6F-8272-56C9F55B3FEE}" type="parTrans" cxnId="{3E64415A-2152-4387-A68C-E6B7F72C9D7C}">
      <dgm:prSet/>
      <dgm:spPr/>
      <dgm:t>
        <a:bodyPr/>
        <a:lstStyle/>
        <a:p>
          <a:endParaRPr lang="en-CA"/>
        </a:p>
      </dgm:t>
    </dgm:pt>
    <dgm:pt modelId="{FC1762CB-2411-4472-8576-ADAAF7C27EC2}" type="sibTrans" cxnId="{3E64415A-2152-4387-A68C-E6B7F72C9D7C}">
      <dgm:prSet/>
      <dgm:spPr/>
      <dgm:t>
        <a:bodyPr/>
        <a:lstStyle/>
        <a:p>
          <a:endParaRPr lang="en-CA"/>
        </a:p>
      </dgm:t>
    </dgm:pt>
    <dgm:pt modelId="{304DD68D-6D6E-4EDA-9A78-50E3411A5EF6}">
      <dgm:prSet phldrT="[Text]"/>
      <dgm:spPr/>
      <dgm:t>
        <a:bodyPr/>
        <a:lstStyle/>
        <a:p>
          <a:r>
            <a:rPr lang="en-CA" dirty="0"/>
            <a:t>sdf2tinkerxyz</a:t>
          </a:r>
        </a:p>
      </dgm:t>
    </dgm:pt>
    <dgm:pt modelId="{D88DE4D6-6C97-477C-A7E2-A4478C178D24}" type="parTrans" cxnId="{8FBC3793-EAAA-4A0B-8AF6-F7DF57A754C8}">
      <dgm:prSet/>
      <dgm:spPr/>
      <dgm:t>
        <a:bodyPr/>
        <a:lstStyle/>
        <a:p>
          <a:endParaRPr lang="en-CA"/>
        </a:p>
      </dgm:t>
    </dgm:pt>
    <dgm:pt modelId="{C5952D3E-587D-427B-8AD0-2F0A7299FD0B}" type="sibTrans" cxnId="{8FBC3793-EAAA-4A0B-8AF6-F7DF57A754C8}">
      <dgm:prSet/>
      <dgm:spPr/>
      <dgm:t>
        <a:bodyPr/>
        <a:lstStyle/>
        <a:p>
          <a:endParaRPr lang="en-CA"/>
        </a:p>
      </dgm:t>
    </dgm:pt>
    <dgm:pt modelId="{EF8386A4-843F-422F-8948-96D3580B5FC6}">
      <dgm:prSet phldrT="[Text]"/>
      <dgm:spPr/>
      <dgm:t>
        <a:bodyPr/>
        <a:lstStyle/>
        <a:p>
          <a:r>
            <a:rPr lang="en-CA" dirty="0"/>
            <a:t>Generate .</a:t>
          </a:r>
          <a:r>
            <a:rPr lang="en-CA" dirty="0" err="1"/>
            <a:t>sdf</a:t>
          </a:r>
          <a:r>
            <a:rPr lang="en-CA" dirty="0"/>
            <a:t> file</a:t>
          </a:r>
        </a:p>
      </dgm:t>
    </dgm:pt>
    <dgm:pt modelId="{02A76F16-97A0-4F8B-8DFA-42651CB78DBD}" type="parTrans" cxnId="{57F53BBA-DDAB-4B3F-80AA-FA51F8519753}">
      <dgm:prSet/>
      <dgm:spPr/>
      <dgm:t>
        <a:bodyPr/>
        <a:lstStyle/>
        <a:p>
          <a:endParaRPr lang="en-CA"/>
        </a:p>
      </dgm:t>
    </dgm:pt>
    <dgm:pt modelId="{D605B4A1-52E3-444E-8155-8A4424D07F58}" type="sibTrans" cxnId="{57F53BBA-DDAB-4B3F-80AA-FA51F8519753}">
      <dgm:prSet/>
      <dgm:spPr/>
      <dgm:t>
        <a:bodyPr/>
        <a:lstStyle/>
        <a:p>
          <a:endParaRPr lang="en-CA"/>
        </a:p>
      </dgm:t>
    </dgm:pt>
    <dgm:pt modelId="{5F2E9382-6E9B-4134-A20F-9B97DB5358D7}">
      <dgm:prSet phldrT="[Text]"/>
      <dgm:spPr/>
      <dgm:t>
        <a:bodyPr/>
        <a:lstStyle/>
        <a:p>
          <a:r>
            <a:rPr lang="en-CA" dirty="0"/>
            <a:t>Python module</a:t>
          </a:r>
        </a:p>
      </dgm:t>
    </dgm:pt>
    <dgm:pt modelId="{049F95EC-FA60-4E38-90B4-332E1F750D27}" type="parTrans" cxnId="{17E808EC-AA71-4E93-B87A-EC652B0B1FE5}">
      <dgm:prSet/>
      <dgm:spPr/>
      <dgm:t>
        <a:bodyPr/>
        <a:lstStyle/>
        <a:p>
          <a:endParaRPr lang="en-CA"/>
        </a:p>
      </dgm:t>
    </dgm:pt>
    <dgm:pt modelId="{C39B260C-BCD6-4E20-923A-F6BDFA0F0EF7}" type="sibTrans" cxnId="{17E808EC-AA71-4E93-B87A-EC652B0B1FE5}">
      <dgm:prSet/>
      <dgm:spPr/>
      <dgm:t>
        <a:bodyPr/>
        <a:lstStyle/>
        <a:p>
          <a:endParaRPr lang="en-CA"/>
        </a:p>
      </dgm:t>
    </dgm:pt>
    <dgm:pt modelId="{7A7A117A-1FB4-44AC-91B8-6B015A4C018D}">
      <dgm:prSet phldrT="[Text]"/>
      <dgm:spPr/>
      <dgm:t>
        <a:bodyPr/>
        <a:lstStyle/>
        <a:p>
          <a:r>
            <a:rPr lang="en-CA" dirty="0"/>
            <a:t>Generate .</a:t>
          </a:r>
          <a:r>
            <a:rPr lang="en-CA" dirty="0" err="1"/>
            <a:t>xyz</a:t>
          </a:r>
          <a:r>
            <a:rPr lang="en-CA" dirty="0"/>
            <a:t> and .key files</a:t>
          </a:r>
        </a:p>
      </dgm:t>
    </dgm:pt>
    <dgm:pt modelId="{F6E0B4B1-EBA4-40F0-AF0D-DAF33DBA4749}" type="parTrans" cxnId="{3728E95E-CCBE-42BD-95C3-6B05D29BDB4C}">
      <dgm:prSet/>
      <dgm:spPr/>
      <dgm:t>
        <a:bodyPr/>
        <a:lstStyle/>
        <a:p>
          <a:endParaRPr lang="en-CA"/>
        </a:p>
      </dgm:t>
    </dgm:pt>
    <dgm:pt modelId="{B531D05E-AE28-4F8F-A72D-388F4FAD4C0F}" type="sibTrans" cxnId="{3728E95E-CCBE-42BD-95C3-6B05D29BDB4C}">
      <dgm:prSet/>
      <dgm:spPr/>
      <dgm:t>
        <a:bodyPr/>
        <a:lstStyle/>
        <a:p>
          <a:endParaRPr lang="en-CA"/>
        </a:p>
      </dgm:t>
    </dgm:pt>
    <dgm:pt modelId="{0A54DACF-6EF7-44E4-892A-D970628D59A0}">
      <dgm:prSet/>
      <dgm:spPr/>
      <dgm:t>
        <a:bodyPr/>
        <a:lstStyle/>
        <a:p>
          <a:r>
            <a:rPr lang="en-CA" dirty="0"/>
            <a:t>Bash script and compile .f module</a:t>
          </a:r>
        </a:p>
      </dgm:t>
    </dgm:pt>
    <dgm:pt modelId="{A7C37912-3370-44FC-9165-66A549B2727D}" type="parTrans" cxnId="{5459855E-F9F1-4A39-B458-FB882D11E622}">
      <dgm:prSet/>
      <dgm:spPr/>
      <dgm:t>
        <a:bodyPr/>
        <a:lstStyle/>
        <a:p>
          <a:endParaRPr lang="en-CA"/>
        </a:p>
      </dgm:t>
    </dgm:pt>
    <dgm:pt modelId="{23DF4083-96B3-40EA-B48D-1D7553B649CF}" type="sibTrans" cxnId="{5459855E-F9F1-4A39-B458-FB882D11E622}">
      <dgm:prSet/>
      <dgm:spPr/>
      <dgm:t>
        <a:bodyPr/>
        <a:lstStyle/>
        <a:p>
          <a:endParaRPr lang="en-CA"/>
        </a:p>
      </dgm:t>
    </dgm:pt>
    <dgm:pt modelId="{7CBFF568-A00E-42CF-B7B3-D5B469509B37}">
      <dgm:prSet/>
      <dgm:spPr/>
      <dgm:t>
        <a:bodyPr/>
        <a:lstStyle/>
        <a:p>
          <a:r>
            <a:rPr lang="en-CA" dirty="0"/>
            <a:t>Generate .</a:t>
          </a:r>
          <a:r>
            <a:rPr lang="en-CA" dirty="0" err="1"/>
            <a:t>mfj</a:t>
          </a:r>
          <a:r>
            <a:rPr lang="en-CA" dirty="0"/>
            <a:t> (</a:t>
          </a:r>
          <a:r>
            <a:rPr lang="en-CA" dirty="0" err="1"/>
            <a:t>Mobcal</a:t>
          </a:r>
          <a:r>
            <a:rPr lang="en-CA" dirty="0"/>
            <a:t>) input file</a:t>
          </a:r>
        </a:p>
      </dgm:t>
    </dgm:pt>
    <dgm:pt modelId="{68D5C68C-9344-486B-86A1-C21F208E82D0}" type="parTrans" cxnId="{096D025D-BA8B-45C5-8CBC-C02DEF4088A9}">
      <dgm:prSet/>
      <dgm:spPr/>
      <dgm:t>
        <a:bodyPr/>
        <a:lstStyle/>
        <a:p>
          <a:endParaRPr lang="en-CA"/>
        </a:p>
      </dgm:t>
    </dgm:pt>
    <dgm:pt modelId="{3DEC7BCF-5A0F-4AD7-95F5-162EC614BEE9}" type="sibTrans" cxnId="{096D025D-BA8B-45C5-8CBC-C02DEF4088A9}">
      <dgm:prSet/>
      <dgm:spPr/>
      <dgm:t>
        <a:bodyPr/>
        <a:lstStyle/>
        <a:p>
          <a:endParaRPr lang="en-CA"/>
        </a:p>
      </dgm:t>
    </dgm:pt>
    <dgm:pt modelId="{B1E2DCCD-E9A1-40D7-9C06-DEEBCA0DC0D4}">
      <dgm:prSet/>
      <dgm:spPr/>
      <dgm:t>
        <a:bodyPr/>
        <a:lstStyle/>
        <a:p>
          <a:r>
            <a:rPr lang="en-CA" dirty="0"/>
            <a:t>Run </a:t>
          </a:r>
          <a:r>
            <a:rPr lang="en-CA" dirty="0" err="1"/>
            <a:t>MobCal</a:t>
          </a:r>
          <a:r>
            <a:rPr lang="en-CA" dirty="0"/>
            <a:t>-MPI</a:t>
          </a:r>
        </a:p>
      </dgm:t>
    </dgm:pt>
    <dgm:pt modelId="{442E12AC-9776-4E8C-846F-261D777A97D5}" type="parTrans" cxnId="{F0CD799F-2206-426B-ACD3-ED5F8681E1EC}">
      <dgm:prSet/>
      <dgm:spPr/>
      <dgm:t>
        <a:bodyPr/>
        <a:lstStyle/>
        <a:p>
          <a:endParaRPr lang="en-CA"/>
        </a:p>
      </dgm:t>
    </dgm:pt>
    <dgm:pt modelId="{BDA54494-09E3-44F7-BA00-20A73C4ED7DD}" type="sibTrans" cxnId="{F0CD799F-2206-426B-ACD3-ED5F8681E1EC}">
      <dgm:prSet/>
      <dgm:spPr/>
      <dgm:t>
        <a:bodyPr/>
        <a:lstStyle/>
        <a:p>
          <a:endParaRPr lang="en-CA"/>
        </a:p>
      </dgm:t>
    </dgm:pt>
    <dgm:pt modelId="{3D3BDA5B-B7B8-42E4-8957-706231B7B6C2}">
      <dgm:prSet/>
      <dgm:spPr>
        <a:solidFill>
          <a:srgbClr val="00B050"/>
        </a:solidFill>
      </dgm:spPr>
      <dgm:t>
        <a:bodyPr/>
        <a:lstStyle/>
        <a:p>
          <a:r>
            <a:rPr lang="en-CA" dirty="0"/>
            <a:t>Graham cluster</a:t>
          </a:r>
        </a:p>
      </dgm:t>
    </dgm:pt>
    <dgm:pt modelId="{5C1548F0-F809-457D-A06D-5C430BD19499}" type="sibTrans" cxnId="{99E16A83-82EF-4AF0-AEB2-7DF6FE84DE2B}">
      <dgm:prSet/>
      <dgm:spPr/>
      <dgm:t>
        <a:bodyPr/>
        <a:lstStyle/>
        <a:p>
          <a:endParaRPr lang="en-CA"/>
        </a:p>
      </dgm:t>
    </dgm:pt>
    <dgm:pt modelId="{8A23ADEC-7D71-4AF6-8D7E-3F79223AF65C}" type="parTrans" cxnId="{99E16A83-82EF-4AF0-AEB2-7DF6FE84DE2B}">
      <dgm:prSet/>
      <dgm:spPr/>
      <dgm:t>
        <a:bodyPr/>
        <a:lstStyle/>
        <a:p>
          <a:endParaRPr lang="en-CA"/>
        </a:p>
      </dgm:t>
    </dgm:pt>
    <dgm:pt modelId="{76B0FC29-32A2-4298-826B-2A7509243EDE}" type="pres">
      <dgm:prSet presAssocID="{F1D0E7B7-FE6D-46DD-AE4C-B7B5AB57BB05}" presName="Name0" presStyleCnt="0">
        <dgm:presLayoutVars>
          <dgm:dir/>
          <dgm:animLvl val="lvl"/>
          <dgm:resizeHandles val="exact"/>
        </dgm:presLayoutVars>
      </dgm:prSet>
      <dgm:spPr/>
    </dgm:pt>
    <dgm:pt modelId="{3E5639C9-FFD8-48C0-8EA0-C0C65FF6000C}" type="pres">
      <dgm:prSet presAssocID="{F1D0E7B7-FE6D-46DD-AE4C-B7B5AB57BB05}" presName="tSp" presStyleCnt="0"/>
      <dgm:spPr/>
    </dgm:pt>
    <dgm:pt modelId="{4308F99D-7B3F-4448-8090-8A479F4FE7CC}" type="pres">
      <dgm:prSet presAssocID="{F1D0E7B7-FE6D-46DD-AE4C-B7B5AB57BB05}" presName="bSp" presStyleCnt="0"/>
      <dgm:spPr/>
    </dgm:pt>
    <dgm:pt modelId="{48895DC2-D22E-4A50-B8D7-CEB6221E7AFF}" type="pres">
      <dgm:prSet presAssocID="{F1D0E7B7-FE6D-46DD-AE4C-B7B5AB57BB05}" presName="process" presStyleCnt="0"/>
      <dgm:spPr/>
    </dgm:pt>
    <dgm:pt modelId="{9D18BCEB-4CA7-4C19-A711-ABC1CD29B39C}" type="pres">
      <dgm:prSet presAssocID="{60D18D5C-7603-4102-9B1D-79C032416D7E}" presName="composite1" presStyleCnt="0"/>
      <dgm:spPr/>
    </dgm:pt>
    <dgm:pt modelId="{729275D0-C652-4C14-8317-0E4B1312483F}" type="pres">
      <dgm:prSet presAssocID="{60D18D5C-7603-4102-9B1D-79C032416D7E}" presName="dummyNode1" presStyleLbl="node1" presStyleIdx="0" presStyleCnt="5"/>
      <dgm:spPr/>
    </dgm:pt>
    <dgm:pt modelId="{6155C834-AE97-49AA-A586-CBBC9D9A0186}" type="pres">
      <dgm:prSet presAssocID="{60D18D5C-7603-4102-9B1D-79C032416D7E}" presName="childNode1" presStyleLbl="bgAcc1" presStyleIdx="0" presStyleCnt="5">
        <dgm:presLayoutVars>
          <dgm:bulletEnabled val="1"/>
        </dgm:presLayoutVars>
      </dgm:prSet>
      <dgm:spPr/>
    </dgm:pt>
    <dgm:pt modelId="{E4B73D56-70B8-4EA4-8787-333C4E7FEAA4}" type="pres">
      <dgm:prSet presAssocID="{60D18D5C-7603-4102-9B1D-79C032416D7E}" presName="childNode1tx" presStyleLbl="bgAcc1" presStyleIdx="0" presStyleCnt="5">
        <dgm:presLayoutVars>
          <dgm:bulletEnabled val="1"/>
        </dgm:presLayoutVars>
      </dgm:prSet>
      <dgm:spPr/>
    </dgm:pt>
    <dgm:pt modelId="{796525C1-1346-4184-A889-B2C37753322B}" type="pres">
      <dgm:prSet presAssocID="{60D18D5C-7603-4102-9B1D-79C032416D7E}" presName="parentNode1" presStyleLbl="node1" presStyleIdx="0" presStyleCnt="5">
        <dgm:presLayoutVars>
          <dgm:chMax val="1"/>
          <dgm:bulletEnabled val="1"/>
        </dgm:presLayoutVars>
      </dgm:prSet>
      <dgm:spPr/>
    </dgm:pt>
    <dgm:pt modelId="{A0B61A69-38D6-41CF-AE73-B16100DC2568}" type="pres">
      <dgm:prSet presAssocID="{60D18D5C-7603-4102-9B1D-79C032416D7E}" presName="connSite1" presStyleCnt="0"/>
      <dgm:spPr/>
    </dgm:pt>
    <dgm:pt modelId="{9AF58EFE-9BCB-40A8-9E82-E4D8654E4EBD}" type="pres">
      <dgm:prSet presAssocID="{7F13F560-7A43-4699-ADC9-C7DCFCDD6B7E}" presName="Name9" presStyleLbl="sibTrans2D1" presStyleIdx="0" presStyleCnt="4"/>
      <dgm:spPr/>
    </dgm:pt>
    <dgm:pt modelId="{D376A640-D343-4814-BB6C-76755C712AD1}" type="pres">
      <dgm:prSet presAssocID="{304DD68D-6D6E-4EDA-9A78-50E3411A5EF6}" presName="composite2" presStyleCnt="0"/>
      <dgm:spPr/>
    </dgm:pt>
    <dgm:pt modelId="{5C182870-EB97-45A4-BBFD-48DA7A4246EB}" type="pres">
      <dgm:prSet presAssocID="{304DD68D-6D6E-4EDA-9A78-50E3411A5EF6}" presName="dummyNode2" presStyleLbl="node1" presStyleIdx="0" presStyleCnt="5"/>
      <dgm:spPr/>
    </dgm:pt>
    <dgm:pt modelId="{66CB5F4A-BD50-4E06-8D32-3AE2F25DAF3C}" type="pres">
      <dgm:prSet presAssocID="{304DD68D-6D6E-4EDA-9A78-50E3411A5EF6}" presName="childNode2" presStyleLbl="bgAcc1" presStyleIdx="1" presStyleCnt="5">
        <dgm:presLayoutVars>
          <dgm:bulletEnabled val="1"/>
        </dgm:presLayoutVars>
      </dgm:prSet>
      <dgm:spPr/>
    </dgm:pt>
    <dgm:pt modelId="{2B225F75-61B9-429D-8287-EA7E7E0498BF}" type="pres">
      <dgm:prSet presAssocID="{304DD68D-6D6E-4EDA-9A78-50E3411A5EF6}" presName="childNode2tx" presStyleLbl="bgAcc1" presStyleIdx="1" presStyleCnt="5">
        <dgm:presLayoutVars>
          <dgm:bulletEnabled val="1"/>
        </dgm:presLayoutVars>
      </dgm:prSet>
      <dgm:spPr/>
    </dgm:pt>
    <dgm:pt modelId="{5E5613CC-B4D2-4108-88AE-4F46CD67E031}" type="pres">
      <dgm:prSet presAssocID="{304DD68D-6D6E-4EDA-9A78-50E3411A5EF6}" presName="parentNode2" presStyleLbl="node1" presStyleIdx="1" presStyleCnt="5">
        <dgm:presLayoutVars>
          <dgm:chMax val="0"/>
          <dgm:bulletEnabled val="1"/>
        </dgm:presLayoutVars>
      </dgm:prSet>
      <dgm:spPr/>
    </dgm:pt>
    <dgm:pt modelId="{8B27D12D-14D5-424F-A8C3-72599759EE01}" type="pres">
      <dgm:prSet presAssocID="{304DD68D-6D6E-4EDA-9A78-50E3411A5EF6}" presName="connSite2" presStyleCnt="0"/>
      <dgm:spPr/>
    </dgm:pt>
    <dgm:pt modelId="{F6487CDB-BD85-4177-A29F-AB2B64D97702}" type="pres">
      <dgm:prSet presAssocID="{C5952D3E-587D-427B-8AD0-2F0A7299FD0B}" presName="Name18" presStyleLbl="sibTrans2D1" presStyleIdx="1" presStyleCnt="4"/>
      <dgm:spPr/>
    </dgm:pt>
    <dgm:pt modelId="{00B5DFD2-76DC-4670-AB2D-2D5352C2196F}" type="pres">
      <dgm:prSet presAssocID="{5F2E9382-6E9B-4134-A20F-9B97DB5358D7}" presName="composite1" presStyleCnt="0"/>
      <dgm:spPr/>
    </dgm:pt>
    <dgm:pt modelId="{6C6C0E72-5A37-4CD6-AE2B-F7DABE4198A1}" type="pres">
      <dgm:prSet presAssocID="{5F2E9382-6E9B-4134-A20F-9B97DB5358D7}" presName="dummyNode1" presStyleLbl="node1" presStyleIdx="1" presStyleCnt="5"/>
      <dgm:spPr/>
    </dgm:pt>
    <dgm:pt modelId="{0A089D5B-507B-4DB2-B7B9-48749160FED6}" type="pres">
      <dgm:prSet presAssocID="{5F2E9382-6E9B-4134-A20F-9B97DB5358D7}" presName="childNode1" presStyleLbl="bgAcc1" presStyleIdx="2" presStyleCnt="5">
        <dgm:presLayoutVars>
          <dgm:bulletEnabled val="1"/>
        </dgm:presLayoutVars>
      </dgm:prSet>
      <dgm:spPr/>
    </dgm:pt>
    <dgm:pt modelId="{23DC0F18-E23D-4E23-86E3-19F2E8505236}" type="pres">
      <dgm:prSet presAssocID="{5F2E9382-6E9B-4134-A20F-9B97DB5358D7}" presName="childNode1tx" presStyleLbl="bgAcc1" presStyleIdx="2" presStyleCnt="5">
        <dgm:presLayoutVars>
          <dgm:bulletEnabled val="1"/>
        </dgm:presLayoutVars>
      </dgm:prSet>
      <dgm:spPr/>
    </dgm:pt>
    <dgm:pt modelId="{767CACE7-A152-4100-8620-9AA40B83407C}" type="pres">
      <dgm:prSet presAssocID="{5F2E9382-6E9B-4134-A20F-9B97DB5358D7}" presName="parentNode1" presStyleLbl="node1" presStyleIdx="2" presStyleCnt="5">
        <dgm:presLayoutVars>
          <dgm:chMax val="1"/>
          <dgm:bulletEnabled val="1"/>
        </dgm:presLayoutVars>
      </dgm:prSet>
      <dgm:spPr/>
    </dgm:pt>
    <dgm:pt modelId="{15AAC178-A899-4127-B2C2-5DC86B712300}" type="pres">
      <dgm:prSet presAssocID="{5F2E9382-6E9B-4134-A20F-9B97DB5358D7}" presName="connSite1" presStyleCnt="0"/>
      <dgm:spPr/>
    </dgm:pt>
    <dgm:pt modelId="{1262F50A-5864-4DD6-A39C-BEBC9907344B}" type="pres">
      <dgm:prSet presAssocID="{C39B260C-BCD6-4E20-923A-F6BDFA0F0EF7}" presName="Name9" presStyleLbl="sibTrans2D1" presStyleIdx="2" presStyleCnt="4"/>
      <dgm:spPr/>
    </dgm:pt>
    <dgm:pt modelId="{147D60EA-3032-4691-BC68-237CFE93C959}" type="pres">
      <dgm:prSet presAssocID="{0A54DACF-6EF7-44E4-892A-D970628D59A0}" presName="composite2" presStyleCnt="0"/>
      <dgm:spPr/>
    </dgm:pt>
    <dgm:pt modelId="{D82F5E5B-B495-45DB-9F39-F512E84DB67A}" type="pres">
      <dgm:prSet presAssocID="{0A54DACF-6EF7-44E4-892A-D970628D59A0}" presName="dummyNode2" presStyleLbl="node1" presStyleIdx="2" presStyleCnt="5"/>
      <dgm:spPr/>
    </dgm:pt>
    <dgm:pt modelId="{8B890C74-26D3-41C8-9AF2-32DBB28E5D86}" type="pres">
      <dgm:prSet presAssocID="{0A54DACF-6EF7-44E4-892A-D970628D59A0}" presName="childNode2" presStyleLbl="bgAcc1" presStyleIdx="3" presStyleCnt="5">
        <dgm:presLayoutVars>
          <dgm:bulletEnabled val="1"/>
        </dgm:presLayoutVars>
      </dgm:prSet>
      <dgm:spPr/>
    </dgm:pt>
    <dgm:pt modelId="{6F4A419B-87CA-41D7-BB31-F51EB9B19B7A}" type="pres">
      <dgm:prSet presAssocID="{0A54DACF-6EF7-44E4-892A-D970628D59A0}" presName="childNode2tx" presStyleLbl="bgAcc1" presStyleIdx="3" presStyleCnt="5">
        <dgm:presLayoutVars>
          <dgm:bulletEnabled val="1"/>
        </dgm:presLayoutVars>
      </dgm:prSet>
      <dgm:spPr/>
    </dgm:pt>
    <dgm:pt modelId="{217A42A0-93BA-43E8-9C85-CF99EAC41928}" type="pres">
      <dgm:prSet presAssocID="{0A54DACF-6EF7-44E4-892A-D970628D59A0}" presName="parentNode2" presStyleLbl="node1" presStyleIdx="3" presStyleCnt="5">
        <dgm:presLayoutVars>
          <dgm:chMax val="0"/>
          <dgm:bulletEnabled val="1"/>
        </dgm:presLayoutVars>
      </dgm:prSet>
      <dgm:spPr/>
    </dgm:pt>
    <dgm:pt modelId="{CA4C2E5C-09E7-4FBC-8B45-30734A404B5B}" type="pres">
      <dgm:prSet presAssocID="{0A54DACF-6EF7-44E4-892A-D970628D59A0}" presName="connSite2" presStyleCnt="0"/>
      <dgm:spPr/>
    </dgm:pt>
    <dgm:pt modelId="{67654E9B-EBA8-4ECB-A3D3-57EDA99F0C88}" type="pres">
      <dgm:prSet presAssocID="{23DF4083-96B3-40EA-B48D-1D7553B649CF}" presName="Name18" presStyleLbl="sibTrans2D1" presStyleIdx="3" presStyleCnt="4"/>
      <dgm:spPr/>
    </dgm:pt>
    <dgm:pt modelId="{3AD9F07D-AB56-4FEB-B94C-9E4672087905}" type="pres">
      <dgm:prSet presAssocID="{3D3BDA5B-B7B8-42E4-8957-706231B7B6C2}" presName="composite1" presStyleCnt="0"/>
      <dgm:spPr/>
    </dgm:pt>
    <dgm:pt modelId="{6C641160-EA7C-42A1-917B-CF9CFDC5085E}" type="pres">
      <dgm:prSet presAssocID="{3D3BDA5B-B7B8-42E4-8957-706231B7B6C2}" presName="dummyNode1" presStyleLbl="node1" presStyleIdx="3" presStyleCnt="5"/>
      <dgm:spPr/>
    </dgm:pt>
    <dgm:pt modelId="{7CF17ECE-8A2C-4657-ADE5-2E1DFC83B7E9}" type="pres">
      <dgm:prSet presAssocID="{3D3BDA5B-B7B8-42E4-8957-706231B7B6C2}" presName="childNode1" presStyleLbl="bgAcc1" presStyleIdx="4" presStyleCnt="5">
        <dgm:presLayoutVars>
          <dgm:bulletEnabled val="1"/>
        </dgm:presLayoutVars>
      </dgm:prSet>
      <dgm:spPr/>
    </dgm:pt>
    <dgm:pt modelId="{A6D7D786-EE49-4F7D-A54E-A8949A22C8A5}" type="pres">
      <dgm:prSet presAssocID="{3D3BDA5B-B7B8-42E4-8957-706231B7B6C2}" presName="childNode1tx" presStyleLbl="bgAcc1" presStyleIdx="4" presStyleCnt="5">
        <dgm:presLayoutVars>
          <dgm:bulletEnabled val="1"/>
        </dgm:presLayoutVars>
      </dgm:prSet>
      <dgm:spPr/>
    </dgm:pt>
    <dgm:pt modelId="{B6308A46-158D-42B8-B030-5299B6F6DDC8}" type="pres">
      <dgm:prSet presAssocID="{3D3BDA5B-B7B8-42E4-8957-706231B7B6C2}" presName="parentNode1" presStyleLbl="node1" presStyleIdx="4" presStyleCnt="5">
        <dgm:presLayoutVars>
          <dgm:chMax val="1"/>
          <dgm:bulletEnabled val="1"/>
        </dgm:presLayoutVars>
      </dgm:prSet>
      <dgm:spPr/>
    </dgm:pt>
    <dgm:pt modelId="{DABE1DC7-F431-425A-8E0E-64A7814623EB}" type="pres">
      <dgm:prSet presAssocID="{3D3BDA5B-B7B8-42E4-8957-706231B7B6C2}" presName="connSite1" presStyleCnt="0"/>
      <dgm:spPr/>
    </dgm:pt>
  </dgm:ptLst>
  <dgm:cxnLst>
    <dgm:cxn modelId="{D796DB00-AE58-4AEE-9253-1A00830E7B38}" type="presOf" srcId="{5CC85DB6-85DF-45BB-B98A-40803C584C3A}" destId="{6155C834-AE97-49AA-A586-CBBC9D9A0186}" srcOrd="0" destOrd="0" presId="urn:microsoft.com/office/officeart/2005/8/layout/hProcess4"/>
    <dgm:cxn modelId="{DE03E604-2C28-4F5D-86A9-ABB64761EBDB}" type="presOf" srcId="{5F2E9382-6E9B-4134-A20F-9B97DB5358D7}" destId="{767CACE7-A152-4100-8620-9AA40B83407C}" srcOrd="0" destOrd="0" presId="urn:microsoft.com/office/officeart/2005/8/layout/hProcess4"/>
    <dgm:cxn modelId="{E79A681C-1178-4F87-8F17-07B9A60C6ED1}" type="presOf" srcId="{7F13F560-7A43-4699-ADC9-C7DCFCDD6B7E}" destId="{9AF58EFE-9BCB-40A8-9E82-E4D8654E4EBD}" srcOrd="0" destOrd="0" presId="urn:microsoft.com/office/officeart/2005/8/layout/hProcess4"/>
    <dgm:cxn modelId="{3BAC2D24-CD25-4EA4-AA7B-E72A3AC073C2}" type="presOf" srcId="{7CBFF568-A00E-42CF-B7B3-D5B469509B37}" destId="{6F4A419B-87CA-41D7-BB31-F51EB9B19B7A}" srcOrd="1" destOrd="0" presId="urn:microsoft.com/office/officeart/2005/8/layout/hProcess4"/>
    <dgm:cxn modelId="{E712E540-6837-4117-B985-789461D2D91F}" type="presOf" srcId="{0A54DACF-6EF7-44E4-892A-D970628D59A0}" destId="{217A42A0-93BA-43E8-9C85-CF99EAC41928}" srcOrd="0" destOrd="0" presId="urn:microsoft.com/office/officeart/2005/8/layout/hProcess4"/>
    <dgm:cxn modelId="{096D025D-BA8B-45C5-8CBC-C02DEF4088A9}" srcId="{0A54DACF-6EF7-44E4-892A-D970628D59A0}" destId="{7CBFF568-A00E-42CF-B7B3-D5B469509B37}" srcOrd="0" destOrd="0" parTransId="{68D5C68C-9344-486B-86A1-C21F208E82D0}" sibTransId="{3DEC7BCF-5A0F-4AD7-95F5-162EC614BEE9}"/>
    <dgm:cxn modelId="{5459855E-F9F1-4A39-B458-FB882D11E622}" srcId="{F1D0E7B7-FE6D-46DD-AE4C-B7B5AB57BB05}" destId="{0A54DACF-6EF7-44E4-892A-D970628D59A0}" srcOrd="3" destOrd="0" parTransId="{A7C37912-3370-44FC-9165-66A549B2727D}" sibTransId="{23DF4083-96B3-40EA-B48D-1D7553B649CF}"/>
    <dgm:cxn modelId="{3728E95E-CCBE-42BD-95C3-6B05D29BDB4C}" srcId="{5F2E9382-6E9B-4134-A20F-9B97DB5358D7}" destId="{7A7A117A-1FB4-44AC-91B8-6B015A4C018D}" srcOrd="0" destOrd="0" parTransId="{F6E0B4B1-EBA4-40F0-AF0D-DAF33DBA4749}" sibTransId="{B531D05E-AE28-4F8F-A72D-388F4FAD4C0F}"/>
    <dgm:cxn modelId="{E1A04E45-F71D-450E-B9F3-99B63C00F298}" type="presOf" srcId="{EF8386A4-843F-422F-8948-96D3580B5FC6}" destId="{66CB5F4A-BD50-4E06-8D32-3AE2F25DAF3C}" srcOrd="0" destOrd="0" presId="urn:microsoft.com/office/officeart/2005/8/layout/hProcess4"/>
    <dgm:cxn modelId="{38632546-8FF2-4C3D-A023-AE67272798C6}" type="presOf" srcId="{304DD68D-6D6E-4EDA-9A78-50E3411A5EF6}" destId="{5E5613CC-B4D2-4108-88AE-4F46CD67E031}" srcOrd="0" destOrd="0" presId="urn:microsoft.com/office/officeart/2005/8/layout/hProcess4"/>
    <dgm:cxn modelId="{D0BFEB47-E128-4952-BE45-BFA70C5D172D}" type="presOf" srcId="{F1D0E7B7-FE6D-46DD-AE4C-B7B5AB57BB05}" destId="{76B0FC29-32A2-4298-826B-2A7509243EDE}" srcOrd="0" destOrd="0" presId="urn:microsoft.com/office/officeart/2005/8/layout/hProcess4"/>
    <dgm:cxn modelId="{F372E24D-397D-4CDA-8620-670D3F0C11A2}" type="presOf" srcId="{7A7A117A-1FB4-44AC-91B8-6B015A4C018D}" destId="{0A089D5B-507B-4DB2-B7B9-48749160FED6}" srcOrd="0" destOrd="0" presId="urn:microsoft.com/office/officeart/2005/8/layout/hProcess4"/>
    <dgm:cxn modelId="{3E64415A-2152-4387-A68C-E6B7F72C9D7C}" srcId="{60D18D5C-7603-4102-9B1D-79C032416D7E}" destId="{5CC85DB6-85DF-45BB-B98A-40803C584C3A}" srcOrd="0" destOrd="0" parTransId="{3E589493-6316-4D6F-8272-56C9F55B3FEE}" sibTransId="{FC1762CB-2411-4472-8576-ADAAF7C27EC2}"/>
    <dgm:cxn modelId="{99E16A83-82EF-4AF0-AEB2-7DF6FE84DE2B}" srcId="{F1D0E7B7-FE6D-46DD-AE4C-B7B5AB57BB05}" destId="{3D3BDA5B-B7B8-42E4-8957-706231B7B6C2}" srcOrd="4" destOrd="0" parTransId="{8A23ADEC-7D71-4AF6-8D7E-3F79223AF65C}" sibTransId="{5C1548F0-F809-457D-A06D-5C430BD19499}"/>
    <dgm:cxn modelId="{CD6FA583-8407-492B-879C-A605D1E9AD05}" type="presOf" srcId="{B1E2DCCD-E9A1-40D7-9C06-DEEBCA0DC0D4}" destId="{A6D7D786-EE49-4F7D-A54E-A8949A22C8A5}" srcOrd="1" destOrd="0" presId="urn:microsoft.com/office/officeart/2005/8/layout/hProcess4"/>
    <dgm:cxn modelId="{0EB2DF84-F464-4344-82C7-889A7A3D7E54}" type="presOf" srcId="{7A7A117A-1FB4-44AC-91B8-6B015A4C018D}" destId="{23DC0F18-E23D-4E23-86E3-19F2E8505236}" srcOrd="1" destOrd="0" presId="urn:microsoft.com/office/officeart/2005/8/layout/hProcess4"/>
    <dgm:cxn modelId="{E75E778D-FB75-4CD7-94CB-80F29FADA2B2}" type="presOf" srcId="{60D18D5C-7603-4102-9B1D-79C032416D7E}" destId="{796525C1-1346-4184-A889-B2C37753322B}" srcOrd="0" destOrd="0" presId="urn:microsoft.com/office/officeart/2005/8/layout/hProcess4"/>
    <dgm:cxn modelId="{9DE0B492-BF80-4617-863D-80806455921E}" type="presOf" srcId="{3D3BDA5B-B7B8-42E4-8957-706231B7B6C2}" destId="{B6308A46-158D-42B8-B030-5299B6F6DDC8}" srcOrd="0" destOrd="0" presId="urn:microsoft.com/office/officeart/2005/8/layout/hProcess4"/>
    <dgm:cxn modelId="{8FBC3793-EAAA-4A0B-8AF6-F7DF57A754C8}" srcId="{F1D0E7B7-FE6D-46DD-AE4C-B7B5AB57BB05}" destId="{304DD68D-6D6E-4EDA-9A78-50E3411A5EF6}" srcOrd="1" destOrd="0" parTransId="{D88DE4D6-6C97-477C-A7E2-A4478C178D24}" sibTransId="{C5952D3E-587D-427B-8AD0-2F0A7299FD0B}"/>
    <dgm:cxn modelId="{F0CD799F-2206-426B-ACD3-ED5F8681E1EC}" srcId="{3D3BDA5B-B7B8-42E4-8957-706231B7B6C2}" destId="{B1E2DCCD-E9A1-40D7-9C06-DEEBCA0DC0D4}" srcOrd="0" destOrd="0" parTransId="{442E12AC-9776-4E8C-846F-261D777A97D5}" sibTransId="{BDA54494-09E3-44F7-BA00-20A73C4ED7DD}"/>
    <dgm:cxn modelId="{315D4CA1-965F-4029-B852-511A7A2F7884}" type="presOf" srcId="{5CC85DB6-85DF-45BB-B98A-40803C584C3A}" destId="{E4B73D56-70B8-4EA4-8787-333C4E7FEAA4}" srcOrd="1" destOrd="0" presId="urn:microsoft.com/office/officeart/2005/8/layout/hProcess4"/>
    <dgm:cxn modelId="{D4C2C0A8-CC90-4351-9608-CB8D71B10A02}" type="presOf" srcId="{C5952D3E-587D-427B-8AD0-2F0A7299FD0B}" destId="{F6487CDB-BD85-4177-A29F-AB2B64D97702}" srcOrd="0" destOrd="0" presId="urn:microsoft.com/office/officeart/2005/8/layout/hProcess4"/>
    <dgm:cxn modelId="{38D646AB-C8B2-4BDA-ADAD-D5DF8E740819}" type="presOf" srcId="{7CBFF568-A00E-42CF-B7B3-D5B469509B37}" destId="{8B890C74-26D3-41C8-9AF2-32DBB28E5D86}" srcOrd="0" destOrd="0" presId="urn:microsoft.com/office/officeart/2005/8/layout/hProcess4"/>
    <dgm:cxn modelId="{57F53BBA-DDAB-4B3F-80AA-FA51F8519753}" srcId="{304DD68D-6D6E-4EDA-9A78-50E3411A5EF6}" destId="{EF8386A4-843F-422F-8948-96D3580B5FC6}" srcOrd="0" destOrd="0" parTransId="{02A76F16-97A0-4F8B-8DFA-42651CB78DBD}" sibTransId="{D605B4A1-52E3-444E-8155-8A4424D07F58}"/>
    <dgm:cxn modelId="{F8DC3EBD-3DE8-4684-93A6-444A0F114C43}" srcId="{F1D0E7B7-FE6D-46DD-AE4C-B7B5AB57BB05}" destId="{60D18D5C-7603-4102-9B1D-79C032416D7E}" srcOrd="0" destOrd="0" parTransId="{F11F15C8-C7FF-4607-8506-16FEE66F7FFC}" sibTransId="{7F13F560-7A43-4699-ADC9-C7DCFCDD6B7E}"/>
    <dgm:cxn modelId="{7B38D2C8-0B1A-4EDD-A373-13710874B76D}" type="presOf" srcId="{B1E2DCCD-E9A1-40D7-9C06-DEEBCA0DC0D4}" destId="{7CF17ECE-8A2C-4657-ADE5-2E1DFC83B7E9}" srcOrd="0" destOrd="0" presId="urn:microsoft.com/office/officeart/2005/8/layout/hProcess4"/>
    <dgm:cxn modelId="{90D418DD-63B2-44CB-982E-9C82D4795484}" type="presOf" srcId="{C39B260C-BCD6-4E20-923A-F6BDFA0F0EF7}" destId="{1262F50A-5864-4DD6-A39C-BEBC9907344B}" srcOrd="0" destOrd="0" presId="urn:microsoft.com/office/officeart/2005/8/layout/hProcess4"/>
    <dgm:cxn modelId="{135B9CE0-4B0F-4FC7-AC67-03C766C75A20}" type="presOf" srcId="{23DF4083-96B3-40EA-B48D-1D7553B649CF}" destId="{67654E9B-EBA8-4ECB-A3D3-57EDA99F0C88}" srcOrd="0" destOrd="0" presId="urn:microsoft.com/office/officeart/2005/8/layout/hProcess4"/>
    <dgm:cxn modelId="{24FF06E3-7D5F-4EF7-8BDD-0CB8CF370C9B}" type="presOf" srcId="{EF8386A4-843F-422F-8948-96D3580B5FC6}" destId="{2B225F75-61B9-429D-8287-EA7E7E0498BF}" srcOrd="1" destOrd="0" presId="urn:microsoft.com/office/officeart/2005/8/layout/hProcess4"/>
    <dgm:cxn modelId="{17E808EC-AA71-4E93-B87A-EC652B0B1FE5}" srcId="{F1D0E7B7-FE6D-46DD-AE4C-B7B5AB57BB05}" destId="{5F2E9382-6E9B-4134-A20F-9B97DB5358D7}" srcOrd="2" destOrd="0" parTransId="{049F95EC-FA60-4E38-90B4-332E1F750D27}" sibTransId="{C39B260C-BCD6-4E20-923A-F6BDFA0F0EF7}"/>
    <dgm:cxn modelId="{0DEE2FD6-F86D-45BD-8A44-7E6CA6D74E86}" type="presParOf" srcId="{76B0FC29-32A2-4298-826B-2A7509243EDE}" destId="{3E5639C9-FFD8-48C0-8EA0-C0C65FF6000C}" srcOrd="0" destOrd="0" presId="urn:microsoft.com/office/officeart/2005/8/layout/hProcess4"/>
    <dgm:cxn modelId="{46FD287D-460F-431B-88D9-1D39F6E752E5}" type="presParOf" srcId="{76B0FC29-32A2-4298-826B-2A7509243EDE}" destId="{4308F99D-7B3F-4448-8090-8A479F4FE7CC}" srcOrd="1" destOrd="0" presId="urn:microsoft.com/office/officeart/2005/8/layout/hProcess4"/>
    <dgm:cxn modelId="{635C3E28-0DD4-456B-AF82-48EECC1765B4}" type="presParOf" srcId="{76B0FC29-32A2-4298-826B-2A7509243EDE}" destId="{48895DC2-D22E-4A50-B8D7-CEB6221E7AFF}" srcOrd="2" destOrd="0" presId="urn:microsoft.com/office/officeart/2005/8/layout/hProcess4"/>
    <dgm:cxn modelId="{51D1731E-82BC-4ADC-8D13-086348EA8021}" type="presParOf" srcId="{48895DC2-D22E-4A50-B8D7-CEB6221E7AFF}" destId="{9D18BCEB-4CA7-4C19-A711-ABC1CD29B39C}" srcOrd="0" destOrd="0" presId="urn:microsoft.com/office/officeart/2005/8/layout/hProcess4"/>
    <dgm:cxn modelId="{42F79107-A3AE-4C6A-B7C1-52A8102F5271}" type="presParOf" srcId="{9D18BCEB-4CA7-4C19-A711-ABC1CD29B39C}" destId="{729275D0-C652-4C14-8317-0E4B1312483F}" srcOrd="0" destOrd="0" presId="urn:microsoft.com/office/officeart/2005/8/layout/hProcess4"/>
    <dgm:cxn modelId="{A0D0F10B-4F94-43B5-91B0-F7AA8826A43D}" type="presParOf" srcId="{9D18BCEB-4CA7-4C19-A711-ABC1CD29B39C}" destId="{6155C834-AE97-49AA-A586-CBBC9D9A0186}" srcOrd="1" destOrd="0" presId="urn:microsoft.com/office/officeart/2005/8/layout/hProcess4"/>
    <dgm:cxn modelId="{FC214F6C-ACF6-456B-B12C-43FE5BCCF644}" type="presParOf" srcId="{9D18BCEB-4CA7-4C19-A711-ABC1CD29B39C}" destId="{E4B73D56-70B8-4EA4-8787-333C4E7FEAA4}" srcOrd="2" destOrd="0" presId="urn:microsoft.com/office/officeart/2005/8/layout/hProcess4"/>
    <dgm:cxn modelId="{36BBE871-F6F3-4012-AC0E-BAB482DC7D6C}" type="presParOf" srcId="{9D18BCEB-4CA7-4C19-A711-ABC1CD29B39C}" destId="{796525C1-1346-4184-A889-B2C37753322B}" srcOrd="3" destOrd="0" presId="urn:microsoft.com/office/officeart/2005/8/layout/hProcess4"/>
    <dgm:cxn modelId="{30B84ABF-2D5C-4AB5-8634-E6119533A7CE}" type="presParOf" srcId="{9D18BCEB-4CA7-4C19-A711-ABC1CD29B39C}" destId="{A0B61A69-38D6-41CF-AE73-B16100DC2568}" srcOrd="4" destOrd="0" presId="urn:microsoft.com/office/officeart/2005/8/layout/hProcess4"/>
    <dgm:cxn modelId="{74968039-0AD6-4777-A3A8-AEDED2D231E7}" type="presParOf" srcId="{48895DC2-D22E-4A50-B8D7-CEB6221E7AFF}" destId="{9AF58EFE-9BCB-40A8-9E82-E4D8654E4EBD}" srcOrd="1" destOrd="0" presId="urn:microsoft.com/office/officeart/2005/8/layout/hProcess4"/>
    <dgm:cxn modelId="{5A66E123-C00E-41D4-B9D1-5FFAE4A6F3AB}" type="presParOf" srcId="{48895DC2-D22E-4A50-B8D7-CEB6221E7AFF}" destId="{D376A640-D343-4814-BB6C-76755C712AD1}" srcOrd="2" destOrd="0" presId="urn:microsoft.com/office/officeart/2005/8/layout/hProcess4"/>
    <dgm:cxn modelId="{DA04A7FB-EA1E-4F01-9C6A-39C99A75E437}" type="presParOf" srcId="{D376A640-D343-4814-BB6C-76755C712AD1}" destId="{5C182870-EB97-45A4-BBFD-48DA7A4246EB}" srcOrd="0" destOrd="0" presId="urn:microsoft.com/office/officeart/2005/8/layout/hProcess4"/>
    <dgm:cxn modelId="{DDD46944-B970-42F3-8FD8-D062BDE3F842}" type="presParOf" srcId="{D376A640-D343-4814-BB6C-76755C712AD1}" destId="{66CB5F4A-BD50-4E06-8D32-3AE2F25DAF3C}" srcOrd="1" destOrd="0" presId="urn:microsoft.com/office/officeart/2005/8/layout/hProcess4"/>
    <dgm:cxn modelId="{D31AC7F2-9650-4509-9540-F0FF5226EDDE}" type="presParOf" srcId="{D376A640-D343-4814-BB6C-76755C712AD1}" destId="{2B225F75-61B9-429D-8287-EA7E7E0498BF}" srcOrd="2" destOrd="0" presId="urn:microsoft.com/office/officeart/2005/8/layout/hProcess4"/>
    <dgm:cxn modelId="{A2EED121-E750-48BD-8E01-29E78B3734AA}" type="presParOf" srcId="{D376A640-D343-4814-BB6C-76755C712AD1}" destId="{5E5613CC-B4D2-4108-88AE-4F46CD67E031}" srcOrd="3" destOrd="0" presId="urn:microsoft.com/office/officeart/2005/8/layout/hProcess4"/>
    <dgm:cxn modelId="{4931D1EE-D6C0-49D5-A23A-6CEDC21D1907}" type="presParOf" srcId="{D376A640-D343-4814-BB6C-76755C712AD1}" destId="{8B27D12D-14D5-424F-A8C3-72599759EE01}" srcOrd="4" destOrd="0" presId="urn:microsoft.com/office/officeart/2005/8/layout/hProcess4"/>
    <dgm:cxn modelId="{53070EB3-71D0-486D-8AC0-8AD2E41E7927}" type="presParOf" srcId="{48895DC2-D22E-4A50-B8D7-CEB6221E7AFF}" destId="{F6487CDB-BD85-4177-A29F-AB2B64D97702}" srcOrd="3" destOrd="0" presId="urn:microsoft.com/office/officeart/2005/8/layout/hProcess4"/>
    <dgm:cxn modelId="{9FFEF0C3-C41E-4E68-94F9-42F15405F793}" type="presParOf" srcId="{48895DC2-D22E-4A50-B8D7-CEB6221E7AFF}" destId="{00B5DFD2-76DC-4670-AB2D-2D5352C2196F}" srcOrd="4" destOrd="0" presId="urn:microsoft.com/office/officeart/2005/8/layout/hProcess4"/>
    <dgm:cxn modelId="{21C5214F-30F8-4F90-BEDD-A5302672DBAC}" type="presParOf" srcId="{00B5DFD2-76DC-4670-AB2D-2D5352C2196F}" destId="{6C6C0E72-5A37-4CD6-AE2B-F7DABE4198A1}" srcOrd="0" destOrd="0" presId="urn:microsoft.com/office/officeart/2005/8/layout/hProcess4"/>
    <dgm:cxn modelId="{5F773DD8-C31B-4A4A-B264-80C55556AFEB}" type="presParOf" srcId="{00B5DFD2-76DC-4670-AB2D-2D5352C2196F}" destId="{0A089D5B-507B-4DB2-B7B9-48749160FED6}" srcOrd="1" destOrd="0" presId="urn:microsoft.com/office/officeart/2005/8/layout/hProcess4"/>
    <dgm:cxn modelId="{0F9A6EBF-F7AB-401B-BC2B-DD49869532FF}" type="presParOf" srcId="{00B5DFD2-76DC-4670-AB2D-2D5352C2196F}" destId="{23DC0F18-E23D-4E23-86E3-19F2E8505236}" srcOrd="2" destOrd="0" presId="urn:microsoft.com/office/officeart/2005/8/layout/hProcess4"/>
    <dgm:cxn modelId="{64D62DDF-967D-49EE-8717-F92E71B996C0}" type="presParOf" srcId="{00B5DFD2-76DC-4670-AB2D-2D5352C2196F}" destId="{767CACE7-A152-4100-8620-9AA40B83407C}" srcOrd="3" destOrd="0" presId="urn:microsoft.com/office/officeart/2005/8/layout/hProcess4"/>
    <dgm:cxn modelId="{DC317B6E-571A-44FC-959D-61DA46797BD0}" type="presParOf" srcId="{00B5DFD2-76DC-4670-AB2D-2D5352C2196F}" destId="{15AAC178-A899-4127-B2C2-5DC86B712300}" srcOrd="4" destOrd="0" presId="urn:microsoft.com/office/officeart/2005/8/layout/hProcess4"/>
    <dgm:cxn modelId="{E375A973-B5B4-4B9B-9EB7-83B96B26F089}" type="presParOf" srcId="{48895DC2-D22E-4A50-B8D7-CEB6221E7AFF}" destId="{1262F50A-5864-4DD6-A39C-BEBC9907344B}" srcOrd="5" destOrd="0" presId="urn:microsoft.com/office/officeart/2005/8/layout/hProcess4"/>
    <dgm:cxn modelId="{99208BC2-EC9D-4462-8057-1F4AAEFDA43F}" type="presParOf" srcId="{48895DC2-D22E-4A50-B8D7-CEB6221E7AFF}" destId="{147D60EA-3032-4691-BC68-237CFE93C959}" srcOrd="6" destOrd="0" presId="urn:microsoft.com/office/officeart/2005/8/layout/hProcess4"/>
    <dgm:cxn modelId="{D03C4AB0-7514-4FD6-9B05-EA362ADD4ED9}" type="presParOf" srcId="{147D60EA-3032-4691-BC68-237CFE93C959}" destId="{D82F5E5B-B495-45DB-9F39-F512E84DB67A}" srcOrd="0" destOrd="0" presId="urn:microsoft.com/office/officeart/2005/8/layout/hProcess4"/>
    <dgm:cxn modelId="{62EBC958-092D-42E6-A019-FA26CDD91130}" type="presParOf" srcId="{147D60EA-3032-4691-BC68-237CFE93C959}" destId="{8B890C74-26D3-41C8-9AF2-32DBB28E5D86}" srcOrd="1" destOrd="0" presId="urn:microsoft.com/office/officeart/2005/8/layout/hProcess4"/>
    <dgm:cxn modelId="{6D2CF652-077B-4D7E-B091-3DF2845A2C12}" type="presParOf" srcId="{147D60EA-3032-4691-BC68-237CFE93C959}" destId="{6F4A419B-87CA-41D7-BB31-F51EB9B19B7A}" srcOrd="2" destOrd="0" presId="urn:microsoft.com/office/officeart/2005/8/layout/hProcess4"/>
    <dgm:cxn modelId="{0DDA7C62-367C-4790-8A72-DB8E9FF8A505}" type="presParOf" srcId="{147D60EA-3032-4691-BC68-237CFE93C959}" destId="{217A42A0-93BA-43E8-9C85-CF99EAC41928}" srcOrd="3" destOrd="0" presId="urn:microsoft.com/office/officeart/2005/8/layout/hProcess4"/>
    <dgm:cxn modelId="{FD138269-E425-4E3A-A5A4-39B26FF41E7F}" type="presParOf" srcId="{147D60EA-3032-4691-BC68-237CFE93C959}" destId="{CA4C2E5C-09E7-4FBC-8B45-30734A404B5B}" srcOrd="4" destOrd="0" presId="urn:microsoft.com/office/officeart/2005/8/layout/hProcess4"/>
    <dgm:cxn modelId="{6D898112-ACA2-4FA4-A218-3F195062F636}" type="presParOf" srcId="{48895DC2-D22E-4A50-B8D7-CEB6221E7AFF}" destId="{67654E9B-EBA8-4ECB-A3D3-57EDA99F0C88}" srcOrd="7" destOrd="0" presId="urn:microsoft.com/office/officeart/2005/8/layout/hProcess4"/>
    <dgm:cxn modelId="{33ADDA72-A593-4A35-8E0A-54B8B76C71B9}" type="presParOf" srcId="{48895DC2-D22E-4A50-B8D7-CEB6221E7AFF}" destId="{3AD9F07D-AB56-4FEB-B94C-9E4672087905}" srcOrd="8" destOrd="0" presId="urn:microsoft.com/office/officeart/2005/8/layout/hProcess4"/>
    <dgm:cxn modelId="{33A41A25-64DC-41DE-9707-4A1EF37D500E}" type="presParOf" srcId="{3AD9F07D-AB56-4FEB-B94C-9E4672087905}" destId="{6C641160-EA7C-42A1-917B-CF9CFDC5085E}" srcOrd="0" destOrd="0" presId="urn:microsoft.com/office/officeart/2005/8/layout/hProcess4"/>
    <dgm:cxn modelId="{E96D5F31-AF28-4DC3-B990-B488340CE4F6}" type="presParOf" srcId="{3AD9F07D-AB56-4FEB-B94C-9E4672087905}" destId="{7CF17ECE-8A2C-4657-ADE5-2E1DFC83B7E9}" srcOrd="1" destOrd="0" presId="urn:microsoft.com/office/officeart/2005/8/layout/hProcess4"/>
    <dgm:cxn modelId="{60C05D85-297B-428E-94EB-A08DDDA48271}" type="presParOf" srcId="{3AD9F07D-AB56-4FEB-B94C-9E4672087905}" destId="{A6D7D786-EE49-4F7D-A54E-A8949A22C8A5}" srcOrd="2" destOrd="0" presId="urn:microsoft.com/office/officeart/2005/8/layout/hProcess4"/>
    <dgm:cxn modelId="{9AA792EB-8CE3-4417-B47C-1E3A71066DC8}" type="presParOf" srcId="{3AD9F07D-AB56-4FEB-B94C-9E4672087905}" destId="{B6308A46-158D-42B8-B030-5299B6F6DDC8}" srcOrd="3" destOrd="0" presId="urn:microsoft.com/office/officeart/2005/8/layout/hProcess4"/>
    <dgm:cxn modelId="{B1ABA28E-51AD-479C-A8D8-35CD6AD4217A}" type="presParOf" srcId="{3AD9F07D-AB56-4FEB-B94C-9E4672087905}" destId="{DABE1DC7-F431-425A-8E0E-64A7814623EB}"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55C834-AE97-49AA-A586-CBBC9D9A0186}">
      <dsp:nvSpPr>
        <dsp:cNvPr id="0" name=""/>
        <dsp:cNvSpPr/>
      </dsp:nvSpPr>
      <dsp:spPr>
        <a:xfrm>
          <a:off x="4273" y="1476791"/>
          <a:ext cx="1346300" cy="11104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90000"/>
            </a:lnSpc>
            <a:spcBef>
              <a:spcPct val="0"/>
            </a:spcBef>
            <a:spcAft>
              <a:spcPct val="15000"/>
            </a:spcAft>
            <a:buChar char="•"/>
          </a:pPr>
          <a:r>
            <a:rPr lang="en-CA" sz="1400" kern="1200" dirty="0"/>
            <a:t>Atomic coordinates and charges (Gaussian)</a:t>
          </a:r>
        </a:p>
      </dsp:txBody>
      <dsp:txXfrm>
        <a:off x="29827" y="1502345"/>
        <a:ext cx="1295192" cy="821362"/>
      </dsp:txXfrm>
    </dsp:sp>
    <dsp:sp modelId="{9AF58EFE-9BCB-40A8-9E82-E4D8654E4EBD}">
      <dsp:nvSpPr>
        <dsp:cNvPr id="0" name=""/>
        <dsp:cNvSpPr/>
      </dsp:nvSpPr>
      <dsp:spPr>
        <a:xfrm>
          <a:off x="757240" y="1728263"/>
          <a:ext cx="1503917" cy="1503917"/>
        </a:xfrm>
        <a:prstGeom prst="leftCircularArrow">
          <a:avLst>
            <a:gd name="adj1" fmla="val 3281"/>
            <a:gd name="adj2" fmla="val 404997"/>
            <a:gd name="adj3" fmla="val 2180508"/>
            <a:gd name="adj4" fmla="val 9024489"/>
            <a:gd name="adj5" fmla="val 3828"/>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96525C1-1346-4184-A889-B2C37753322B}">
      <dsp:nvSpPr>
        <dsp:cNvPr id="0" name=""/>
        <dsp:cNvSpPr/>
      </dsp:nvSpPr>
      <dsp:spPr>
        <a:xfrm>
          <a:off x="303451" y="2349261"/>
          <a:ext cx="1196711" cy="4758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CA" sz="1100" kern="1200" dirty="0"/>
            <a:t>Open babel</a:t>
          </a:r>
        </a:p>
      </dsp:txBody>
      <dsp:txXfrm>
        <a:off x="317389" y="2363199"/>
        <a:ext cx="1168835" cy="448016"/>
      </dsp:txXfrm>
    </dsp:sp>
    <dsp:sp modelId="{66CB5F4A-BD50-4E06-8D32-3AE2F25DAF3C}">
      <dsp:nvSpPr>
        <dsp:cNvPr id="0" name=""/>
        <dsp:cNvSpPr/>
      </dsp:nvSpPr>
      <dsp:spPr>
        <a:xfrm>
          <a:off x="1735140" y="1476791"/>
          <a:ext cx="1346300" cy="11104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90000"/>
            </a:lnSpc>
            <a:spcBef>
              <a:spcPct val="0"/>
            </a:spcBef>
            <a:spcAft>
              <a:spcPct val="15000"/>
            </a:spcAft>
            <a:buChar char="•"/>
          </a:pPr>
          <a:r>
            <a:rPr lang="en-CA" sz="1400" kern="1200" dirty="0"/>
            <a:t>Generate .</a:t>
          </a:r>
          <a:r>
            <a:rPr lang="en-CA" sz="1400" kern="1200" dirty="0" err="1"/>
            <a:t>sdf</a:t>
          </a:r>
          <a:r>
            <a:rPr lang="en-CA" sz="1400" kern="1200" dirty="0"/>
            <a:t> file</a:t>
          </a:r>
        </a:p>
      </dsp:txBody>
      <dsp:txXfrm>
        <a:off x="1760694" y="1740292"/>
        <a:ext cx="1295192" cy="821362"/>
      </dsp:txXfrm>
    </dsp:sp>
    <dsp:sp modelId="{F6487CDB-BD85-4177-A29F-AB2B64D97702}">
      <dsp:nvSpPr>
        <dsp:cNvPr id="0" name=""/>
        <dsp:cNvSpPr/>
      </dsp:nvSpPr>
      <dsp:spPr>
        <a:xfrm>
          <a:off x="2476888" y="788280"/>
          <a:ext cx="1675944" cy="1675944"/>
        </a:xfrm>
        <a:prstGeom prst="circularArrow">
          <a:avLst>
            <a:gd name="adj1" fmla="val 2944"/>
            <a:gd name="adj2" fmla="val 360550"/>
            <a:gd name="adj3" fmla="val 19463939"/>
            <a:gd name="adj4" fmla="val 12575511"/>
            <a:gd name="adj5" fmla="val 343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E5613CC-B4D2-4108-88AE-4F46CD67E031}">
      <dsp:nvSpPr>
        <dsp:cNvPr id="0" name=""/>
        <dsp:cNvSpPr/>
      </dsp:nvSpPr>
      <dsp:spPr>
        <a:xfrm>
          <a:off x="2034318" y="1238845"/>
          <a:ext cx="1196711" cy="4758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CA" sz="1100" kern="1200" dirty="0"/>
            <a:t>sdf2tinkerxyz</a:t>
          </a:r>
        </a:p>
      </dsp:txBody>
      <dsp:txXfrm>
        <a:off x="2048256" y="1252783"/>
        <a:ext cx="1168835" cy="448016"/>
      </dsp:txXfrm>
    </dsp:sp>
    <dsp:sp modelId="{0A089D5B-507B-4DB2-B7B9-48749160FED6}">
      <dsp:nvSpPr>
        <dsp:cNvPr id="0" name=""/>
        <dsp:cNvSpPr/>
      </dsp:nvSpPr>
      <dsp:spPr>
        <a:xfrm>
          <a:off x="3466007" y="1476791"/>
          <a:ext cx="1346300" cy="11104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90000"/>
            </a:lnSpc>
            <a:spcBef>
              <a:spcPct val="0"/>
            </a:spcBef>
            <a:spcAft>
              <a:spcPct val="15000"/>
            </a:spcAft>
            <a:buChar char="•"/>
          </a:pPr>
          <a:r>
            <a:rPr lang="en-CA" sz="1400" kern="1200" dirty="0"/>
            <a:t>Generate .</a:t>
          </a:r>
          <a:r>
            <a:rPr lang="en-CA" sz="1400" kern="1200" dirty="0" err="1"/>
            <a:t>xyz</a:t>
          </a:r>
          <a:r>
            <a:rPr lang="en-CA" sz="1400" kern="1200" dirty="0"/>
            <a:t> and .key files</a:t>
          </a:r>
        </a:p>
      </dsp:txBody>
      <dsp:txXfrm>
        <a:off x="3491561" y="1502345"/>
        <a:ext cx="1295192" cy="821362"/>
      </dsp:txXfrm>
    </dsp:sp>
    <dsp:sp modelId="{1262F50A-5864-4DD6-A39C-BEBC9907344B}">
      <dsp:nvSpPr>
        <dsp:cNvPr id="0" name=""/>
        <dsp:cNvSpPr/>
      </dsp:nvSpPr>
      <dsp:spPr>
        <a:xfrm>
          <a:off x="4218974" y="1728263"/>
          <a:ext cx="1503917" cy="1503917"/>
        </a:xfrm>
        <a:prstGeom prst="leftCircularArrow">
          <a:avLst>
            <a:gd name="adj1" fmla="val 3281"/>
            <a:gd name="adj2" fmla="val 404997"/>
            <a:gd name="adj3" fmla="val 2180508"/>
            <a:gd name="adj4" fmla="val 9024489"/>
            <a:gd name="adj5" fmla="val 3828"/>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67CACE7-A152-4100-8620-9AA40B83407C}">
      <dsp:nvSpPr>
        <dsp:cNvPr id="0" name=""/>
        <dsp:cNvSpPr/>
      </dsp:nvSpPr>
      <dsp:spPr>
        <a:xfrm>
          <a:off x="3765185" y="2349261"/>
          <a:ext cx="1196711" cy="4758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CA" sz="1100" kern="1200" dirty="0"/>
            <a:t>Python module</a:t>
          </a:r>
        </a:p>
      </dsp:txBody>
      <dsp:txXfrm>
        <a:off x="3779123" y="2363199"/>
        <a:ext cx="1168835" cy="448016"/>
      </dsp:txXfrm>
    </dsp:sp>
    <dsp:sp modelId="{8B890C74-26D3-41C8-9AF2-32DBB28E5D86}">
      <dsp:nvSpPr>
        <dsp:cNvPr id="0" name=""/>
        <dsp:cNvSpPr/>
      </dsp:nvSpPr>
      <dsp:spPr>
        <a:xfrm>
          <a:off x="5196874" y="1476791"/>
          <a:ext cx="1346300" cy="11104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90000"/>
            </a:lnSpc>
            <a:spcBef>
              <a:spcPct val="0"/>
            </a:spcBef>
            <a:spcAft>
              <a:spcPct val="15000"/>
            </a:spcAft>
            <a:buChar char="•"/>
          </a:pPr>
          <a:r>
            <a:rPr lang="en-CA" sz="1400" kern="1200" dirty="0"/>
            <a:t>Generate .</a:t>
          </a:r>
          <a:r>
            <a:rPr lang="en-CA" sz="1400" kern="1200" dirty="0" err="1"/>
            <a:t>mfj</a:t>
          </a:r>
          <a:r>
            <a:rPr lang="en-CA" sz="1400" kern="1200" dirty="0"/>
            <a:t> (</a:t>
          </a:r>
          <a:r>
            <a:rPr lang="en-CA" sz="1400" kern="1200" dirty="0" err="1"/>
            <a:t>Mobcal</a:t>
          </a:r>
          <a:r>
            <a:rPr lang="en-CA" sz="1400" kern="1200" dirty="0"/>
            <a:t>) input file</a:t>
          </a:r>
        </a:p>
      </dsp:txBody>
      <dsp:txXfrm>
        <a:off x="5222428" y="1740292"/>
        <a:ext cx="1295192" cy="821362"/>
      </dsp:txXfrm>
    </dsp:sp>
    <dsp:sp modelId="{67654E9B-EBA8-4ECB-A3D3-57EDA99F0C88}">
      <dsp:nvSpPr>
        <dsp:cNvPr id="0" name=""/>
        <dsp:cNvSpPr/>
      </dsp:nvSpPr>
      <dsp:spPr>
        <a:xfrm>
          <a:off x="5938622" y="788280"/>
          <a:ext cx="1675944" cy="1675944"/>
        </a:xfrm>
        <a:prstGeom prst="circularArrow">
          <a:avLst>
            <a:gd name="adj1" fmla="val 2944"/>
            <a:gd name="adj2" fmla="val 360550"/>
            <a:gd name="adj3" fmla="val 19463939"/>
            <a:gd name="adj4" fmla="val 12575511"/>
            <a:gd name="adj5" fmla="val 343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17A42A0-93BA-43E8-9C85-CF99EAC41928}">
      <dsp:nvSpPr>
        <dsp:cNvPr id="0" name=""/>
        <dsp:cNvSpPr/>
      </dsp:nvSpPr>
      <dsp:spPr>
        <a:xfrm>
          <a:off x="5496052" y="1238845"/>
          <a:ext cx="1196711" cy="4758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CA" sz="1100" kern="1200" dirty="0"/>
            <a:t>Bash script and compile .f module</a:t>
          </a:r>
        </a:p>
      </dsp:txBody>
      <dsp:txXfrm>
        <a:off x="5509990" y="1252783"/>
        <a:ext cx="1168835" cy="448016"/>
      </dsp:txXfrm>
    </dsp:sp>
    <dsp:sp modelId="{7CF17ECE-8A2C-4657-ADE5-2E1DFC83B7E9}">
      <dsp:nvSpPr>
        <dsp:cNvPr id="0" name=""/>
        <dsp:cNvSpPr/>
      </dsp:nvSpPr>
      <dsp:spPr>
        <a:xfrm>
          <a:off x="6927741" y="1476791"/>
          <a:ext cx="1346300" cy="11104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90000"/>
            </a:lnSpc>
            <a:spcBef>
              <a:spcPct val="0"/>
            </a:spcBef>
            <a:spcAft>
              <a:spcPct val="15000"/>
            </a:spcAft>
            <a:buChar char="•"/>
          </a:pPr>
          <a:r>
            <a:rPr lang="en-CA" sz="1400" kern="1200" dirty="0"/>
            <a:t>Run </a:t>
          </a:r>
          <a:r>
            <a:rPr lang="en-CA" sz="1400" kern="1200" dirty="0" err="1"/>
            <a:t>MobCal</a:t>
          </a:r>
          <a:r>
            <a:rPr lang="en-CA" sz="1400" kern="1200" dirty="0"/>
            <a:t>-MPI</a:t>
          </a:r>
        </a:p>
      </dsp:txBody>
      <dsp:txXfrm>
        <a:off x="6953295" y="1502345"/>
        <a:ext cx="1295192" cy="821362"/>
      </dsp:txXfrm>
    </dsp:sp>
    <dsp:sp modelId="{B6308A46-158D-42B8-B030-5299B6F6DDC8}">
      <dsp:nvSpPr>
        <dsp:cNvPr id="0" name=""/>
        <dsp:cNvSpPr/>
      </dsp:nvSpPr>
      <dsp:spPr>
        <a:xfrm>
          <a:off x="7226918" y="2349261"/>
          <a:ext cx="1196711" cy="475892"/>
        </a:xfrm>
        <a:prstGeom prst="roundRect">
          <a:avLst>
            <a:gd name="adj" fmla="val 10000"/>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CA" sz="1100" kern="1200" dirty="0"/>
            <a:t>Graham cluster</a:t>
          </a:r>
        </a:p>
      </dsp:txBody>
      <dsp:txXfrm>
        <a:off x="7240856" y="2363199"/>
        <a:ext cx="1168835" cy="44801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78E97C-1779-4CEE-80D0-5BBB1AC4023D}" type="datetimeFigureOut">
              <a:rPr lang="en-US" smtClean="0"/>
              <a:t>10/21/2019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CEF7D1-689C-4BC1-B59B-4A4CE078ECDF}" type="slidenum">
              <a:rPr lang="en-US" smtClean="0"/>
              <a:t>‹#›</a:t>
            </a:fld>
            <a:endParaRPr lang="en-US"/>
          </a:p>
        </p:txBody>
      </p:sp>
    </p:spTree>
    <p:extLst>
      <p:ext uri="{BB962C8B-B14F-4D97-AF65-F5344CB8AC3E}">
        <p14:creationId xmlns:p14="http://schemas.microsoft.com/office/powerpoint/2010/main" val="1981143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CCEF7D1-689C-4BC1-B59B-4A4CE078ECDF}" type="slidenum">
              <a:rPr lang="en-US" smtClean="0"/>
              <a:t>1</a:t>
            </a:fld>
            <a:endParaRPr lang="en-US"/>
          </a:p>
        </p:txBody>
      </p:sp>
    </p:spTree>
    <p:extLst>
      <p:ext uri="{BB962C8B-B14F-4D97-AF65-F5344CB8AC3E}">
        <p14:creationId xmlns:p14="http://schemas.microsoft.com/office/powerpoint/2010/main" val="13781086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While the correlation of DMS-probed microsolvation to calculated solvent binding affinities is well established, it would be interesting to see if DMS measurements could directly assign binding energies to all systems. In other words, can DMS probe clustering propensities other than ion-solvent interactions (e.g., strength of Lewis acid-base adducts)? To this end, we propose the use of substituted benzylpyridinium (BP) “thermometer” ions to quantify the energy imparted to an analyte during its residence time in the DMS cell. </a:t>
            </a:r>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CCEF7D1-689C-4BC1-B59B-4A4CE078ECDF}" type="slidenum">
              <a:rPr lang="en-US" smtClean="0"/>
              <a:t>10</a:t>
            </a:fld>
            <a:endParaRPr lang="en-US"/>
          </a:p>
        </p:txBody>
      </p:sp>
    </p:spTree>
    <p:extLst>
      <p:ext uri="{BB962C8B-B14F-4D97-AF65-F5344CB8AC3E}">
        <p14:creationId xmlns:p14="http://schemas.microsoft.com/office/powerpoint/2010/main" val="31141014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While the correlation of DMS-probed microsolvation to calculated solvent binding affinities is well established, it would be interesting to see if DMS measurements could directly assign binding energies to all systems. In other words, can DMS probe clustering propensities other than ion-solvent interactions (e.g., strength of Lewis acid-base adducts)? To this end, we propose the use of substituted benzylpyridinium (BP) “thermometer” ions to quantify the energy imparted to an analyte during its residence time in the DMS cell. </a:t>
            </a:r>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CCEF7D1-689C-4BC1-B59B-4A4CE078ECDF}" type="slidenum">
              <a:rPr lang="en-US" smtClean="0"/>
              <a:t>11</a:t>
            </a:fld>
            <a:endParaRPr lang="en-US"/>
          </a:p>
        </p:txBody>
      </p:sp>
    </p:spTree>
    <p:extLst>
      <p:ext uri="{BB962C8B-B14F-4D97-AF65-F5344CB8AC3E}">
        <p14:creationId xmlns:p14="http://schemas.microsoft.com/office/powerpoint/2010/main" val="551190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While the correlation of DMS-probed microsolvation to calculated solvent binding affinities is well established, it would be interesting to see if DMS measurements could directly assign binding energies to all systems. In other words, can DMS probe clustering propensities other than ion-solvent interactions (e.g., strength of Lewis acid-base adducts)? To this end, we propose the use of substituted benzylpyridinium (BP) “thermometer” ions to quantify the energy imparted to an analyte during its residence time in the DMS cell. </a:t>
            </a:r>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CCEF7D1-689C-4BC1-B59B-4A4CE078ECDF}" type="slidenum">
              <a:rPr lang="en-US" smtClean="0"/>
              <a:t>12</a:t>
            </a:fld>
            <a:endParaRPr lang="en-US"/>
          </a:p>
        </p:txBody>
      </p:sp>
    </p:spTree>
    <p:extLst>
      <p:ext uri="{BB962C8B-B14F-4D97-AF65-F5344CB8AC3E}">
        <p14:creationId xmlns:p14="http://schemas.microsoft.com/office/powerpoint/2010/main" val="7653330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While the correlation of DMS-probed microsolvation to calculated solvent binding affinities is well established, it would be interesting to see if DMS measurements could directly assign binding energies to all systems. In other words, can DMS probe clustering propensities other than ion-solvent interactions (e.g., strength of Lewis acid-base adducts)? To this end, we propose the use of substituted benzylpyridinium (BP) “thermometer” ions to quantify the energy imparted to an analyte during its residence time in the DMS cell. </a:t>
            </a:r>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CCEF7D1-689C-4BC1-B59B-4A4CE078ECDF}" type="slidenum">
              <a:rPr lang="en-US" smtClean="0"/>
              <a:t>13</a:t>
            </a:fld>
            <a:endParaRPr lang="en-US"/>
          </a:p>
        </p:txBody>
      </p:sp>
    </p:spTree>
    <p:extLst>
      <p:ext uri="{BB962C8B-B14F-4D97-AF65-F5344CB8AC3E}">
        <p14:creationId xmlns:p14="http://schemas.microsoft.com/office/powerpoint/2010/main" val="2472175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While the correlation of DMS-probed microsolvation to calculated solvent binding affinities is well established, it would be interesting to see if DMS measurements could directly assign binding energies to all systems. In other words, can DMS probe clustering propensities other than ion-solvent interactions (e.g., strength of Lewis acid-base adducts)? To this end, we propose the use of substituted benzylpyridinium (BP) “thermometer” ions to quantify the energy imparted to an analyte during its residence time in the DMS cell. </a:t>
            </a:r>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CCEF7D1-689C-4BC1-B59B-4A4CE078ECDF}" type="slidenum">
              <a:rPr lang="en-US" smtClean="0"/>
              <a:t>14</a:t>
            </a:fld>
            <a:endParaRPr lang="en-US"/>
          </a:p>
        </p:txBody>
      </p:sp>
    </p:spTree>
    <p:extLst>
      <p:ext uri="{BB962C8B-B14F-4D97-AF65-F5344CB8AC3E}">
        <p14:creationId xmlns:p14="http://schemas.microsoft.com/office/powerpoint/2010/main" val="7668927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CCEF7D1-689C-4BC1-B59B-4A4CE078ECDF}" type="slidenum">
              <a:rPr lang="en-US" smtClean="0"/>
              <a:t>15</a:t>
            </a:fld>
            <a:endParaRPr lang="en-US"/>
          </a:p>
        </p:txBody>
      </p:sp>
    </p:spTree>
    <p:extLst>
      <p:ext uri="{BB962C8B-B14F-4D97-AF65-F5344CB8AC3E}">
        <p14:creationId xmlns:p14="http://schemas.microsoft.com/office/powerpoint/2010/main" val="19399977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While the correlation of DMS-probed microsolvation to calculated solvent binding affinities is well established, it would be interesting to see if DMS measurements could directly assign binding energies to all systems. In other words, can DMS probe clustering propensities other than ion-solvent interactions (e.g., strength of Lewis acid-base adducts)? To this end, we propose the use of substituted benzylpyridinium (BP) “thermometer” ions to quantify the energy imparted to an analyte during its residence time in the DMS cell. </a:t>
            </a:r>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CCEF7D1-689C-4BC1-B59B-4A4CE078ECDF}" type="slidenum">
              <a:rPr lang="en-US" smtClean="0"/>
              <a:t>16</a:t>
            </a:fld>
            <a:endParaRPr lang="en-US"/>
          </a:p>
        </p:txBody>
      </p:sp>
    </p:spTree>
    <p:extLst>
      <p:ext uri="{BB962C8B-B14F-4D97-AF65-F5344CB8AC3E}">
        <p14:creationId xmlns:p14="http://schemas.microsoft.com/office/powerpoint/2010/main" val="17556023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While the correlation of DMS-probed microsolvation to calculated solvent binding affinities is well established, it would be interesting to see if DMS measurements could directly assign binding energies to all systems. In other words, can DMS probe clustering propensities other than ion-solvent interactions (e.g., strength of Lewis acid-base adducts)? To this end, we propose the use of substituted benzylpyridinium (BP) “thermometer” ions to quantify the energy imparted to an analyte during its residence time in the DMS cell. </a:t>
            </a:r>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CCEF7D1-689C-4BC1-B59B-4A4CE078ECDF}" type="slidenum">
              <a:rPr lang="en-US" smtClean="0"/>
              <a:t>17</a:t>
            </a:fld>
            <a:endParaRPr lang="en-US"/>
          </a:p>
        </p:txBody>
      </p:sp>
    </p:spTree>
    <p:extLst>
      <p:ext uri="{BB962C8B-B14F-4D97-AF65-F5344CB8AC3E}">
        <p14:creationId xmlns:p14="http://schemas.microsoft.com/office/powerpoint/2010/main" val="11471139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While the correlation of DMS-probed microsolvation to calculated solvent binding affinities is well established, it would be interesting to see if DMS measurements could directly assign binding energies to all systems. In other words, can DMS probe clustering propensities other than ion-solvent interactions (e.g., strength of Lewis acid-base adducts)? To this end, we propose the use of substituted benzylpyridinium (BP) “thermometer” ions to quantify the energy imparted to an analyte during its residence time in the DMS cell. </a:t>
            </a:r>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CCEF7D1-689C-4BC1-B59B-4A4CE078ECDF}" type="slidenum">
              <a:rPr lang="en-US" smtClean="0"/>
              <a:t>18</a:t>
            </a:fld>
            <a:endParaRPr lang="en-US"/>
          </a:p>
        </p:txBody>
      </p:sp>
    </p:spTree>
    <p:extLst>
      <p:ext uri="{BB962C8B-B14F-4D97-AF65-F5344CB8AC3E}">
        <p14:creationId xmlns:p14="http://schemas.microsoft.com/office/powerpoint/2010/main" val="36586157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While the correlation of DMS-probed microsolvation to calculated solvent binding affinities is well established, it would be interesting to see if DMS measurements could directly assign binding energies to all systems. In other words, can DMS probe clustering propensities other than ion-solvent interactions (e.g., strength of Lewis acid-base adducts)? To this end, we propose the use of substituted benzylpyridinium (BP) “thermometer” ions to quantify the energy imparted to an analyte during its residence time in the DMS cell. </a:t>
            </a:r>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CCEF7D1-689C-4BC1-B59B-4A4CE078ECDF}" type="slidenum">
              <a:rPr lang="en-US" smtClean="0"/>
              <a:t>19</a:t>
            </a:fld>
            <a:endParaRPr lang="en-US"/>
          </a:p>
        </p:txBody>
      </p:sp>
    </p:spTree>
    <p:extLst>
      <p:ext uri="{BB962C8B-B14F-4D97-AF65-F5344CB8AC3E}">
        <p14:creationId xmlns:p14="http://schemas.microsoft.com/office/powerpoint/2010/main" val="2326532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While the correlation of DMS-probed microsolvation to calculated solvent binding affinities is well established, it would be interesting to see if DMS measurements could directly assign binding energies to all systems. In other words, can DMS probe clustering propensities other than ion-solvent interactions (e.g., strength of Lewis acid-base adducts)? To this end, we propose the use of substituted benzylpyridinium (BP) “thermometer” ions to quantify the energy imparted to an analyte during its residence time in the DMS cell. </a:t>
            </a:r>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CCEF7D1-689C-4BC1-B59B-4A4CE078ECDF}" type="slidenum">
              <a:rPr lang="en-US" smtClean="0"/>
              <a:t>2</a:t>
            </a:fld>
            <a:endParaRPr lang="en-US"/>
          </a:p>
        </p:txBody>
      </p:sp>
    </p:spTree>
    <p:extLst>
      <p:ext uri="{BB962C8B-B14F-4D97-AF65-F5344CB8AC3E}">
        <p14:creationId xmlns:p14="http://schemas.microsoft.com/office/powerpoint/2010/main" val="2875206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While the correlation of DMS-probed microsolvation to calculated solvent binding affinities is well established, it would be interesting to see if DMS measurements could directly assign binding energies to all systems. In other words, can DMS probe clustering propensities other than ion-solvent interactions (e.g., strength of Lewis acid-base adducts)? To this end, we propose the use of substituted benzylpyridinium (BP) “thermometer” ions to quantify the energy imparted to an analyte during its residence time in the DMS cell. </a:t>
            </a:r>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CCEF7D1-689C-4BC1-B59B-4A4CE078ECDF}" type="slidenum">
              <a:rPr lang="en-US" smtClean="0"/>
              <a:t>3</a:t>
            </a:fld>
            <a:endParaRPr lang="en-US"/>
          </a:p>
        </p:txBody>
      </p:sp>
    </p:spTree>
    <p:extLst>
      <p:ext uri="{BB962C8B-B14F-4D97-AF65-F5344CB8AC3E}">
        <p14:creationId xmlns:p14="http://schemas.microsoft.com/office/powerpoint/2010/main" val="3949620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While the correlation of DMS-probed microsolvation to calculated solvent binding affinities is well established, it would be interesting to see if DMS measurements could directly assign binding energies to all systems. In other words, can DMS probe clustering propensities other than ion-solvent interactions (e.g., strength of Lewis acid-base adducts)? To this end, we propose the use of substituted benzylpyridinium (BP) “thermometer” ions to quantify the energy imparted to an analyte during its residence time in the DMS cell. </a:t>
            </a:r>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CCEF7D1-689C-4BC1-B59B-4A4CE078ECDF}" type="slidenum">
              <a:rPr lang="en-US" smtClean="0"/>
              <a:t>4</a:t>
            </a:fld>
            <a:endParaRPr lang="en-US"/>
          </a:p>
        </p:txBody>
      </p:sp>
    </p:spTree>
    <p:extLst>
      <p:ext uri="{BB962C8B-B14F-4D97-AF65-F5344CB8AC3E}">
        <p14:creationId xmlns:p14="http://schemas.microsoft.com/office/powerpoint/2010/main" val="2641346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While the correlation of DMS-probed microsolvation to calculated solvent binding affinities is well established, it would be interesting to see if DMS measurements could directly assign binding energies to all systems. In other words, can DMS probe clustering propensities other than ion-solvent interactions (e.g., strength of Lewis acid-base adducts)? To this end, we propose the use of substituted benzylpyridinium (BP) “thermometer” ions to quantify the energy imparted to an analyte during its residence time in the DMS cell. </a:t>
            </a:r>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CCEF7D1-689C-4BC1-B59B-4A4CE078ECDF}" type="slidenum">
              <a:rPr lang="en-US" smtClean="0"/>
              <a:t>5</a:t>
            </a:fld>
            <a:endParaRPr lang="en-US"/>
          </a:p>
        </p:txBody>
      </p:sp>
    </p:spTree>
    <p:extLst>
      <p:ext uri="{BB962C8B-B14F-4D97-AF65-F5344CB8AC3E}">
        <p14:creationId xmlns:p14="http://schemas.microsoft.com/office/powerpoint/2010/main" val="9533020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While the correlation of DMS-probed microsolvation to calculated solvent binding affinities is well established, it would be interesting to see if DMS measurements could directly assign binding energies to all systems. In other words, can DMS probe clustering propensities other than ion-solvent interactions (e.g., strength of Lewis acid-base adducts)? To this end, we propose the use of substituted benzylpyridinium (BP) “thermometer” ions to quantify the energy imparted to an analyte during its residence time in the DMS cell. </a:t>
            </a:r>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CCEF7D1-689C-4BC1-B59B-4A4CE078ECDF}" type="slidenum">
              <a:rPr lang="en-US" smtClean="0"/>
              <a:t>6</a:t>
            </a:fld>
            <a:endParaRPr lang="en-US"/>
          </a:p>
        </p:txBody>
      </p:sp>
    </p:spTree>
    <p:extLst>
      <p:ext uri="{BB962C8B-B14F-4D97-AF65-F5344CB8AC3E}">
        <p14:creationId xmlns:p14="http://schemas.microsoft.com/office/powerpoint/2010/main" val="2755781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While the correlation of DMS-probed microsolvation to calculated solvent binding affinities is well established, it would be interesting to see if DMS measurements could directly assign binding energies to all systems. In other words, can DMS probe clustering propensities other than ion-solvent interactions (e.g., strength of Lewis acid-base adducts)? To this end, we propose the use of substituted benzylpyridinium (BP) “thermometer” ions to quantify the energy imparted to an analyte during its residence time in the DMS cell. </a:t>
            </a:r>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CCEF7D1-689C-4BC1-B59B-4A4CE078ECDF}" type="slidenum">
              <a:rPr lang="en-US" smtClean="0"/>
              <a:t>7</a:t>
            </a:fld>
            <a:endParaRPr lang="en-US"/>
          </a:p>
        </p:txBody>
      </p:sp>
    </p:spTree>
    <p:extLst>
      <p:ext uri="{BB962C8B-B14F-4D97-AF65-F5344CB8AC3E}">
        <p14:creationId xmlns:p14="http://schemas.microsoft.com/office/powerpoint/2010/main" val="42634150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While the correlation of DMS-probed microsolvation to calculated solvent binding affinities is well established, it would be interesting to see if DMS measurements could directly assign binding energies to all systems. In other words, can DMS probe clustering propensities other than ion-solvent interactions (e.g., strength of Lewis acid-base adducts)? To this end, we propose the use of substituted benzylpyridinium (BP) “thermometer” ions to quantify the energy imparted to an analyte during its residence time in the DMS cell. </a:t>
            </a:r>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CCEF7D1-689C-4BC1-B59B-4A4CE078ECDF}" type="slidenum">
              <a:rPr lang="en-US" smtClean="0"/>
              <a:t>8</a:t>
            </a:fld>
            <a:endParaRPr lang="en-US"/>
          </a:p>
        </p:txBody>
      </p:sp>
    </p:spTree>
    <p:extLst>
      <p:ext uri="{BB962C8B-B14F-4D97-AF65-F5344CB8AC3E}">
        <p14:creationId xmlns:p14="http://schemas.microsoft.com/office/powerpoint/2010/main" val="17890382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While the correlation of DMS-probed microsolvation to calculated solvent binding affinities is well established, it would be interesting to see if DMS measurements could directly assign binding energies to all systems. In other words, can DMS probe clustering propensities other than ion-solvent interactions (e.g., strength of Lewis acid-base adducts)? To this end, we propose the use of substituted benzylpyridinium (BP) “thermometer” ions to quantify the energy imparted to an analyte during its residence time in the DMS cell. </a:t>
            </a:r>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CCEF7D1-689C-4BC1-B59B-4A4CE078ECDF}" type="slidenum">
              <a:rPr lang="en-US" smtClean="0"/>
              <a:t>9</a:t>
            </a:fld>
            <a:endParaRPr lang="en-US"/>
          </a:p>
        </p:txBody>
      </p:sp>
    </p:spTree>
    <p:extLst>
      <p:ext uri="{BB962C8B-B14F-4D97-AF65-F5344CB8AC3E}">
        <p14:creationId xmlns:p14="http://schemas.microsoft.com/office/powerpoint/2010/main" val="21081825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5325" y="5681023"/>
            <a:ext cx="4233854" cy="1291277"/>
          </a:xfrm>
          <a:prstGeom prst="rect">
            <a:avLst/>
          </a:prstGeom>
        </p:spPr>
      </p:pic>
      <p:sp>
        <p:nvSpPr>
          <p:cNvPr id="2" name="Title 1"/>
          <p:cNvSpPr>
            <a:spLocks noGrp="1"/>
          </p:cNvSpPr>
          <p:nvPr>
            <p:ph type="ctrTitle" hasCustomPrompt="1"/>
          </p:nvPr>
        </p:nvSpPr>
        <p:spPr>
          <a:xfrm>
            <a:off x="339556" y="1028941"/>
            <a:ext cx="6519149" cy="1474115"/>
          </a:xfrm>
        </p:spPr>
        <p:txBody>
          <a:bodyPr lIns="0" anchor="b">
            <a:noAutofit/>
          </a:bodyPr>
          <a:lstStyle>
            <a:lvl1pPr algn="l">
              <a:defRPr sz="4050">
                <a:solidFill>
                  <a:schemeClr val="tx1"/>
                </a:solidFill>
                <a:latin typeface="+mj-lt"/>
              </a:defRPr>
            </a:lvl1pPr>
          </a:lstStyle>
          <a:p>
            <a:r>
              <a:rPr lang="en-US" dirty="0"/>
              <a:t>CLICK TO EDIT MASTER TITLE SLIDE</a:t>
            </a:r>
          </a:p>
        </p:txBody>
      </p:sp>
      <p:sp>
        <p:nvSpPr>
          <p:cNvPr id="3" name="Subtitle 2"/>
          <p:cNvSpPr>
            <a:spLocks noGrp="1"/>
          </p:cNvSpPr>
          <p:nvPr>
            <p:ph type="subTitle" idx="1"/>
          </p:nvPr>
        </p:nvSpPr>
        <p:spPr>
          <a:xfrm>
            <a:off x="339556" y="4266822"/>
            <a:ext cx="4114682" cy="666549"/>
          </a:xfrm>
        </p:spPr>
        <p:txBody>
          <a:bodyPr lIns="0" anchor="t">
            <a:normAutofit/>
          </a:bodyPr>
          <a:lstStyle>
            <a:lvl1pPr marL="0" indent="0" algn="l">
              <a:buNone/>
              <a:defRPr sz="1500" b="0">
                <a:solidFill>
                  <a:schemeClr val="tx1">
                    <a:lumMod val="50000"/>
                    <a:lumOff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7" name="Date Placeholder 6"/>
          <p:cNvSpPr>
            <a:spLocks noGrp="1"/>
          </p:cNvSpPr>
          <p:nvPr>
            <p:ph type="dt" sz="half" idx="10"/>
          </p:nvPr>
        </p:nvSpPr>
        <p:spPr>
          <a:xfrm>
            <a:off x="339555" y="2642329"/>
            <a:ext cx="887187" cy="377962"/>
          </a:xfrm>
          <a:prstGeom prst="rect">
            <a:avLst/>
          </a:prstGeom>
          <a:solidFill>
            <a:schemeClr val="accent1"/>
          </a:solidFill>
        </p:spPr>
        <p:txBody>
          <a:bodyPr anchor="ctr" anchorCtr="0"/>
          <a:lstStyle>
            <a:lvl1pPr algn="ctr">
              <a:defRPr sz="825">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A318C6E2-4AA5-436E-9815-715E9B2235FA}" type="datetime1">
              <a:rPr lang="en-US" smtClean="0"/>
              <a:pPr/>
              <a:t>10/21/2019</a:t>
            </a:fld>
            <a:endParaRPr lang="en-US" dirty="0"/>
          </a:p>
        </p:txBody>
      </p:sp>
      <p:sp>
        <p:nvSpPr>
          <p:cNvPr id="8" name="Footer Placeholder 7"/>
          <p:cNvSpPr>
            <a:spLocks noGrp="1"/>
          </p:cNvSpPr>
          <p:nvPr>
            <p:ph type="ftr" sz="quarter" idx="11"/>
          </p:nvPr>
        </p:nvSpPr>
        <p:spPr>
          <a:xfrm>
            <a:off x="4967756" y="6377232"/>
            <a:ext cx="3220281" cy="250337"/>
          </a:xfrm>
        </p:spPr>
        <p:txBody>
          <a:bodyPr/>
          <a:lstStyle>
            <a:lvl1pPr algn="ctr">
              <a:defRPr/>
            </a:lvl1pPr>
          </a:lstStyle>
          <a:p>
            <a:r>
              <a:rPr lang="en-US"/>
              <a:t>PRESENTATION TITLE</a:t>
            </a:r>
            <a:endParaRPr lang="en-US" dirty="0"/>
          </a:p>
        </p:txBody>
      </p:sp>
      <p:sp>
        <p:nvSpPr>
          <p:cNvPr id="9" name="Slide Number Placeholder 8"/>
          <p:cNvSpPr>
            <a:spLocks noGrp="1"/>
          </p:cNvSpPr>
          <p:nvPr>
            <p:ph type="sldNum" sz="quarter" idx="12"/>
          </p:nvPr>
        </p:nvSpPr>
        <p:spPr>
          <a:xfrm>
            <a:off x="8361312" y="6377232"/>
            <a:ext cx="415425" cy="250337"/>
          </a:xfrm>
        </p:spPr>
        <p:txBody>
          <a:bodyPr/>
          <a:lstStyle>
            <a:lvl1pPr algn="ctr">
              <a:defRPr/>
            </a:lvl1pPr>
          </a:lstStyle>
          <a:p>
            <a:fld id="{93005692-73BE-493E-93AB-ECD6027A7652}" type="slidenum">
              <a:rPr lang="en-US" smtClean="0"/>
              <a:pPr/>
              <a:t>‹#›</a:t>
            </a:fld>
            <a:endParaRPr lang="en-US" dirty="0"/>
          </a:p>
        </p:txBody>
      </p:sp>
      <p:grpSp>
        <p:nvGrpSpPr>
          <p:cNvPr id="4" name="Group 3"/>
          <p:cNvGrpSpPr/>
          <p:nvPr userDrawn="1"/>
        </p:nvGrpSpPr>
        <p:grpSpPr>
          <a:xfrm>
            <a:off x="0" y="0"/>
            <a:ext cx="9144000" cy="397164"/>
            <a:chOff x="0" y="0"/>
            <a:chExt cx="9144000" cy="397164"/>
          </a:xfrm>
        </p:grpSpPr>
        <p:sp>
          <p:nvSpPr>
            <p:cNvPr id="22" name="Rectangle 21"/>
            <p:cNvSpPr/>
            <p:nvPr userDrawn="1"/>
          </p:nvSpPr>
          <p:spPr>
            <a:xfrm>
              <a:off x="6858704" y="198582"/>
              <a:ext cx="2285296" cy="1985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3" name="Group 22"/>
            <p:cNvGrpSpPr/>
            <p:nvPr userDrawn="1"/>
          </p:nvGrpSpPr>
          <p:grpSpPr>
            <a:xfrm>
              <a:off x="0" y="0"/>
              <a:ext cx="9143999" cy="397164"/>
              <a:chOff x="0" y="0"/>
              <a:chExt cx="9143999" cy="397164"/>
            </a:xfrm>
          </p:grpSpPr>
          <p:sp>
            <p:nvSpPr>
              <p:cNvPr id="28" name="Rectangle 27"/>
              <p:cNvSpPr/>
              <p:nvPr userDrawn="1"/>
            </p:nvSpPr>
            <p:spPr>
              <a:xfrm>
                <a:off x="1" y="198582"/>
                <a:ext cx="2311648"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28"/>
              <p:cNvSpPr/>
              <p:nvPr userDrawn="1"/>
            </p:nvSpPr>
            <p:spPr>
              <a:xfrm>
                <a:off x="2288114" y="198582"/>
                <a:ext cx="2285296"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Rectangle 29"/>
              <p:cNvSpPr/>
              <p:nvPr userDrawn="1"/>
            </p:nvSpPr>
            <p:spPr>
              <a:xfrm>
                <a:off x="4573409" y="198582"/>
                <a:ext cx="2285296"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Rectangle 30"/>
              <p:cNvSpPr/>
              <p:nvPr userDrawn="1"/>
            </p:nvSpPr>
            <p:spPr>
              <a:xfrm>
                <a:off x="0" y="0"/>
                <a:ext cx="9143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spTree>
    <p:extLst>
      <p:ext uri="{BB962C8B-B14F-4D97-AF65-F5344CB8AC3E}">
        <p14:creationId xmlns:p14="http://schemas.microsoft.com/office/powerpoint/2010/main" val="3515592275"/>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4911" y="1396192"/>
            <a:ext cx="4157035" cy="670270"/>
          </a:xfrm>
        </p:spPr>
        <p:txBody>
          <a:bodyPr anchor="b">
            <a:noAutofit/>
          </a:bodyPr>
          <a:lstStyle>
            <a:lvl1pPr marL="0" indent="0">
              <a:buNone/>
              <a:defRPr sz="2100" b="1" baseline="0">
                <a:latin typeface="+mn-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94911" y="2184401"/>
            <a:ext cx="4157035" cy="3846945"/>
          </a:xfrm>
        </p:spPr>
        <p:txBody>
          <a:bodyPr>
            <a:normAutofit/>
          </a:bodyPr>
          <a:lstStyle>
            <a:lvl1pPr marL="216694" indent="-216694">
              <a:spcBef>
                <a:spcPts val="600"/>
              </a:spcBef>
              <a:spcAft>
                <a:spcPts val="600"/>
              </a:spcAft>
              <a:buFont typeface="Wingdings" charset="2"/>
              <a:buChar char="§"/>
              <a:defRPr sz="1500"/>
            </a:lvl1pPr>
            <a:lvl2pPr marL="514350" indent="-171450">
              <a:spcBef>
                <a:spcPts val="600"/>
              </a:spcBef>
              <a:spcAft>
                <a:spcPts val="600"/>
              </a:spcAft>
              <a:buFont typeface="Wingdings" charset="2"/>
              <a:buChar char="§"/>
              <a:defRPr sz="1350"/>
            </a:lvl2pPr>
            <a:lvl3pPr marL="857250" indent="-171450">
              <a:spcBef>
                <a:spcPts val="600"/>
              </a:spcBef>
              <a:spcAft>
                <a:spcPts val="600"/>
              </a:spcAft>
              <a:buFont typeface="Wingdings" charset="2"/>
              <a:buChar char="§"/>
              <a:defRPr sz="1200"/>
            </a:lvl3pPr>
            <a:lvl4pPr marL="1200150" indent="-171450">
              <a:spcBef>
                <a:spcPts val="600"/>
              </a:spcBef>
              <a:spcAft>
                <a:spcPts val="600"/>
              </a:spcAft>
              <a:buFont typeface="Wingdings" charset="2"/>
              <a:buChar char="§"/>
              <a:defRPr sz="1050"/>
            </a:lvl4pPr>
            <a:lvl5pPr marL="1543050" indent="-171450">
              <a:spcBef>
                <a:spcPts val="600"/>
              </a:spcBef>
              <a:spcAft>
                <a:spcPts val="600"/>
              </a:spcAft>
              <a:buFont typeface="Wingdings" charset="2"/>
              <a:buChar cha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77115" y="1396192"/>
            <a:ext cx="4195094" cy="670270"/>
          </a:xfrm>
        </p:spPr>
        <p:txBody>
          <a:bodyPr anchor="b">
            <a:normAutofit/>
          </a:bodyPr>
          <a:lstStyle>
            <a:lvl1pPr marL="0" indent="0">
              <a:buNone/>
              <a:defRPr sz="2100" b="1">
                <a:latin typeface="+mn-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77115" y="2184401"/>
            <a:ext cx="4195094" cy="3846945"/>
          </a:xfrm>
        </p:spPr>
        <p:txBody>
          <a:bodyPr>
            <a:normAutofit/>
          </a:bodyPr>
          <a:lstStyle>
            <a:lvl1pPr marL="216694" indent="-216694">
              <a:spcBef>
                <a:spcPts val="600"/>
              </a:spcBef>
              <a:spcAft>
                <a:spcPts val="600"/>
              </a:spcAft>
              <a:buFont typeface="Wingdings" charset="2"/>
              <a:buChar char="§"/>
              <a:defRPr sz="1500"/>
            </a:lvl1pPr>
            <a:lvl2pPr marL="514350" indent="-171450">
              <a:spcBef>
                <a:spcPts val="600"/>
              </a:spcBef>
              <a:spcAft>
                <a:spcPts val="600"/>
              </a:spcAft>
              <a:buFont typeface="Wingdings" charset="2"/>
              <a:buChar char="§"/>
              <a:defRPr sz="1350"/>
            </a:lvl2pPr>
            <a:lvl3pPr marL="857250" indent="-171450">
              <a:spcBef>
                <a:spcPts val="600"/>
              </a:spcBef>
              <a:spcAft>
                <a:spcPts val="600"/>
              </a:spcAft>
              <a:buFont typeface="Wingdings" charset="2"/>
              <a:buChar char="§"/>
              <a:defRPr sz="1200"/>
            </a:lvl3pPr>
            <a:lvl4pPr marL="1200150" indent="-171450">
              <a:spcBef>
                <a:spcPts val="600"/>
              </a:spcBef>
              <a:spcAft>
                <a:spcPts val="600"/>
              </a:spcAft>
              <a:buFont typeface="Wingdings" charset="2"/>
              <a:buChar char="§"/>
              <a:defRPr sz="1050"/>
            </a:lvl4pPr>
            <a:lvl5pPr marL="1543050" indent="-171450">
              <a:spcBef>
                <a:spcPts val="600"/>
              </a:spcBef>
              <a:spcAft>
                <a:spcPts val="600"/>
              </a:spcAft>
              <a:buFont typeface="Wingdings" charset="2"/>
              <a:buChar cha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p:cNvSpPr>
            <a:spLocks noGrp="1"/>
          </p:cNvSpPr>
          <p:nvPr>
            <p:ph type="title" hasCustomPrompt="1"/>
          </p:nvPr>
        </p:nvSpPr>
        <p:spPr>
          <a:xfrm>
            <a:off x="194913" y="434109"/>
            <a:ext cx="8677297" cy="895927"/>
          </a:xfrm>
        </p:spPr>
        <p:txBody>
          <a:bodyPr/>
          <a:lstStyle/>
          <a:p>
            <a:r>
              <a:rPr lang="en-US" dirty="0"/>
              <a:t>CLICK TO EDIT MASTER TITLE STYLE</a:t>
            </a:r>
          </a:p>
        </p:txBody>
      </p:sp>
      <p:sp>
        <p:nvSpPr>
          <p:cNvPr id="11" name="Footer Placeholder 10"/>
          <p:cNvSpPr>
            <a:spLocks noGrp="1"/>
          </p:cNvSpPr>
          <p:nvPr>
            <p:ph type="ftr" sz="quarter" idx="11"/>
          </p:nvPr>
        </p:nvSpPr>
        <p:spPr/>
        <p:txBody>
          <a:bodyPr/>
          <a:lstStyle/>
          <a:p>
            <a:r>
              <a:rPr lang="en-US"/>
              <a:t>PRESENTATION TITLE</a:t>
            </a:r>
            <a:endParaRPr lang="en-US" dirty="0"/>
          </a:p>
        </p:txBody>
      </p:sp>
      <p:sp>
        <p:nvSpPr>
          <p:cNvPr id="12" name="Slide Number Placeholder 11"/>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519598644"/>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7" name="Footer Placeholder 6"/>
          <p:cNvSpPr>
            <a:spLocks noGrp="1"/>
          </p:cNvSpPr>
          <p:nvPr>
            <p:ph type="ftr" sz="quarter" idx="11"/>
          </p:nvPr>
        </p:nvSpPr>
        <p:spPr/>
        <p:txBody>
          <a:bodyPr/>
          <a:lstStyle/>
          <a:p>
            <a:r>
              <a:rPr lang="en-US"/>
              <a:t>PRESENTATION TITLE</a:t>
            </a:r>
            <a:endParaRPr lang="en-US" dirty="0"/>
          </a:p>
        </p:txBody>
      </p:sp>
      <p:sp>
        <p:nvSpPr>
          <p:cNvPr id="8" name="Slide Number Placeholder 7"/>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2708487075"/>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743165608"/>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blank" preserve="1">
  <p:cSld name="Blank_NoBkgr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1087678416"/>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ontext or Quot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47554" y="1237675"/>
            <a:ext cx="3248891" cy="910202"/>
          </a:xfrm>
        </p:spPr>
        <p:txBody>
          <a:bodyPr anchor="b">
            <a:normAutofit/>
          </a:bodyPr>
          <a:lstStyle>
            <a:lvl1pPr algn="ctr">
              <a:defRPr sz="2100" cap="all" baseline="0"/>
            </a:lvl1pPr>
          </a:lstStyle>
          <a:p>
            <a:r>
              <a:rPr lang="en-US" dirty="0"/>
              <a:t>CONTEXT or THEME</a:t>
            </a:r>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cxnSp>
        <p:nvCxnSpPr>
          <p:cNvPr id="12" name="Straight Connector 11"/>
          <p:cNvCxnSpPr/>
          <p:nvPr userDrawn="1"/>
        </p:nvCxnSpPr>
        <p:spPr>
          <a:xfrm>
            <a:off x="2947555" y="2244437"/>
            <a:ext cx="3248891" cy="0"/>
          </a:xfrm>
          <a:prstGeom prst="line">
            <a:avLst/>
          </a:prstGeom>
          <a:ln w="158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2947555" y="4668983"/>
            <a:ext cx="3248891" cy="0"/>
          </a:xfrm>
          <a:prstGeom prst="line">
            <a:avLst/>
          </a:prstGeom>
          <a:ln w="15875"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 Placeholder 14"/>
          <p:cNvSpPr>
            <a:spLocks noGrp="1"/>
          </p:cNvSpPr>
          <p:nvPr>
            <p:ph type="body" sz="quarter" idx="13"/>
          </p:nvPr>
        </p:nvSpPr>
        <p:spPr>
          <a:xfrm>
            <a:off x="495300" y="2420360"/>
            <a:ext cx="8153400" cy="2114550"/>
          </a:xfrm>
        </p:spPr>
        <p:txBody>
          <a:bodyPr anchor="ctr">
            <a:normAutofit/>
          </a:bodyPr>
          <a:lstStyle>
            <a:lvl1pPr marL="0" indent="0" algn="ctr">
              <a:lnSpc>
                <a:spcPct val="100000"/>
              </a:lnSpc>
              <a:buNone/>
              <a:defRPr sz="2100"/>
            </a:lvl1pPr>
            <a:lvl2pPr algn="ctr">
              <a:defRPr/>
            </a:lvl2pPr>
            <a:lvl3pPr algn="ctr">
              <a:defRPr/>
            </a:lvl3pPr>
            <a:lvl4pPr algn="ctr">
              <a:defRPr/>
            </a:lvl4pPr>
            <a:lvl5pPr algn="ctr">
              <a:defRPr/>
            </a:lvl5pPr>
          </a:lstStyle>
          <a:p>
            <a:pPr lvl="0"/>
            <a:r>
              <a:rPr lang="en-US"/>
              <a:t>Edit Master text styles</a:t>
            </a:r>
          </a:p>
        </p:txBody>
      </p:sp>
      <p:sp>
        <p:nvSpPr>
          <p:cNvPr id="17" name="Text Placeholder 16"/>
          <p:cNvSpPr>
            <a:spLocks noGrp="1"/>
          </p:cNvSpPr>
          <p:nvPr>
            <p:ph type="body" sz="quarter" idx="14"/>
          </p:nvPr>
        </p:nvSpPr>
        <p:spPr>
          <a:xfrm>
            <a:off x="2947555" y="4784726"/>
            <a:ext cx="3248891" cy="276225"/>
          </a:xfr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900" b="1" dirty="0" smtClean="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1pPr>
          </a:lstStyle>
          <a:p>
            <a:pPr marL="0" lvl="0" algn="ctr"/>
            <a:r>
              <a:rPr lang="en-US"/>
              <a:t>Edit Master text styles</a:t>
            </a:r>
          </a:p>
        </p:txBody>
      </p:sp>
    </p:spTree>
    <p:extLst>
      <p:ext uri="{BB962C8B-B14F-4D97-AF65-F5344CB8AC3E}">
        <p14:creationId xmlns:p14="http://schemas.microsoft.com/office/powerpoint/2010/main" val="1064198111"/>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ntext or Quote with Photo">
    <p:bg>
      <p:bgPr>
        <a:solidFill>
          <a:schemeClr val="bg2"/>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5"/>
          </p:nvPr>
        </p:nvSpPr>
        <p:spPr>
          <a:xfrm>
            <a:off x="4762714" y="495661"/>
            <a:ext cx="4080486" cy="5757360"/>
          </a:xfrm>
        </p:spPr>
        <p:txBody>
          <a:bodyPr/>
          <a:lstStyle/>
          <a:p>
            <a:r>
              <a:rPr lang="en-US"/>
              <a:t>Click icon to add picture</a:t>
            </a:r>
          </a:p>
        </p:txBody>
      </p:sp>
      <p:sp>
        <p:nvSpPr>
          <p:cNvPr id="2" name="Title 1"/>
          <p:cNvSpPr>
            <a:spLocks noGrp="1"/>
          </p:cNvSpPr>
          <p:nvPr>
            <p:ph type="title" hasCustomPrompt="1"/>
          </p:nvPr>
        </p:nvSpPr>
        <p:spPr>
          <a:xfrm>
            <a:off x="640772" y="1237675"/>
            <a:ext cx="3248891" cy="910202"/>
          </a:xfrm>
        </p:spPr>
        <p:txBody>
          <a:bodyPr anchor="b">
            <a:normAutofit/>
          </a:bodyPr>
          <a:lstStyle>
            <a:lvl1pPr algn="ctr">
              <a:defRPr sz="2100" cap="all" baseline="0"/>
            </a:lvl1pPr>
          </a:lstStyle>
          <a:p>
            <a:r>
              <a:rPr lang="en-US" dirty="0"/>
              <a:t>CONTEXT or THEME</a:t>
            </a:r>
          </a:p>
        </p:txBody>
      </p:sp>
      <p:sp>
        <p:nvSpPr>
          <p:cNvPr id="4" name="Footer Placeholder 3"/>
          <p:cNvSpPr>
            <a:spLocks noGrp="1"/>
          </p:cNvSpPr>
          <p:nvPr>
            <p:ph type="ftr" sz="quarter" idx="11"/>
          </p:nvPr>
        </p:nvSpPr>
        <p:spPr>
          <a:xfrm>
            <a:off x="194912" y="6335310"/>
            <a:ext cx="2915434" cy="250337"/>
          </a:xfrm>
        </p:spPr>
        <p:txBody>
          <a:bodyPr/>
          <a:lstStyle/>
          <a:p>
            <a:r>
              <a:rPr lang="en-US"/>
              <a:t>PRESENTATION TITLE</a:t>
            </a:r>
            <a:endParaRPr lang="en-US" dirty="0"/>
          </a:p>
        </p:txBody>
      </p:sp>
      <p:sp>
        <p:nvSpPr>
          <p:cNvPr id="5" name="Slide Number Placeholder 4"/>
          <p:cNvSpPr>
            <a:spLocks noGrp="1"/>
          </p:cNvSpPr>
          <p:nvPr>
            <p:ph type="sldNum" sz="quarter" idx="12"/>
          </p:nvPr>
        </p:nvSpPr>
        <p:spPr>
          <a:xfrm>
            <a:off x="3359728" y="6335310"/>
            <a:ext cx="762000" cy="250337"/>
          </a:xfrm>
        </p:spPr>
        <p:txBody>
          <a:bodyPr/>
          <a:lstStyle/>
          <a:p>
            <a:r>
              <a:rPr lang="en-US" dirty="0"/>
              <a:t>PAGE  </a:t>
            </a:r>
            <a:fld id="{93005692-73BE-493E-93AB-ECD6027A7652}" type="slidenum">
              <a:rPr lang="en-US" smtClean="0"/>
              <a:pPr/>
              <a:t>‹#›</a:t>
            </a:fld>
            <a:endParaRPr lang="en-US" dirty="0"/>
          </a:p>
        </p:txBody>
      </p:sp>
      <p:sp>
        <p:nvSpPr>
          <p:cNvPr id="15" name="Text Placeholder 14"/>
          <p:cNvSpPr>
            <a:spLocks noGrp="1"/>
          </p:cNvSpPr>
          <p:nvPr>
            <p:ph type="body" sz="quarter" idx="13"/>
          </p:nvPr>
        </p:nvSpPr>
        <p:spPr>
          <a:xfrm>
            <a:off x="408707" y="2409026"/>
            <a:ext cx="3713021" cy="2114550"/>
          </a:xfrm>
        </p:spPr>
        <p:txBody>
          <a:bodyPr anchor="ctr">
            <a:normAutofit/>
          </a:bodyPr>
          <a:lstStyle>
            <a:lvl1pPr marL="0" indent="0" algn="ctr">
              <a:lnSpc>
                <a:spcPct val="100000"/>
              </a:lnSpc>
              <a:buNone/>
              <a:defRPr sz="1650"/>
            </a:lvl1pPr>
            <a:lvl2pPr algn="ctr">
              <a:defRPr/>
            </a:lvl2pPr>
            <a:lvl3pPr algn="ctr">
              <a:defRPr/>
            </a:lvl3pPr>
            <a:lvl4pPr algn="ctr">
              <a:defRPr/>
            </a:lvl4pPr>
            <a:lvl5pPr algn="ctr">
              <a:defRPr/>
            </a:lvl5pPr>
          </a:lstStyle>
          <a:p>
            <a:pPr lvl="0"/>
            <a:r>
              <a:rPr lang="en-US"/>
              <a:t>Edit Master text styles</a:t>
            </a:r>
          </a:p>
        </p:txBody>
      </p:sp>
      <p:sp>
        <p:nvSpPr>
          <p:cNvPr id="17" name="Text Placeholder 16"/>
          <p:cNvSpPr>
            <a:spLocks noGrp="1"/>
          </p:cNvSpPr>
          <p:nvPr>
            <p:ph type="body" sz="quarter" idx="14"/>
          </p:nvPr>
        </p:nvSpPr>
        <p:spPr>
          <a:xfrm>
            <a:off x="640772" y="4784726"/>
            <a:ext cx="3248891" cy="276225"/>
          </a:xfr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900" b="1" dirty="0" smtClean="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1pPr>
          </a:lstStyle>
          <a:p>
            <a:pPr marL="0" lvl="0" algn="ctr"/>
            <a:r>
              <a:rPr lang="en-US"/>
              <a:t>Edit Master text styles</a:t>
            </a:r>
          </a:p>
        </p:txBody>
      </p:sp>
      <p:cxnSp>
        <p:nvCxnSpPr>
          <p:cNvPr id="10" name="Straight Connector 9"/>
          <p:cNvCxnSpPr/>
          <p:nvPr userDrawn="1"/>
        </p:nvCxnSpPr>
        <p:spPr>
          <a:xfrm>
            <a:off x="640773" y="2244437"/>
            <a:ext cx="3248891" cy="0"/>
          </a:xfrm>
          <a:prstGeom prst="line">
            <a:avLst/>
          </a:prstGeom>
          <a:ln w="158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640773" y="4668983"/>
            <a:ext cx="3248891" cy="0"/>
          </a:xfrm>
          <a:prstGeom prst="line">
            <a:avLst/>
          </a:prstGeom>
          <a:ln w="15875" cap="rnd">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317354"/>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ection Divider 1">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1163242" y="3461559"/>
            <a:ext cx="6803231" cy="598488"/>
          </a:xfrm>
        </p:spPr>
        <p:txBody>
          <a:bodyPr>
            <a:normAutofit/>
          </a:bodyPr>
          <a:lstStyle>
            <a:lvl1pPr marL="0" indent="0" algn="ctr">
              <a:buNone/>
              <a:defRPr sz="2400"/>
            </a:lvl1pPr>
            <a:lvl2pPr marL="342900" indent="0" algn="ctr">
              <a:buNone/>
              <a:defRPr/>
            </a:lvl2pPr>
            <a:lvl3pPr marL="685800" indent="0" algn="ctr">
              <a:buNone/>
              <a:defRPr/>
            </a:lvl3pPr>
            <a:lvl4pPr marL="1028700" indent="0" algn="ctr">
              <a:buNone/>
              <a:defRPr/>
            </a:lvl4pPr>
            <a:lvl5pPr marL="1371600" indent="0" algn="ctr">
              <a:buNone/>
              <a:defRPr/>
            </a:lvl5pPr>
          </a:lstStyle>
          <a:p>
            <a:pPr lvl="0"/>
            <a:r>
              <a:rPr lang="en-US" dirty="0" err="1"/>
              <a:t>Subheader</a:t>
            </a:r>
            <a:endParaRPr lang="en-US" dirty="0"/>
          </a:p>
        </p:txBody>
      </p:sp>
      <p:sp>
        <p:nvSpPr>
          <p:cNvPr id="2" name="Title 1"/>
          <p:cNvSpPr>
            <a:spLocks noGrp="1"/>
          </p:cNvSpPr>
          <p:nvPr>
            <p:ph type="title" hasCustomPrompt="1"/>
          </p:nvPr>
        </p:nvSpPr>
        <p:spPr>
          <a:xfrm>
            <a:off x="215694" y="2382982"/>
            <a:ext cx="8677297" cy="1046019"/>
          </a:xfrm>
        </p:spPr>
        <p:txBody>
          <a:bodyPr anchor="b">
            <a:normAutofit/>
          </a:bodyPr>
          <a:lstStyle>
            <a:lvl1pPr algn="ctr">
              <a:defRPr sz="4500" cap="all" baseline="0"/>
            </a:lvl1pPr>
          </a:lstStyle>
          <a:p>
            <a:r>
              <a:rPr lang="en-US" dirty="0"/>
              <a:t>SECTION DIVIDER</a:t>
            </a:r>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1467728093"/>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ction Divider 2">
    <p:bg>
      <p:bgPr>
        <a:solidFill>
          <a:schemeClr val="accent4"/>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1163242" y="3461559"/>
            <a:ext cx="6803231" cy="598488"/>
          </a:xfrm>
        </p:spPr>
        <p:txBody>
          <a:bodyPr>
            <a:normAutofit/>
          </a:bodyPr>
          <a:lstStyle>
            <a:lvl1pPr marL="0" indent="0" algn="ctr">
              <a:buNone/>
              <a:defRPr sz="2400"/>
            </a:lvl1pPr>
            <a:lvl2pPr marL="342900" indent="0" algn="ctr">
              <a:buNone/>
              <a:defRPr/>
            </a:lvl2pPr>
            <a:lvl3pPr marL="685800" indent="0" algn="ctr">
              <a:buNone/>
              <a:defRPr/>
            </a:lvl3pPr>
            <a:lvl4pPr marL="1028700" indent="0" algn="ctr">
              <a:buNone/>
              <a:defRPr/>
            </a:lvl4pPr>
            <a:lvl5pPr marL="1371600" indent="0" algn="ctr">
              <a:buNone/>
              <a:defRPr/>
            </a:lvl5pPr>
          </a:lstStyle>
          <a:p>
            <a:pPr lvl="0"/>
            <a:r>
              <a:rPr lang="en-US" dirty="0" err="1"/>
              <a:t>Subheader</a:t>
            </a:r>
            <a:endParaRPr lang="en-US" dirty="0"/>
          </a:p>
        </p:txBody>
      </p:sp>
      <p:sp>
        <p:nvSpPr>
          <p:cNvPr id="2" name="Title 1"/>
          <p:cNvSpPr>
            <a:spLocks noGrp="1"/>
          </p:cNvSpPr>
          <p:nvPr>
            <p:ph type="title" hasCustomPrompt="1"/>
          </p:nvPr>
        </p:nvSpPr>
        <p:spPr>
          <a:xfrm>
            <a:off x="215694" y="2382982"/>
            <a:ext cx="8677297" cy="1046019"/>
          </a:xfrm>
        </p:spPr>
        <p:txBody>
          <a:bodyPr anchor="b">
            <a:normAutofit/>
          </a:bodyPr>
          <a:lstStyle>
            <a:lvl1pPr algn="ctr">
              <a:defRPr sz="4500" cap="all" baseline="0"/>
            </a:lvl1pPr>
          </a:lstStyle>
          <a:p>
            <a:r>
              <a:rPr lang="en-US" dirty="0"/>
              <a:t>SECTION DIVIDER</a:t>
            </a:r>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3666828729"/>
      </p:ext>
    </p:extLst>
  </p:cSld>
  <p:clrMapOvr>
    <a:masterClrMapping/>
  </p:clrMapOvr>
  <p:transition spd="slow">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ection Divider 3">
    <p:bg>
      <p:bgPr>
        <a:solidFill>
          <a:schemeClr val="tx1"/>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1163242" y="3461559"/>
            <a:ext cx="6803231" cy="598488"/>
          </a:xfrm>
        </p:spPr>
        <p:txBody>
          <a:bodyPr>
            <a:normAutofit/>
          </a:bodyPr>
          <a:lstStyle>
            <a:lvl1pPr marL="0" indent="0" algn="ctr">
              <a:buNone/>
              <a:defRPr sz="2400">
                <a:solidFill>
                  <a:schemeClr val="bg1"/>
                </a:solidFill>
              </a:defRPr>
            </a:lvl1pPr>
            <a:lvl2pPr marL="342900" indent="0" algn="ctr">
              <a:buNone/>
              <a:defRPr/>
            </a:lvl2pPr>
            <a:lvl3pPr marL="685800" indent="0" algn="ctr">
              <a:buNone/>
              <a:defRPr/>
            </a:lvl3pPr>
            <a:lvl4pPr marL="1028700" indent="0" algn="ctr">
              <a:buNone/>
              <a:defRPr/>
            </a:lvl4pPr>
            <a:lvl5pPr marL="1371600" indent="0" algn="ctr">
              <a:buNone/>
              <a:defRPr/>
            </a:lvl5pPr>
          </a:lstStyle>
          <a:p>
            <a:pPr lvl="0"/>
            <a:r>
              <a:rPr lang="en-US" dirty="0" err="1"/>
              <a:t>Subheader</a:t>
            </a:r>
            <a:endParaRPr lang="en-US" dirty="0"/>
          </a:p>
        </p:txBody>
      </p:sp>
      <p:sp>
        <p:nvSpPr>
          <p:cNvPr id="2" name="Title 1"/>
          <p:cNvSpPr>
            <a:spLocks noGrp="1"/>
          </p:cNvSpPr>
          <p:nvPr>
            <p:ph type="title" hasCustomPrompt="1"/>
          </p:nvPr>
        </p:nvSpPr>
        <p:spPr>
          <a:xfrm>
            <a:off x="215694" y="2382982"/>
            <a:ext cx="8677297" cy="1046019"/>
          </a:xfrm>
        </p:spPr>
        <p:txBody>
          <a:bodyPr anchor="b">
            <a:normAutofit/>
          </a:bodyPr>
          <a:lstStyle>
            <a:lvl1pPr algn="ctr">
              <a:defRPr sz="4500" cap="all" baseline="0">
                <a:solidFill>
                  <a:schemeClr val="bg1"/>
                </a:solidFill>
              </a:defRPr>
            </a:lvl1pPr>
          </a:lstStyle>
          <a:p>
            <a:r>
              <a:rPr lang="en-US" dirty="0"/>
              <a:t>SECTION DIVIDER</a:t>
            </a:r>
          </a:p>
        </p:txBody>
      </p:sp>
      <p:sp>
        <p:nvSpPr>
          <p:cNvPr id="4" name="Footer Placeholder 3"/>
          <p:cNvSpPr>
            <a:spLocks noGrp="1"/>
          </p:cNvSpPr>
          <p:nvPr>
            <p:ph type="ftr" sz="quarter" idx="11"/>
          </p:nvPr>
        </p:nvSpPr>
        <p:spPr/>
        <p:txBody>
          <a:bodyPr/>
          <a:lstStyle>
            <a:lvl1pPr>
              <a:defRPr>
                <a:solidFill>
                  <a:schemeClr val="bg1"/>
                </a:solidFill>
              </a:defRPr>
            </a:lvl1pPr>
          </a:lstStyle>
          <a:p>
            <a:r>
              <a:rPr lang="en-US"/>
              <a:t>PRESENTATION TITLE</a:t>
            </a:r>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r>
              <a:rPr lang="en-US" dirty="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3035022777"/>
      </p:ext>
    </p:extLst>
  </p:cSld>
  <p:clrMapOvr>
    <a:masterClrMapping/>
  </p:clrMapOvr>
  <p:transition spd="slow">
    <p:push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0494" y="1614759"/>
            <a:ext cx="8993410" cy="2742887"/>
          </a:xfrm>
          <a:prstGeom prst="rect">
            <a:avLst/>
          </a:prstGeom>
        </p:spPr>
      </p:pic>
      <p:sp>
        <p:nvSpPr>
          <p:cNvPr id="2" name="Title 1"/>
          <p:cNvSpPr>
            <a:spLocks noGrp="1"/>
          </p:cNvSpPr>
          <p:nvPr>
            <p:ph type="title" hasCustomPrompt="1"/>
          </p:nvPr>
        </p:nvSpPr>
        <p:spPr>
          <a:xfrm>
            <a:off x="492919" y="4581237"/>
            <a:ext cx="8158163" cy="1597891"/>
          </a:xfrm>
          <a:noFill/>
        </p:spPr>
        <p:txBody>
          <a:bodyPr wrap="square" rtlCol="0" anchor="ctr" anchorCtr="1">
            <a:noAutofit/>
          </a:bodyPr>
          <a:lstStyle>
            <a:lvl1pPr algn="ctr">
              <a:defRPr lang="en-US" sz="1350" b="0" i="0" cap="all" baseline="0">
                <a:solidFill>
                  <a:schemeClr val="tx1"/>
                </a:solidFill>
                <a:latin typeface="Verdana" charset="0"/>
                <a:ea typeface="Verdana" charset="0"/>
                <a:cs typeface="Verdana" charset="0"/>
              </a:defRPr>
            </a:lvl1pPr>
          </a:lstStyle>
          <a:p>
            <a:pPr marL="0" lvl="0" algn="ctr">
              <a:lnSpc>
                <a:spcPct val="75000"/>
              </a:lnSpc>
            </a:pPr>
            <a:r>
              <a:rPr lang="en-US" dirty="0"/>
              <a:t>click to edit master closing slide</a:t>
            </a:r>
          </a:p>
        </p:txBody>
      </p:sp>
      <p:sp>
        <p:nvSpPr>
          <p:cNvPr id="10" name="Footer Placeholder 9"/>
          <p:cNvSpPr>
            <a:spLocks noGrp="1"/>
          </p:cNvSpPr>
          <p:nvPr>
            <p:ph type="ftr" sz="quarter" idx="11"/>
          </p:nvPr>
        </p:nvSpPr>
        <p:spPr/>
        <p:txBody>
          <a:bodyPr/>
          <a:lstStyle/>
          <a:p>
            <a:r>
              <a:rPr lang="en-US"/>
              <a:t>PRESENTATION TITLE</a:t>
            </a:r>
            <a:endParaRPr lang="en-US" dirty="0"/>
          </a:p>
        </p:txBody>
      </p:sp>
      <p:sp>
        <p:nvSpPr>
          <p:cNvPr id="11" name="Slide Number Placeholder 10"/>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grpSp>
        <p:nvGrpSpPr>
          <p:cNvPr id="14" name="Group 13"/>
          <p:cNvGrpSpPr/>
          <p:nvPr userDrawn="1"/>
        </p:nvGrpSpPr>
        <p:grpSpPr>
          <a:xfrm>
            <a:off x="0" y="0"/>
            <a:ext cx="9144000" cy="397164"/>
            <a:chOff x="0" y="0"/>
            <a:chExt cx="9144000" cy="397164"/>
          </a:xfrm>
        </p:grpSpPr>
        <p:sp>
          <p:nvSpPr>
            <p:cNvPr id="15" name="Rectangle 14"/>
            <p:cNvSpPr/>
            <p:nvPr userDrawn="1"/>
          </p:nvSpPr>
          <p:spPr>
            <a:xfrm>
              <a:off x="6858704" y="198582"/>
              <a:ext cx="2285296" cy="1985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3" name="Group 22"/>
            <p:cNvGrpSpPr/>
            <p:nvPr userDrawn="1"/>
          </p:nvGrpSpPr>
          <p:grpSpPr>
            <a:xfrm>
              <a:off x="0" y="0"/>
              <a:ext cx="9143999" cy="397164"/>
              <a:chOff x="0" y="0"/>
              <a:chExt cx="9143999" cy="397164"/>
            </a:xfrm>
          </p:grpSpPr>
          <p:sp>
            <p:nvSpPr>
              <p:cNvPr id="24" name="Rectangle 23"/>
              <p:cNvSpPr/>
              <p:nvPr userDrawn="1"/>
            </p:nvSpPr>
            <p:spPr>
              <a:xfrm>
                <a:off x="1" y="198582"/>
                <a:ext cx="2311648"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Rectangle 24"/>
              <p:cNvSpPr/>
              <p:nvPr userDrawn="1"/>
            </p:nvSpPr>
            <p:spPr>
              <a:xfrm>
                <a:off x="2288114" y="198582"/>
                <a:ext cx="2285296"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Rectangle 25"/>
              <p:cNvSpPr/>
              <p:nvPr userDrawn="1"/>
            </p:nvSpPr>
            <p:spPr>
              <a:xfrm>
                <a:off x="4573409" y="198582"/>
                <a:ext cx="2285296"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userDrawn="1"/>
            </p:nvSpPr>
            <p:spPr>
              <a:xfrm>
                <a:off x="0" y="0"/>
                <a:ext cx="9143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spTree>
    <p:extLst>
      <p:ext uri="{BB962C8B-B14F-4D97-AF65-F5344CB8AC3E}">
        <p14:creationId xmlns:p14="http://schemas.microsoft.com/office/powerpoint/2010/main" val="3269677358"/>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6" name="Picture Placeholder 5"/>
          <p:cNvSpPr>
            <a:spLocks noGrp="1"/>
          </p:cNvSpPr>
          <p:nvPr>
            <p:ph type="pic" sz="quarter" idx="13"/>
          </p:nvPr>
        </p:nvSpPr>
        <p:spPr>
          <a:xfrm>
            <a:off x="4570593" y="397164"/>
            <a:ext cx="4573407" cy="6460836"/>
          </a:xfrm>
        </p:spPr>
        <p:txBody>
          <a:bodyPr/>
          <a:lstStyle/>
          <a:p>
            <a:r>
              <a:rPr lang="en-US"/>
              <a:t>Click icon to add picture</a:t>
            </a:r>
          </a:p>
        </p:txBody>
      </p:sp>
      <p:sp>
        <p:nvSpPr>
          <p:cNvPr id="2" name="Title 1"/>
          <p:cNvSpPr>
            <a:spLocks noGrp="1"/>
          </p:cNvSpPr>
          <p:nvPr>
            <p:ph type="ctrTitle" hasCustomPrompt="1"/>
          </p:nvPr>
        </p:nvSpPr>
        <p:spPr>
          <a:xfrm>
            <a:off x="339556" y="1028941"/>
            <a:ext cx="4114682" cy="1474115"/>
          </a:xfrm>
        </p:spPr>
        <p:txBody>
          <a:bodyPr lIns="0" anchor="b">
            <a:noAutofit/>
          </a:bodyPr>
          <a:lstStyle>
            <a:lvl1pPr algn="l">
              <a:defRPr sz="4050">
                <a:solidFill>
                  <a:schemeClr val="tx1"/>
                </a:solidFill>
                <a:latin typeface="+mj-lt"/>
              </a:defRPr>
            </a:lvl1pPr>
          </a:lstStyle>
          <a:p>
            <a:r>
              <a:rPr lang="en-US" dirty="0"/>
              <a:t>CLICK TO EDIT MASTER TITLE SLIDE</a:t>
            </a:r>
          </a:p>
        </p:txBody>
      </p:sp>
      <p:sp>
        <p:nvSpPr>
          <p:cNvPr id="3" name="Subtitle 2"/>
          <p:cNvSpPr>
            <a:spLocks noGrp="1"/>
          </p:cNvSpPr>
          <p:nvPr>
            <p:ph type="subTitle" idx="1"/>
          </p:nvPr>
        </p:nvSpPr>
        <p:spPr>
          <a:xfrm>
            <a:off x="339556" y="4266822"/>
            <a:ext cx="4114682" cy="666549"/>
          </a:xfrm>
        </p:spPr>
        <p:txBody>
          <a:bodyPr lIns="0" anchor="t">
            <a:normAutofit/>
          </a:bodyPr>
          <a:lstStyle>
            <a:lvl1pPr marL="0" indent="0" algn="l">
              <a:buNone/>
              <a:defRPr sz="1500" b="0">
                <a:solidFill>
                  <a:schemeClr val="tx1">
                    <a:lumMod val="50000"/>
                    <a:lumOff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8" name="Footer Placeholder 7"/>
          <p:cNvSpPr>
            <a:spLocks noGrp="1"/>
          </p:cNvSpPr>
          <p:nvPr>
            <p:ph type="ftr" sz="quarter" idx="11"/>
          </p:nvPr>
        </p:nvSpPr>
        <p:spPr>
          <a:xfrm>
            <a:off x="4967756" y="6377232"/>
            <a:ext cx="3220281" cy="250337"/>
          </a:xfrm>
        </p:spPr>
        <p:txBody>
          <a:bodyPr/>
          <a:lstStyle>
            <a:lvl1pPr algn="ctr">
              <a:defRPr/>
            </a:lvl1pPr>
          </a:lstStyle>
          <a:p>
            <a:r>
              <a:rPr lang="en-US"/>
              <a:t>PRESENTATION TITLE</a:t>
            </a:r>
            <a:endParaRPr lang="en-US" dirty="0"/>
          </a:p>
        </p:txBody>
      </p:sp>
      <p:sp>
        <p:nvSpPr>
          <p:cNvPr id="9" name="Slide Number Placeholder 8"/>
          <p:cNvSpPr>
            <a:spLocks noGrp="1"/>
          </p:cNvSpPr>
          <p:nvPr>
            <p:ph type="sldNum" sz="quarter" idx="12"/>
          </p:nvPr>
        </p:nvSpPr>
        <p:spPr>
          <a:xfrm>
            <a:off x="8361312" y="6377232"/>
            <a:ext cx="415425" cy="250337"/>
          </a:xfrm>
        </p:spPr>
        <p:txBody>
          <a:bodyPr/>
          <a:lstStyle>
            <a:lvl1pPr algn="ctr">
              <a:defRPr/>
            </a:lvl1pPr>
          </a:lstStyle>
          <a:p>
            <a:fld id="{93005692-73BE-493E-93AB-ECD6027A7652}" type="slidenum">
              <a:rPr lang="en-US" smtClean="0"/>
              <a:pPr/>
              <a:t>‹#›</a:t>
            </a:fld>
            <a:endParaRPr lang="en-US" dirty="0"/>
          </a:p>
        </p:txBody>
      </p:sp>
      <p:sp>
        <p:nvSpPr>
          <p:cNvPr id="20" name="Date Placeholder 6"/>
          <p:cNvSpPr>
            <a:spLocks noGrp="1"/>
          </p:cNvSpPr>
          <p:nvPr>
            <p:ph type="dt" sz="half" idx="10"/>
          </p:nvPr>
        </p:nvSpPr>
        <p:spPr>
          <a:xfrm>
            <a:off x="339555" y="2642329"/>
            <a:ext cx="887187" cy="377962"/>
          </a:xfrm>
          <a:prstGeom prst="rect">
            <a:avLst/>
          </a:prstGeom>
          <a:solidFill>
            <a:schemeClr val="accent1"/>
          </a:solidFill>
        </p:spPr>
        <p:txBody>
          <a:bodyPr anchor="ctr" anchorCtr="0"/>
          <a:lstStyle>
            <a:lvl1pPr algn="ctr">
              <a:defRPr sz="825">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A318C6E2-4AA5-436E-9815-715E9B2235FA}" type="datetime1">
              <a:rPr lang="en-US" smtClean="0"/>
              <a:pPr/>
              <a:t>10/21/2019</a:t>
            </a:fld>
            <a:endParaRPr lang="en-US" dirty="0"/>
          </a:p>
        </p:txBody>
      </p:sp>
      <p:grpSp>
        <p:nvGrpSpPr>
          <p:cNvPr id="4" name="Group 3"/>
          <p:cNvGrpSpPr/>
          <p:nvPr userDrawn="1"/>
        </p:nvGrpSpPr>
        <p:grpSpPr>
          <a:xfrm>
            <a:off x="0" y="0"/>
            <a:ext cx="9144000" cy="397164"/>
            <a:chOff x="0" y="0"/>
            <a:chExt cx="9144000" cy="397164"/>
          </a:xfrm>
        </p:grpSpPr>
        <p:sp>
          <p:nvSpPr>
            <p:cNvPr id="16" name="Rectangle 15"/>
            <p:cNvSpPr/>
            <p:nvPr userDrawn="1"/>
          </p:nvSpPr>
          <p:spPr>
            <a:xfrm>
              <a:off x="6858704" y="198582"/>
              <a:ext cx="2285296" cy="1985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7" name="Group 16"/>
            <p:cNvGrpSpPr/>
            <p:nvPr userDrawn="1"/>
          </p:nvGrpSpPr>
          <p:grpSpPr>
            <a:xfrm>
              <a:off x="0" y="0"/>
              <a:ext cx="9143999" cy="397164"/>
              <a:chOff x="0" y="0"/>
              <a:chExt cx="9143999" cy="397164"/>
            </a:xfrm>
          </p:grpSpPr>
          <p:sp>
            <p:nvSpPr>
              <p:cNvPr id="18" name="Rectangle 17"/>
              <p:cNvSpPr/>
              <p:nvPr userDrawn="1"/>
            </p:nvSpPr>
            <p:spPr>
              <a:xfrm>
                <a:off x="1" y="198582"/>
                <a:ext cx="2311648"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Rectangle 18"/>
              <p:cNvSpPr/>
              <p:nvPr userDrawn="1"/>
            </p:nvSpPr>
            <p:spPr>
              <a:xfrm>
                <a:off x="2288114" y="198582"/>
                <a:ext cx="2285296"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Rectangle 20"/>
              <p:cNvSpPr/>
              <p:nvPr userDrawn="1"/>
            </p:nvSpPr>
            <p:spPr>
              <a:xfrm>
                <a:off x="4573409" y="198582"/>
                <a:ext cx="2285296"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Rectangle 21"/>
              <p:cNvSpPr/>
              <p:nvPr userDrawn="1"/>
            </p:nvSpPr>
            <p:spPr>
              <a:xfrm>
                <a:off x="0" y="0"/>
                <a:ext cx="9143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pic>
        <p:nvPicPr>
          <p:cNvPr id="24" name="Picture 2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3895" y="5681023"/>
            <a:ext cx="4233854" cy="1291277"/>
          </a:xfrm>
          <a:prstGeom prst="rect">
            <a:avLst/>
          </a:prstGeom>
        </p:spPr>
      </p:pic>
    </p:spTree>
    <p:extLst>
      <p:ext uri="{BB962C8B-B14F-4D97-AF65-F5344CB8AC3E}">
        <p14:creationId xmlns:p14="http://schemas.microsoft.com/office/powerpoint/2010/main" val="1031835470"/>
      </p:ext>
    </p:extLst>
  </p:cSld>
  <p:clrMapOvr>
    <a:masterClrMapping/>
  </p:clrMapOvr>
  <p:transition spd="slow">
    <p:push di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Slide_ALT">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b="1059"/>
          <a:stretch/>
        </p:blipFill>
        <p:spPr>
          <a:xfrm>
            <a:off x="0" y="384562"/>
            <a:ext cx="9144000" cy="6473439"/>
          </a:xfrm>
          <a:prstGeom prst="rect">
            <a:avLst/>
          </a:prstGeom>
        </p:spPr>
      </p:pic>
      <p:sp>
        <p:nvSpPr>
          <p:cNvPr id="2" name="Title 1"/>
          <p:cNvSpPr>
            <a:spLocks noGrp="1"/>
          </p:cNvSpPr>
          <p:nvPr>
            <p:ph type="title" hasCustomPrompt="1"/>
          </p:nvPr>
        </p:nvSpPr>
        <p:spPr>
          <a:xfrm>
            <a:off x="550069" y="4682836"/>
            <a:ext cx="8043863" cy="1559782"/>
          </a:xfrm>
          <a:noFill/>
        </p:spPr>
        <p:txBody>
          <a:bodyPr wrap="square" rtlCol="0" anchor="ctr" anchorCtr="1">
            <a:noAutofit/>
          </a:bodyPr>
          <a:lstStyle>
            <a:lvl1pPr algn="ctr">
              <a:defRPr lang="en-US" sz="1350" b="0" i="0">
                <a:solidFill>
                  <a:schemeClr val="bg1">
                    <a:alpha val="81000"/>
                  </a:schemeClr>
                </a:solidFill>
                <a:latin typeface="Verdana" charset="0"/>
                <a:ea typeface="Verdana" charset="0"/>
                <a:cs typeface="Verdana" charset="0"/>
              </a:defRPr>
            </a:lvl1pPr>
          </a:lstStyle>
          <a:p>
            <a:pPr marL="0" lvl="0" algn="ctr">
              <a:lnSpc>
                <a:spcPct val="75000"/>
              </a:lnSpc>
            </a:pPr>
            <a:r>
              <a:rPr lang="en-US" dirty="0"/>
              <a:t>CLICK TO EDIT MASTER CLOSING SLIDE OPTION 2</a:t>
            </a:r>
          </a:p>
        </p:txBody>
      </p:sp>
      <p:sp>
        <p:nvSpPr>
          <p:cNvPr id="7" name="Footer Placeholder 6"/>
          <p:cNvSpPr>
            <a:spLocks noGrp="1"/>
          </p:cNvSpPr>
          <p:nvPr>
            <p:ph type="ftr" sz="quarter" idx="11"/>
          </p:nvPr>
        </p:nvSpPr>
        <p:spPr/>
        <p:txBody>
          <a:bodyPr/>
          <a:lstStyle/>
          <a:p>
            <a:r>
              <a:rPr lang="en-US"/>
              <a:t>PRESENTATION TITLE</a:t>
            </a:r>
            <a:endParaRPr lang="en-US" dirty="0"/>
          </a:p>
        </p:txBody>
      </p:sp>
      <p:sp>
        <p:nvSpPr>
          <p:cNvPr id="8" name="Slide Number Placeholder 7"/>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07006" y="2749134"/>
            <a:ext cx="6259654" cy="1047954"/>
          </a:xfrm>
          <a:prstGeom prst="rect">
            <a:avLst/>
          </a:prstGeom>
        </p:spPr>
      </p:pic>
    </p:spTree>
    <p:extLst>
      <p:ext uri="{BB962C8B-B14F-4D97-AF65-F5344CB8AC3E}">
        <p14:creationId xmlns:p14="http://schemas.microsoft.com/office/powerpoint/2010/main" val="3722082862"/>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Black">
    <p:bg>
      <p:bgPr>
        <a:solidFill>
          <a:schemeClr val="tx1"/>
        </a:soli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0975" y="5977431"/>
            <a:ext cx="4230678" cy="708275"/>
          </a:xfrm>
          <a:prstGeom prst="rect">
            <a:avLst/>
          </a:prstGeom>
        </p:spPr>
      </p:pic>
      <p:sp>
        <p:nvSpPr>
          <p:cNvPr id="2" name="Title 1"/>
          <p:cNvSpPr>
            <a:spLocks noGrp="1"/>
          </p:cNvSpPr>
          <p:nvPr>
            <p:ph type="ctrTitle" hasCustomPrompt="1"/>
          </p:nvPr>
        </p:nvSpPr>
        <p:spPr>
          <a:xfrm>
            <a:off x="339556" y="1028941"/>
            <a:ext cx="6519149" cy="1474115"/>
          </a:xfrm>
        </p:spPr>
        <p:txBody>
          <a:bodyPr lIns="0" anchor="b">
            <a:noAutofit/>
          </a:bodyPr>
          <a:lstStyle>
            <a:lvl1pPr algn="l">
              <a:defRPr sz="4050">
                <a:solidFill>
                  <a:schemeClr val="bg1"/>
                </a:solidFill>
                <a:latin typeface="+mj-lt"/>
              </a:defRPr>
            </a:lvl1pPr>
          </a:lstStyle>
          <a:p>
            <a:r>
              <a:rPr lang="en-US" dirty="0"/>
              <a:t>CLICK TO EDIT MASTER TITLE SLIDE</a:t>
            </a:r>
          </a:p>
        </p:txBody>
      </p:sp>
      <p:sp>
        <p:nvSpPr>
          <p:cNvPr id="3" name="Subtitle 2"/>
          <p:cNvSpPr>
            <a:spLocks noGrp="1"/>
          </p:cNvSpPr>
          <p:nvPr>
            <p:ph type="subTitle" idx="1"/>
          </p:nvPr>
        </p:nvSpPr>
        <p:spPr>
          <a:xfrm>
            <a:off x="339556" y="4266822"/>
            <a:ext cx="4114682" cy="666549"/>
          </a:xfrm>
        </p:spPr>
        <p:txBody>
          <a:bodyPr lIns="0" anchor="t">
            <a:normAutofit/>
          </a:bodyPr>
          <a:lstStyle>
            <a:lvl1pPr marL="0" indent="0" algn="l">
              <a:buNone/>
              <a:defRPr sz="1500" b="0">
                <a:solidFill>
                  <a:schemeClr val="bg1">
                    <a:lumMod val="85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8" name="Footer Placeholder 7"/>
          <p:cNvSpPr>
            <a:spLocks noGrp="1"/>
          </p:cNvSpPr>
          <p:nvPr>
            <p:ph type="ftr" sz="quarter" idx="11"/>
          </p:nvPr>
        </p:nvSpPr>
        <p:spPr>
          <a:xfrm>
            <a:off x="5013476" y="6182922"/>
            <a:ext cx="3220281" cy="250337"/>
          </a:xfrm>
        </p:spPr>
        <p:txBody>
          <a:bodyPr/>
          <a:lstStyle>
            <a:lvl1pPr algn="ctr">
              <a:defRPr>
                <a:solidFill>
                  <a:schemeClr val="bg1">
                    <a:lumMod val="85000"/>
                  </a:schemeClr>
                </a:solidFill>
              </a:defRPr>
            </a:lvl1pPr>
          </a:lstStyle>
          <a:p>
            <a:r>
              <a:rPr lang="en-US" dirty="0"/>
              <a:t>PRESENTATION TITLE</a:t>
            </a:r>
          </a:p>
        </p:txBody>
      </p:sp>
      <p:sp>
        <p:nvSpPr>
          <p:cNvPr id="9" name="Slide Number Placeholder 8"/>
          <p:cNvSpPr>
            <a:spLocks noGrp="1"/>
          </p:cNvSpPr>
          <p:nvPr>
            <p:ph type="sldNum" sz="quarter" idx="12"/>
          </p:nvPr>
        </p:nvSpPr>
        <p:spPr>
          <a:xfrm>
            <a:off x="8407032" y="6182922"/>
            <a:ext cx="415425" cy="250337"/>
          </a:xfrm>
        </p:spPr>
        <p:txBody>
          <a:bodyPr/>
          <a:lstStyle>
            <a:lvl1pPr algn="ctr">
              <a:defRPr>
                <a:solidFill>
                  <a:schemeClr val="bg1">
                    <a:lumMod val="85000"/>
                  </a:schemeClr>
                </a:solidFill>
              </a:defRPr>
            </a:lvl1pPr>
          </a:lstStyle>
          <a:p>
            <a:fld id="{93005692-73BE-493E-93AB-ECD6027A7652}" type="slidenum">
              <a:rPr lang="en-US" smtClean="0"/>
              <a:pPr/>
              <a:t>‹#›</a:t>
            </a:fld>
            <a:endParaRPr lang="en-US" dirty="0"/>
          </a:p>
        </p:txBody>
      </p:sp>
      <p:sp>
        <p:nvSpPr>
          <p:cNvPr id="19" name="Date Placeholder 6"/>
          <p:cNvSpPr>
            <a:spLocks noGrp="1"/>
          </p:cNvSpPr>
          <p:nvPr>
            <p:ph type="dt" sz="half" idx="10"/>
          </p:nvPr>
        </p:nvSpPr>
        <p:spPr>
          <a:xfrm>
            <a:off x="339555" y="2642329"/>
            <a:ext cx="887187" cy="377962"/>
          </a:xfrm>
          <a:prstGeom prst="rect">
            <a:avLst/>
          </a:prstGeom>
          <a:solidFill>
            <a:schemeClr val="accent1"/>
          </a:solidFill>
        </p:spPr>
        <p:txBody>
          <a:bodyPr anchor="ctr" anchorCtr="0"/>
          <a:lstStyle>
            <a:lvl1pPr algn="ctr">
              <a:defRPr sz="825">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A318C6E2-4AA5-436E-9815-715E9B2235FA}" type="datetime1">
              <a:rPr lang="en-US" smtClean="0"/>
              <a:pPr/>
              <a:t>10/21/2019</a:t>
            </a:fld>
            <a:endParaRPr lang="en-US" dirty="0"/>
          </a:p>
        </p:txBody>
      </p:sp>
      <p:grpSp>
        <p:nvGrpSpPr>
          <p:cNvPr id="4" name="Group 3"/>
          <p:cNvGrpSpPr/>
          <p:nvPr userDrawn="1"/>
        </p:nvGrpSpPr>
        <p:grpSpPr>
          <a:xfrm>
            <a:off x="0" y="0"/>
            <a:ext cx="9144000" cy="397164"/>
            <a:chOff x="0" y="0"/>
            <a:chExt cx="9144000" cy="397164"/>
          </a:xfrm>
        </p:grpSpPr>
        <p:sp>
          <p:nvSpPr>
            <p:cNvPr id="15" name="Rectangle 14"/>
            <p:cNvSpPr/>
            <p:nvPr userDrawn="1"/>
          </p:nvSpPr>
          <p:spPr>
            <a:xfrm>
              <a:off x="6858704" y="198582"/>
              <a:ext cx="2285296" cy="1985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6" name="Group 15"/>
            <p:cNvGrpSpPr/>
            <p:nvPr userDrawn="1"/>
          </p:nvGrpSpPr>
          <p:grpSpPr>
            <a:xfrm>
              <a:off x="0" y="0"/>
              <a:ext cx="9143999" cy="397164"/>
              <a:chOff x="0" y="0"/>
              <a:chExt cx="9143999" cy="397164"/>
            </a:xfrm>
          </p:grpSpPr>
          <p:sp>
            <p:nvSpPr>
              <p:cNvPr id="17" name="Rectangle 16"/>
              <p:cNvSpPr/>
              <p:nvPr userDrawn="1"/>
            </p:nvSpPr>
            <p:spPr>
              <a:xfrm>
                <a:off x="1" y="198582"/>
                <a:ext cx="2311648"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Rectangle 17"/>
              <p:cNvSpPr/>
              <p:nvPr userDrawn="1"/>
            </p:nvSpPr>
            <p:spPr>
              <a:xfrm>
                <a:off x="2288114" y="198582"/>
                <a:ext cx="2285296"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Rectangle 19"/>
              <p:cNvSpPr/>
              <p:nvPr userDrawn="1"/>
            </p:nvSpPr>
            <p:spPr>
              <a:xfrm>
                <a:off x="4573409" y="198582"/>
                <a:ext cx="2285296"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Rectangle 20"/>
              <p:cNvSpPr/>
              <p:nvPr userDrawn="1"/>
            </p:nvSpPr>
            <p:spPr>
              <a:xfrm>
                <a:off x="0" y="0"/>
                <a:ext cx="9143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spTree>
    <p:extLst>
      <p:ext uri="{BB962C8B-B14F-4D97-AF65-F5344CB8AC3E}">
        <p14:creationId xmlns:p14="http://schemas.microsoft.com/office/powerpoint/2010/main" val="2528952265"/>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Black with Image">
    <p:bg>
      <p:bgPr>
        <a:solidFill>
          <a:schemeClr val="tx1"/>
        </a:solidFill>
        <a:effectLst/>
      </p:bgPr>
    </p:bg>
    <p:spTree>
      <p:nvGrpSpPr>
        <p:cNvPr id="1" name=""/>
        <p:cNvGrpSpPr/>
        <p:nvPr/>
      </p:nvGrpSpPr>
      <p:grpSpPr>
        <a:xfrm>
          <a:off x="0" y="0"/>
          <a:ext cx="0" cy="0"/>
          <a:chOff x="0" y="0"/>
          <a:chExt cx="0" cy="0"/>
        </a:xfrm>
      </p:grpSpPr>
      <p:pic>
        <p:nvPicPr>
          <p:cNvPr id="25" name="Picture 2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0532" y="5993725"/>
            <a:ext cx="4110814" cy="688208"/>
          </a:xfrm>
          <a:prstGeom prst="rect">
            <a:avLst/>
          </a:prstGeom>
        </p:spPr>
      </p:pic>
      <p:sp>
        <p:nvSpPr>
          <p:cNvPr id="18" name="Picture Placeholder 5"/>
          <p:cNvSpPr>
            <a:spLocks noGrp="1"/>
          </p:cNvSpPr>
          <p:nvPr>
            <p:ph type="pic" sz="quarter" idx="13"/>
          </p:nvPr>
        </p:nvSpPr>
        <p:spPr>
          <a:xfrm>
            <a:off x="4570593" y="397164"/>
            <a:ext cx="4573407" cy="6460836"/>
          </a:xfrm>
        </p:spPr>
        <p:txBody>
          <a:bodyPr/>
          <a:lstStyle/>
          <a:p>
            <a:r>
              <a:rPr lang="en-US"/>
              <a:t>Click icon to add picture</a:t>
            </a:r>
          </a:p>
        </p:txBody>
      </p:sp>
      <p:sp>
        <p:nvSpPr>
          <p:cNvPr id="2" name="Title 1"/>
          <p:cNvSpPr>
            <a:spLocks noGrp="1"/>
          </p:cNvSpPr>
          <p:nvPr>
            <p:ph type="ctrTitle" hasCustomPrompt="1"/>
          </p:nvPr>
        </p:nvSpPr>
        <p:spPr>
          <a:xfrm>
            <a:off x="339556" y="1028941"/>
            <a:ext cx="4114682" cy="1474115"/>
          </a:xfrm>
        </p:spPr>
        <p:txBody>
          <a:bodyPr lIns="0" anchor="b">
            <a:noAutofit/>
          </a:bodyPr>
          <a:lstStyle>
            <a:lvl1pPr algn="l">
              <a:defRPr sz="4050">
                <a:solidFill>
                  <a:schemeClr val="bg1"/>
                </a:solidFill>
                <a:latin typeface="+mj-lt"/>
              </a:defRPr>
            </a:lvl1pPr>
          </a:lstStyle>
          <a:p>
            <a:r>
              <a:rPr lang="en-US" dirty="0"/>
              <a:t>CLICK TO EDIT MASTER TITLE SLIDE</a:t>
            </a:r>
          </a:p>
        </p:txBody>
      </p:sp>
      <p:sp>
        <p:nvSpPr>
          <p:cNvPr id="3" name="Subtitle 2"/>
          <p:cNvSpPr>
            <a:spLocks noGrp="1"/>
          </p:cNvSpPr>
          <p:nvPr>
            <p:ph type="subTitle" idx="1"/>
          </p:nvPr>
        </p:nvSpPr>
        <p:spPr>
          <a:xfrm>
            <a:off x="339556" y="4266822"/>
            <a:ext cx="4114682" cy="666549"/>
          </a:xfrm>
        </p:spPr>
        <p:txBody>
          <a:bodyPr lIns="0" anchor="t">
            <a:normAutofit/>
          </a:bodyPr>
          <a:lstStyle>
            <a:lvl1pPr marL="0" indent="0" algn="l">
              <a:buNone/>
              <a:defRPr sz="1500" b="0">
                <a:solidFill>
                  <a:schemeClr val="bg1">
                    <a:lumMod val="85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21" name="Date Placeholder 6"/>
          <p:cNvSpPr>
            <a:spLocks noGrp="1"/>
          </p:cNvSpPr>
          <p:nvPr>
            <p:ph type="dt" sz="half" idx="10"/>
          </p:nvPr>
        </p:nvSpPr>
        <p:spPr>
          <a:xfrm>
            <a:off x="339555" y="2642329"/>
            <a:ext cx="887187" cy="377962"/>
          </a:xfrm>
          <a:prstGeom prst="rect">
            <a:avLst/>
          </a:prstGeom>
          <a:solidFill>
            <a:schemeClr val="accent1"/>
          </a:solidFill>
        </p:spPr>
        <p:txBody>
          <a:bodyPr anchor="ctr" anchorCtr="0"/>
          <a:lstStyle>
            <a:lvl1pPr algn="ctr">
              <a:defRPr sz="825">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A318C6E2-4AA5-436E-9815-715E9B2235FA}" type="datetime1">
              <a:rPr lang="en-US" smtClean="0"/>
              <a:pPr/>
              <a:t>10/21/2019</a:t>
            </a:fld>
            <a:endParaRPr lang="en-US" dirty="0"/>
          </a:p>
        </p:txBody>
      </p:sp>
      <p:sp>
        <p:nvSpPr>
          <p:cNvPr id="36" name="Footer Placeholder 7"/>
          <p:cNvSpPr>
            <a:spLocks noGrp="1"/>
          </p:cNvSpPr>
          <p:nvPr>
            <p:ph type="ftr" sz="quarter" idx="11"/>
          </p:nvPr>
        </p:nvSpPr>
        <p:spPr>
          <a:xfrm>
            <a:off x="5013476" y="6182922"/>
            <a:ext cx="3220281" cy="250337"/>
          </a:xfrm>
        </p:spPr>
        <p:txBody>
          <a:bodyPr/>
          <a:lstStyle>
            <a:lvl1pPr algn="ctr">
              <a:defRPr>
                <a:solidFill>
                  <a:schemeClr val="bg1">
                    <a:lumMod val="85000"/>
                  </a:schemeClr>
                </a:solidFill>
              </a:defRPr>
            </a:lvl1pPr>
          </a:lstStyle>
          <a:p>
            <a:r>
              <a:rPr lang="en-US" dirty="0"/>
              <a:t>PRESENTATION TITLE</a:t>
            </a:r>
          </a:p>
        </p:txBody>
      </p:sp>
      <p:sp>
        <p:nvSpPr>
          <p:cNvPr id="37" name="Slide Number Placeholder 8"/>
          <p:cNvSpPr>
            <a:spLocks noGrp="1"/>
          </p:cNvSpPr>
          <p:nvPr>
            <p:ph type="sldNum" sz="quarter" idx="12"/>
          </p:nvPr>
        </p:nvSpPr>
        <p:spPr>
          <a:xfrm>
            <a:off x="8407032" y="6182922"/>
            <a:ext cx="415425" cy="250337"/>
          </a:xfrm>
        </p:spPr>
        <p:txBody>
          <a:bodyPr/>
          <a:lstStyle>
            <a:lvl1pPr algn="ctr">
              <a:defRPr>
                <a:solidFill>
                  <a:schemeClr val="bg1">
                    <a:lumMod val="85000"/>
                  </a:schemeClr>
                </a:solidFill>
              </a:defRPr>
            </a:lvl1pPr>
          </a:lstStyle>
          <a:p>
            <a:fld id="{93005692-73BE-493E-93AB-ECD6027A7652}" type="slidenum">
              <a:rPr lang="en-US" smtClean="0"/>
              <a:pPr/>
              <a:t>‹#›</a:t>
            </a:fld>
            <a:endParaRPr lang="en-US" dirty="0"/>
          </a:p>
        </p:txBody>
      </p:sp>
      <p:grpSp>
        <p:nvGrpSpPr>
          <p:cNvPr id="26" name="Group 25"/>
          <p:cNvGrpSpPr/>
          <p:nvPr userDrawn="1"/>
        </p:nvGrpSpPr>
        <p:grpSpPr>
          <a:xfrm>
            <a:off x="0" y="0"/>
            <a:ext cx="9144000" cy="397164"/>
            <a:chOff x="0" y="0"/>
            <a:chExt cx="9144000" cy="397164"/>
          </a:xfrm>
        </p:grpSpPr>
        <p:sp>
          <p:nvSpPr>
            <p:cNvPr id="27" name="Rectangle 26"/>
            <p:cNvSpPr/>
            <p:nvPr userDrawn="1"/>
          </p:nvSpPr>
          <p:spPr>
            <a:xfrm>
              <a:off x="6858704" y="198582"/>
              <a:ext cx="2285296" cy="1985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8" name="Group 27"/>
            <p:cNvGrpSpPr/>
            <p:nvPr userDrawn="1"/>
          </p:nvGrpSpPr>
          <p:grpSpPr>
            <a:xfrm>
              <a:off x="0" y="0"/>
              <a:ext cx="9143999" cy="397164"/>
              <a:chOff x="0" y="0"/>
              <a:chExt cx="9143999" cy="397164"/>
            </a:xfrm>
          </p:grpSpPr>
          <p:sp>
            <p:nvSpPr>
              <p:cNvPr id="29" name="Rectangle 28"/>
              <p:cNvSpPr/>
              <p:nvPr userDrawn="1"/>
            </p:nvSpPr>
            <p:spPr>
              <a:xfrm>
                <a:off x="1" y="198582"/>
                <a:ext cx="2311648"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Rectangle 29"/>
              <p:cNvSpPr/>
              <p:nvPr userDrawn="1"/>
            </p:nvSpPr>
            <p:spPr>
              <a:xfrm>
                <a:off x="2288114" y="198582"/>
                <a:ext cx="2285296"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Rectangle 30"/>
              <p:cNvSpPr/>
              <p:nvPr userDrawn="1"/>
            </p:nvSpPr>
            <p:spPr>
              <a:xfrm>
                <a:off x="4573409" y="198582"/>
                <a:ext cx="2285296"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Rectangle 31"/>
              <p:cNvSpPr/>
              <p:nvPr userDrawn="1"/>
            </p:nvSpPr>
            <p:spPr>
              <a:xfrm>
                <a:off x="0" y="0"/>
                <a:ext cx="9143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spTree>
    <p:extLst>
      <p:ext uri="{BB962C8B-B14F-4D97-AF65-F5344CB8AC3E}">
        <p14:creationId xmlns:p14="http://schemas.microsoft.com/office/powerpoint/2010/main" val="350106763"/>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666323211"/>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_Menu">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7"/>
          <p:cNvSpPr>
            <a:spLocks noGrp="1"/>
          </p:cNvSpPr>
          <p:nvPr>
            <p:ph type="body" sz="quarter" idx="13" hasCustomPrompt="1"/>
          </p:nvPr>
        </p:nvSpPr>
        <p:spPr>
          <a:xfrm>
            <a:off x="5555773" y="685060"/>
            <a:ext cx="1065644" cy="286052"/>
          </a:xfrm>
        </p:spPr>
        <p:txBody>
          <a:bodyPr anchor="ctr">
            <a:noAutofit/>
          </a:bodyPr>
          <a:lstStyle>
            <a:lvl1pPr marL="0" indent="0" algn="ctr">
              <a:buNone/>
              <a:defRPr sz="825" b="0" baseline="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MENU ITEM 1</a:t>
            </a:r>
          </a:p>
        </p:txBody>
      </p:sp>
      <p:sp>
        <p:nvSpPr>
          <p:cNvPr id="9" name="Text Placeholder 7"/>
          <p:cNvSpPr>
            <a:spLocks noGrp="1"/>
          </p:cNvSpPr>
          <p:nvPr>
            <p:ph type="body" sz="quarter" idx="14" hasCustomPrompt="1"/>
          </p:nvPr>
        </p:nvSpPr>
        <p:spPr>
          <a:xfrm>
            <a:off x="6681169" y="685060"/>
            <a:ext cx="1065644" cy="286052"/>
          </a:xfrm>
        </p:spPr>
        <p:txBody>
          <a:bodyPr anchor="ctr">
            <a:noAutofit/>
          </a:bodyPr>
          <a:lstStyle>
            <a:lvl1pPr marL="0" indent="0" algn="ctr">
              <a:buNone/>
              <a:defRPr sz="825" b="0" baseline="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MENU ITEM 2</a:t>
            </a:r>
          </a:p>
        </p:txBody>
      </p:sp>
      <p:sp>
        <p:nvSpPr>
          <p:cNvPr id="10" name="Text Placeholder 7"/>
          <p:cNvSpPr>
            <a:spLocks noGrp="1"/>
          </p:cNvSpPr>
          <p:nvPr>
            <p:ph type="body" sz="quarter" idx="15" hasCustomPrompt="1"/>
          </p:nvPr>
        </p:nvSpPr>
        <p:spPr>
          <a:xfrm>
            <a:off x="7806565" y="685060"/>
            <a:ext cx="1065644" cy="286052"/>
          </a:xfrm>
        </p:spPr>
        <p:txBody>
          <a:bodyPr anchor="ctr">
            <a:noAutofit/>
          </a:bodyPr>
          <a:lstStyle>
            <a:lvl1pPr marL="0" indent="0" algn="ctr">
              <a:buNone/>
              <a:defRPr sz="825" b="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MENU ITEM 3</a:t>
            </a:r>
          </a:p>
        </p:txBody>
      </p:sp>
      <p:sp>
        <p:nvSpPr>
          <p:cNvPr id="11" name="Footer Placeholder 10"/>
          <p:cNvSpPr>
            <a:spLocks noGrp="1"/>
          </p:cNvSpPr>
          <p:nvPr>
            <p:ph type="ftr" sz="quarter" idx="17"/>
          </p:nvPr>
        </p:nvSpPr>
        <p:spPr/>
        <p:txBody>
          <a:bodyPr/>
          <a:lstStyle/>
          <a:p>
            <a:r>
              <a:rPr lang="en-US"/>
              <a:t>PRESENTATION TITLE</a:t>
            </a:r>
            <a:endParaRPr lang="en-US" dirty="0"/>
          </a:p>
        </p:txBody>
      </p:sp>
      <p:sp>
        <p:nvSpPr>
          <p:cNvPr id="12" name="Slide Number Placeholder 11"/>
          <p:cNvSpPr>
            <a:spLocks noGrp="1"/>
          </p:cNvSpPr>
          <p:nvPr>
            <p:ph type="sldNum" sz="quarter" idx="18"/>
          </p:nvPr>
        </p:nvSpPr>
        <p:spPr/>
        <p:txBody>
          <a:bodyPr/>
          <a:lstStyle/>
          <a:p>
            <a:r>
              <a:rPr lang="en-US" dirty="0"/>
              <a:t>PAGE  </a:t>
            </a:r>
            <a:fld id="{93005692-73BE-493E-93AB-ECD6027A7652}" type="slidenum">
              <a:rPr lang="en-US" smtClean="0"/>
              <a:pPr/>
              <a:t>‹#›</a:t>
            </a:fld>
            <a:endParaRPr lang="en-US" dirty="0"/>
          </a:p>
        </p:txBody>
      </p:sp>
      <p:sp>
        <p:nvSpPr>
          <p:cNvPr id="4" name="Title 3"/>
          <p:cNvSpPr>
            <a:spLocks noGrp="1"/>
          </p:cNvSpPr>
          <p:nvPr>
            <p:ph type="title"/>
          </p:nvPr>
        </p:nvSpPr>
        <p:spPr>
          <a:xfrm>
            <a:off x="194913" y="434109"/>
            <a:ext cx="5284561" cy="895927"/>
          </a:xfrm>
        </p:spPr>
        <p:txBody>
          <a:bodyPr/>
          <a:lstStyle>
            <a:lvl1pPr>
              <a:defRPr cap="all" baseline="0"/>
            </a:lvl1pPr>
          </a:lstStyle>
          <a:p>
            <a:r>
              <a:rPr lang="en-US"/>
              <a:t>Click to edit Master title style</a:t>
            </a:r>
            <a:endParaRPr lang="en-US" dirty="0"/>
          </a:p>
        </p:txBody>
      </p:sp>
    </p:spTree>
    <p:extLst>
      <p:ext uri="{BB962C8B-B14F-4D97-AF65-F5344CB8AC3E}">
        <p14:creationId xmlns:p14="http://schemas.microsoft.com/office/powerpoint/2010/main" val="1267036257"/>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4912" y="1709739"/>
            <a:ext cx="7049630" cy="2852737"/>
          </a:xfrm>
        </p:spPr>
        <p:txBody>
          <a:bodyPr anchor="b">
            <a:normAutofit/>
          </a:bodyPr>
          <a:lstStyle>
            <a:lvl1pPr algn="l">
              <a:defRPr sz="3000" baseline="0">
                <a:solidFill>
                  <a:schemeClr val="tx1"/>
                </a:solidFill>
              </a:defRPr>
            </a:lvl1pPr>
          </a:lstStyle>
          <a:p>
            <a:r>
              <a:rPr lang="en-US" dirty="0"/>
              <a:t>CLICK TO EDIT MASTER</a:t>
            </a:r>
            <a:br>
              <a:rPr lang="en-US" dirty="0"/>
            </a:br>
            <a:r>
              <a:rPr lang="en-US" dirty="0"/>
              <a:t>SECTION TITLE SLIDE</a:t>
            </a:r>
          </a:p>
        </p:txBody>
      </p:sp>
      <p:sp>
        <p:nvSpPr>
          <p:cNvPr id="3" name="Text Placeholder 2"/>
          <p:cNvSpPr>
            <a:spLocks noGrp="1"/>
          </p:cNvSpPr>
          <p:nvPr>
            <p:ph type="body" idx="1"/>
          </p:nvPr>
        </p:nvSpPr>
        <p:spPr>
          <a:xfrm>
            <a:off x="194912" y="4589464"/>
            <a:ext cx="7049630" cy="1500187"/>
          </a:xfrm>
        </p:spPr>
        <p:txBody>
          <a:bodyPr>
            <a:normAutofit/>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2969021156"/>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Section Header_ALT">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763" y="1618022"/>
            <a:ext cx="6984747" cy="2130268"/>
          </a:xfrm>
          <a:prstGeom prst="rect">
            <a:avLst/>
          </a:prstGeom>
        </p:spPr>
      </p:pic>
      <p:sp>
        <p:nvSpPr>
          <p:cNvPr id="2" name="Title 1"/>
          <p:cNvSpPr>
            <a:spLocks noGrp="1"/>
          </p:cNvSpPr>
          <p:nvPr>
            <p:ph type="ctrTitle" hasCustomPrompt="1"/>
          </p:nvPr>
        </p:nvSpPr>
        <p:spPr>
          <a:xfrm>
            <a:off x="720391" y="3727927"/>
            <a:ext cx="6577965" cy="1212056"/>
          </a:xfrm>
        </p:spPr>
        <p:txBody>
          <a:bodyPr anchor="b">
            <a:noAutofit/>
          </a:bodyPr>
          <a:lstStyle>
            <a:lvl1pPr algn="l">
              <a:defRPr sz="3000" baseline="0">
                <a:solidFill>
                  <a:schemeClr val="tx1"/>
                </a:solidFill>
                <a:latin typeface="+mj-lt"/>
              </a:defRPr>
            </a:lvl1pPr>
          </a:lstStyle>
          <a:p>
            <a:r>
              <a:rPr lang="en-US" dirty="0"/>
              <a:t>CLICK TO EDIT MASTER</a:t>
            </a:r>
            <a:br>
              <a:rPr lang="en-US" dirty="0"/>
            </a:br>
            <a:r>
              <a:rPr lang="en-US" dirty="0"/>
              <a:t>SECTION TITLE SLIDE OPTION 2</a:t>
            </a:r>
          </a:p>
        </p:txBody>
      </p:sp>
      <p:sp>
        <p:nvSpPr>
          <p:cNvPr id="3" name="Subtitle 2"/>
          <p:cNvSpPr>
            <a:spLocks noGrp="1"/>
          </p:cNvSpPr>
          <p:nvPr>
            <p:ph type="subTitle" idx="1"/>
          </p:nvPr>
        </p:nvSpPr>
        <p:spPr bwMode="gray">
          <a:xfrm>
            <a:off x="720391" y="4947814"/>
            <a:ext cx="6577965" cy="666549"/>
          </a:xfrm>
        </p:spPr>
        <p:txBody>
          <a:bodyPr anchor="t">
            <a:normAutofit/>
          </a:bodyPr>
          <a:lstStyle>
            <a:lvl1pPr marL="0" indent="0" algn="l">
              <a:buNone/>
              <a:defRPr sz="1800">
                <a:solidFill>
                  <a:schemeClr val="tx1">
                    <a:lumMod val="50000"/>
                    <a:lumOff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grpSp>
        <p:nvGrpSpPr>
          <p:cNvPr id="18" name="Group 17"/>
          <p:cNvGrpSpPr/>
          <p:nvPr userDrawn="1"/>
        </p:nvGrpSpPr>
        <p:grpSpPr>
          <a:xfrm>
            <a:off x="0" y="0"/>
            <a:ext cx="9144000" cy="397164"/>
            <a:chOff x="0" y="0"/>
            <a:chExt cx="9144000" cy="397164"/>
          </a:xfrm>
        </p:grpSpPr>
        <p:sp>
          <p:nvSpPr>
            <p:cNvPr id="19" name="Rectangle 18"/>
            <p:cNvSpPr/>
            <p:nvPr userDrawn="1"/>
          </p:nvSpPr>
          <p:spPr>
            <a:xfrm>
              <a:off x="6858704" y="198582"/>
              <a:ext cx="2285296" cy="1985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0" name="Group 19"/>
            <p:cNvGrpSpPr/>
            <p:nvPr userDrawn="1"/>
          </p:nvGrpSpPr>
          <p:grpSpPr>
            <a:xfrm>
              <a:off x="0" y="0"/>
              <a:ext cx="9143999" cy="397164"/>
              <a:chOff x="0" y="0"/>
              <a:chExt cx="9143999" cy="397164"/>
            </a:xfrm>
          </p:grpSpPr>
          <p:sp>
            <p:nvSpPr>
              <p:cNvPr id="21" name="Rectangle 20"/>
              <p:cNvSpPr/>
              <p:nvPr userDrawn="1"/>
            </p:nvSpPr>
            <p:spPr>
              <a:xfrm>
                <a:off x="1" y="198582"/>
                <a:ext cx="2311648"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Rectangle 25"/>
              <p:cNvSpPr/>
              <p:nvPr userDrawn="1"/>
            </p:nvSpPr>
            <p:spPr>
              <a:xfrm>
                <a:off x="2288114" y="198582"/>
                <a:ext cx="2285296"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userDrawn="1"/>
            </p:nvSpPr>
            <p:spPr>
              <a:xfrm>
                <a:off x="4573409" y="198582"/>
                <a:ext cx="2285296"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p:cNvSpPr/>
              <p:nvPr userDrawn="1"/>
            </p:nvSpPr>
            <p:spPr>
              <a:xfrm>
                <a:off x="0" y="0"/>
                <a:ext cx="9143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spTree>
    <p:extLst>
      <p:ext uri="{BB962C8B-B14F-4D97-AF65-F5344CB8AC3E}">
        <p14:creationId xmlns:p14="http://schemas.microsoft.com/office/powerpoint/2010/main" val="3642748302"/>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4913" y="434109"/>
            <a:ext cx="8677297" cy="895927"/>
          </a:xfrm>
        </p:spPr>
        <p:txBody>
          <a:bodyPr/>
          <a:lstStyle/>
          <a:p>
            <a:r>
              <a:rPr lang="en-US" dirty="0"/>
              <a:t>CLICK TO EDIT MASTER TITLE STYLE</a:t>
            </a:r>
          </a:p>
        </p:txBody>
      </p:sp>
      <p:sp>
        <p:nvSpPr>
          <p:cNvPr id="3" name="Content Placeholder 2"/>
          <p:cNvSpPr>
            <a:spLocks noGrp="1"/>
          </p:cNvSpPr>
          <p:nvPr>
            <p:ph sz="half" idx="1"/>
          </p:nvPr>
        </p:nvSpPr>
        <p:spPr>
          <a:xfrm>
            <a:off x="194912" y="1413164"/>
            <a:ext cx="4190141" cy="4590472"/>
          </a:xfrm>
        </p:spPr>
        <p:txBody>
          <a:bodyPr/>
          <a:lstStyle>
            <a:lvl1pPr marL="216694" indent="-216694">
              <a:spcBef>
                <a:spcPts val="600"/>
              </a:spcBef>
              <a:spcAft>
                <a:spcPts val="600"/>
              </a:spcAft>
              <a:buFont typeface="Wingdings" charset="2"/>
              <a:buChar char="§"/>
              <a:defRPr/>
            </a:lvl1pPr>
            <a:lvl2pPr marL="514350" indent="-171450">
              <a:spcBef>
                <a:spcPts val="600"/>
              </a:spcBef>
              <a:spcAft>
                <a:spcPts val="600"/>
              </a:spcAft>
              <a:buFont typeface="Wingdings" charset="2"/>
              <a:buChar char="§"/>
              <a:defRPr/>
            </a:lvl2pPr>
            <a:lvl3pPr marL="857250" indent="-171450">
              <a:spcBef>
                <a:spcPts val="600"/>
              </a:spcBef>
              <a:spcAft>
                <a:spcPts val="600"/>
              </a:spcAft>
              <a:buFont typeface="Wingdings" charset="2"/>
              <a:buChar char="§"/>
              <a:defRPr/>
            </a:lvl3pPr>
            <a:lvl4pPr marL="1200150" indent="-171450">
              <a:spcBef>
                <a:spcPts val="600"/>
              </a:spcBef>
              <a:spcAft>
                <a:spcPts val="600"/>
              </a:spcAft>
              <a:buFont typeface="Wingdings" charset="2"/>
              <a:buChar char="§"/>
              <a:defRPr/>
            </a:lvl4pPr>
            <a:lvl5pPr marL="1543050" indent="-171450">
              <a:spcBef>
                <a:spcPts val="600"/>
              </a:spcBef>
              <a:spcAft>
                <a:spcPts val="600"/>
              </a:spcAft>
              <a:buFont typeface="Wingdings" charset="2"/>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8244" y="1413164"/>
            <a:ext cx="4243965" cy="4590472"/>
          </a:xfrm>
        </p:spPr>
        <p:txBody>
          <a:bodyPr/>
          <a:lstStyle>
            <a:lvl1pPr marL="216694" indent="-216694">
              <a:spcBef>
                <a:spcPts val="600"/>
              </a:spcBef>
              <a:spcAft>
                <a:spcPts val="600"/>
              </a:spcAft>
              <a:buFont typeface="Wingdings" charset="2"/>
              <a:buChar char="§"/>
              <a:defRPr/>
            </a:lvl1pPr>
            <a:lvl2pPr marL="514350" indent="-171450">
              <a:spcBef>
                <a:spcPts val="600"/>
              </a:spcBef>
              <a:spcAft>
                <a:spcPts val="600"/>
              </a:spcAft>
              <a:buFont typeface="Wingdings" charset="2"/>
              <a:buChar char="§"/>
              <a:defRPr/>
            </a:lvl2pPr>
            <a:lvl3pPr marL="857250" indent="-171450">
              <a:spcBef>
                <a:spcPts val="600"/>
              </a:spcBef>
              <a:spcAft>
                <a:spcPts val="600"/>
              </a:spcAft>
              <a:buFont typeface="Wingdings" charset="2"/>
              <a:buChar char="§"/>
              <a:defRPr/>
            </a:lvl3pPr>
            <a:lvl4pPr marL="1200150" indent="-171450">
              <a:spcBef>
                <a:spcPts val="600"/>
              </a:spcBef>
              <a:spcAft>
                <a:spcPts val="600"/>
              </a:spcAft>
              <a:buFont typeface="Wingdings" charset="2"/>
              <a:buChar char="§"/>
              <a:defRPr/>
            </a:lvl4pPr>
            <a:lvl5pPr marL="1543050" indent="-171450">
              <a:spcBef>
                <a:spcPts val="600"/>
              </a:spcBef>
              <a:spcAft>
                <a:spcPts val="600"/>
              </a:spcAft>
              <a:buFont typeface="Wingdings" charset="2"/>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8"/>
          <p:cNvSpPr>
            <a:spLocks noGrp="1"/>
          </p:cNvSpPr>
          <p:nvPr>
            <p:ph type="ftr" sz="quarter" idx="11"/>
          </p:nvPr>
        </p:nvSpPr>
        <p:spPr/>
        <p:txBody>
          <a:bodyPr/>
          <a:lstStyle/>
          <a:p>
            <a:r>
              <a:rPr lang="en-US"/>
              <a:t>PRESENTATION TITLE</a:t>
            </a:r>
            <a:endParaRPr lang="en-US" dirty="0"/>
          </a:p>
        </p:txBody>
      </p:sp>
      <p:sp>
        <p:nvSpPr>
          <p:cNvPr id="10" name="Slide Number Placeholder 9"/>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2238516483"/>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5387355" y="5815780"/>
            <a:ext cx="4047532" cy="1234451"/>
          </a:xfrm>
          <a:prstGeom prst="rect">
            <a:avLst/>
          </a:prstGeom>
        </p:spPr>
      </p:pic>
      <p:sp>
        <p:nvSpPr>
          <p:cNvPr id="2" name="Title Placeholder 1"/>
          <p:cNvSpPr>
            <a:spLocks noGrp="1"/>
          </p:cNvSpPr>
          <p:nvPr>
            <p:ph type="title"/>
          </p:nvPr>
        </p:nvSpPr>
        <p:spPr>
          <a:xfrm>
            <a:off x="194913" y="434109"/>
            <a:ext cx="8677297" cy="89592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94912" y="1413164"/>
            <a:ext cx="8677297" cy="459511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94912" y="6335310"/>
            <a:ext cx="3919888" cy="250337"/>
          </a:xfrm>
          <a:prstGeom prst="rect">
            <a:avLst/>
          </a:prstGeom>
        </p:spPr>
        <p:txBody>
          <a:bodyPr vert="horz" lIns="91440" tIns="45720" rIns="91440" bIns="45720" rtlCol="0" anchor="ctr"/>
          <a:lstStyle>
            <a:lvl1pPr algn="l">
              <a:defRPr sz="75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4191000" y="6335310"/>
            <a:ext cx="762000" cy="250337"/>
          </a:xfrm>
          <a:prstGeom prst="rect">
            <a:avLst/>
          </a:prstGeom>
        </p:spPr>
        <p:txBody>
          <a:bodyPr vert="horz" lIns="91440" tIns="45720" rIns="91440" bIns="45720" rtlCol="0" anchor="ctr"/>
          <a:lstStyle>
            <a:lvl1pPr algn="ctr">
              <a:defRPr sz="75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PAGE  </a:t>
            </a:r>
            <a:fld id="{93005692-73BE-493E-93AB-ECD6027A7652}" type="slidenum">
              <a:rPr lang="en-US" smtClean="0"/>
              <a:pPr/>
              <a:t>‹#›</a:t>
            </a:fld>
            <a:endParaRPr lang="en-US" dirty="0"/>
          </a:p>
        </p:txBody>
      </p:sp>
      <p:grpSp>
        <p:nvGrpSpPr>
          <p:cNvPr id="4" name="Group 3"/>
          <p:cNvGrpSpPr/>
          <p:nvPr userDrawn="1"/>
        </p:nvGrpSpPr>
        <p:grpSpPr>
          <a:xfrm>
            <a:off x="0" y="0"/>
            <a:ext cx="9144000" cy="397164"/>
            <a:chOff x="0" y="0"/>
            <a:chExt cx="9144000" cy="397164"/>
          </a:xfrm>
        </p:grpSpPr>
        <p:sp>
          <p:nvSpPr>
            <p:cNvPr id="19" name="Rectangle 18"/>
            <p:cNvSpPr/>
            <p:nvPr userDrawn="1"/>
          </p:nvSpPr>
          <p:spPr>
            <a:xfrm>
              <a:off x="6858704" y="198582"/>
              <a:ext cx="2285296" cy="1985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7" name="Group 6"/>
            <p:cNvGrpSpPr/>
            <p:nvPr userDrawn="1"/>
          </p:nvGrpSpPr>
          <p:grpSpPr>
            <a:xfrm>
              <a:off x="0" y="0"/>
              <a:ext cx="9143999" cy="397164"/>
              <a:chOff x="0" y="0"/>
              <a:chExt cx="9143999" cy="397164"/>
            </a:xfrm>
          </p:grpSpPr>
          <p:sp>
            <p:nvSpPr>
              <p:cNvPr id="16" name="Rectangle 15"/>
              <p:cNvSpPr/>
              <p:nvPr userDrawn="1"/>
            </p:nvSpPr>
            <p:spPr>
              <a:xfrm>
                <a:off x="1" y="198582"/>
                <a:ext cx="2311648"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Rectangle 16"/>
              <p:cNvSpPr/>
              <p:nvPr userDrawn="1"/>
            </p:nvSpPr>
            <p:spPr>
              <a:xfrm>
                <a:off x="2288114" y="198582"/>
                <a:ext cx="2285296"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Rectangle 17"/>
              <p:cNvSpPr/>
              <p:nvPr userDrawn="1"/>
            </p:nvSpPr>
            <p:spPr>
              <a:xfrm>
                <a:off x="4573409" y="198582"/>
                <a:ext cx="2285296"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Rectangle 19"/>
              <p:cNvSpPr/>
              <p:nvPr userDrawn="1"/>
            </p:nvSpPr>
            <p:spPr>
              <a:xfrm>
                <a:off x="0" y="0"/>
                <a:ext cx="9143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spTree>
    <p:extLst>
      <p:ext uri="{BB962C8B-B14F-4D97-AF65-F5344CB8AC3E}">
        <p14:creationId xmlns:p14="http://schemas.microsoft.com/office/powerpoint/2010/main" val="973700157"/>
      </p:ext>
    </p:extLst>
  </p:cSld>
  <p:clrMap bg1="lt1" tx1="dk1" bg2="lt2" tx2="dk2" accent1="accent1" accent2="accent2" accent3="accent3" accent4="accent4" accent5="accent5" accent6="accent6" hlink="hlink" folHlink="folHlink"/>
  <p:sldLayoutIdLst>
    <p:sldLayoutId id="2147483669" r:id="rId1"/>
    <p:sldLayoutId id="2147483714" r:id="rId2"/>
    <p:sldLayoutId id="2147483715" r:id="rId3"/>
    <p:sldLayoutId id="2147483716" r:id="rId4"/>
    <p:sldLayoutId id="2147483670" r:id="rId5"/>
    <p:sldLayoutId id="2147483693" r:id="rId6"/>
    <p:sldLayoutId id="2147483671" r:id="rId7"/>
    <p:sldLayoutId id="2147483690" r:id="rId8"/>
    <p:sldLayoutId id="2147483672" r:id="rId9"/>
    <p:sldLayoutId id="2147483673" r:id="rId10"/>
    <p:sldLayoutId id="2147483674" r:id="rId11"/>
    <p:sldLayoutId id="2147483675" r:id="rId12"/>
    <p:sldLayoutId id="2147483710" r:id="rId13"/>
    <p:sldLayoutId id="2147483717" r:id="rId14"/>
    <p:sldLayoutId id="2147483718" r:id="rId15"/>
    <p:sldLayoutId id="2147483719" r:id="rId16"/>
    <p:sldLayoutId id="2147483720" r:id="rId17"/>
    <p:sldLayoutId id="2147483721" r:id="rId18"/>
    <p:sldLayoutId id="2147483712" r:id="rId19"/>
    <p:sldLayoutId id="2147483713" r:id="rId20"/>
  </p:sldLayoutIdLst>
  <p:transition spd="slow">
    <p:push dir="u"/>
  </p:transition>
  <p:hf hdr="0" dt="0"/>
  <p:txStyles>
    <p:titleStyle>
      <a:lvl1pPr algn="l" defTabSz="685800" rtl="0" eaLnBrk="1" latinLnBrk="0" hangingPunct="1">
        <a:lnSpc>
          <a:spcPct val="85000"/>
        </a:lnSpc>
        <a:spcBef>
          <a:spcPct val="0"/>
        </a:spcBef>
        <a:buNone/>
        <a:defRPr sz="2700" b="0" kern="1200" spc="38" baseline="0">
          <a:solidFill>
            <a:schemeClr val="tx1"/>
          </a:solidFill>
          <a:latin typeface="+mj-lt"/>
          <a:ea typeface="+mj-ea"/>
          <a:cs typeface="+mj-cs"/>
        </a:defRPr>
      </a:lvl1pPr>
    </p:titleStyle>
    <p:bodyStyle>
      <a:lvl1pPr marL="216694" indent="-216694" algn="l" defTabSz="685800" rtl="0" eaLnBrk="1" latinLnBrk="0" hangingPunct="1">
        <a:lnSpc>
          <a:spcPct val="100000"/>
        </a:lnSpc>
        <a:spcBef>
          <a:spcPts val="600"/>
        </a:spcBef>
        <a:spcAft>
          <a:spcPts val="600"/>
        </a:spcAft>
        <a:buClr>
          <a:schemeClr val="tx1"/>
        </a:buClr>
        <a:buSzPct val="85000"/>
        <a:buFont typeface="Wingdings" charset="2"/>
        <a:buChar char="§"/>
        <a:defRPr sz="1800" kern="1200">
          <a:solidFill>
            <a:schemeClr val="tx1"/>
          </a:solidFill>
          <a:latin typeface="+mn-lt"/>
          <a:ea typeface="+mn-ea"/>
          <a:cs typeface="+mn-cs"/>
        </a:defRPr>
      </a:lvl1pPr>
      <a:lvl2pPr marL="514350" indent="-171450" algn="l" defTabSz="685800" rtl="0" eaLnBrk="1" latinLnBrk="0" hangingPunct="1">
        <a:lnSpc>
          <a:spcPct val="100000"/>
        </a:lnSpc>
        <a:spcBef>
          <a:spcPts val="600"/>
        </a:spcBef>
        <a:spcAft>
          <a:spcPts val="600"/>
        </a:spcAft>
        <a:buClr>
          <a:schemeClr val="tx1"/>
        </a:buClr>
        <a:buSzPct val="85000"/>
        <a:buFont typeface="Wingdings" charset="2"/>
        <a:buChar char="§"/>
        <a:defRPr sz="1500" kern="1200">
          <a:solidFill>
            <a:schemeClr val="tx1"/>
          </a:solidFill>
          <a:latin typeface="+mn-lt"/>
          <a:ea typeface="+mn-ea"/>
          <a:cs typeface="+mn-cs"/>
        </a:defRPr>
      </a:lvl2pPr>
      <a:lvl3pPr marL="857250" indent="-171450" algn="l" defTabSz="685800" rtl="0" eaLnBrk="1" latinLnBrk="0" hangingPunct="1">
        <a:lnSpc>
          <a:spcPct val="100000"/>
        </a:lnSpc>
        <a:spcBef>
          <a:spcPts val="600"/>
        </a:spcBef>
        <a:spcAft>
          <a:spcPts val="600"/>
        </a:spcAft>
        <a:buClr>
          <a:schemeClr val="tx1"/>
        </a:buClr>
        <a:buSzPct val="85000"/>
        <a:buFont typeface="Wingdings" charset="2"/>
        <a:buChar char="§"/>
        <a:defRPr sz="1350" kern="1200">
          <a:solidFill>
            <a:schemeClr val="tx1"/>
          </a:solidFill>
          <a:latin typeface="+mn-lt"/>
          <a:ea typeface="+mn-ea"/>
          <a:cs typeface="+mn-cs"/>
        </a:defRPr>
      </a:lvl3pPr>
      <a:lvl4pPr marL="1200150" indent="-171450" algn="l" defTabSz="685800" rtl="0" eaLnBrk="1" latinLnBrk="0" hangingPunct="1">
        <a:lnSpc>
          <a:spcPct val="100000"/>
        </a:lnSpc>
        <a:spcBef>
          <a:spcPts val="600"/>
        </a:spcBef>
        <a:spcAft>
          <a:spcPts val="600"/>
        </a:spcAft>
        <a:buClr>
          <a:schemeClr val="tx1"/>
        </a:buClr>
        <a:buSzPct val="85000"/>
        <a:buFont typeface="Wingdings" charset="2"/>
        <a:buChar char="§"/>
        <a:defRPr sz="1200" kern="1200">
          <a:solidFill>
            <a:schemeClr val="tx1"/>
          </a:solidFill>
          <a:latin typeface="+mn-lt"/>
          <a:ea typeface="+mn-ea"/>
          <a:cs typeface="+mn-cs"/>
        </a:defRPr>
      </a:lvl4pPr>
      <a:lvl5pPr marL="1543050" indent="-171450" algn="l" defTabSz="685800" rtl="0" eaLnBrk="1" latinLnBrk="0" hangingPunct="1">
        <a:lnSpc>
          <a:spcPct val="100000"/>
        </a:lnSpc>
        <a:spcBef>
          <a:spcPts val="600"/>
        </a:spcBef>
        <a:spcAft>
          <a:spcPts val="600"/>
        </a:spcAft>
        <a:buClr>
          <a:schemeClr val="tx1"/>
        </a:buClr>
        <a:buSzPct val="85000"/>
        <a:buFont typeface="Wingdings" charset="2"/>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notesSlide" Target="../notesSlides/notesSlide4.xml"/><Relationship Id="rId7"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913" y="434108"/>
            <a:ext cx="8677297" cy="1943331"/>
          </a:xfrm>
        </p:spPr>
        <p:txBody>
          <a:bodyPr>
            <a:normAutofit/>
          </a:bodyPr>
          <a:lstStyle/>
          <a:p>
            <a:pPr algn="ctr"/>
            <a:r>
              <a:rPr lang="en-GB" dirty="0" err="1"/>
              <a:t>MobCal</a:t>
            </a:r>
            <a:r>
              <a:rPr lang="en-GB" dirty="0"/>
              <a:t>-MPI: A parallelized molecular collision cross section package with optimized accuracy and efficiency for trajectory method calculations</a:t>
            </a:r>
            <a:endParaRPr lang="en-US" dirty="0"/>
          </a:p>
        </p:txBody>
      </p:sp>
      <p:sp>
        <p:nvSpPr>
          <p:cNvPr id="5" name="Rectangle 4">
            <a:extLst>
              <a:ext uri="{FF2B5EF4-FFF2-40B4-BE49-F238E27FC236}">
                <a16:creationId xmlns:a16="http://schemas.microsoft.com/office/drawing/2014/main" id="{BCB9639F-0574-4B2E-883C-ABA0D9589691}"/>
              </a:ext>
            </a:extLst>
          </p:cNvPr>
          <p:cNvSpPr/>
          <p:nvPr/>
        </p:nvSpPr>
        <p:spPr>
          <a:xfrm>
            <a:off x="0" y="5844358"/>
            <a:ext cx="8609819" cy="1015663"/>
          </a:xfrm>
          <a:prstGeom prst="rect">
            <a:avLst/>
          </a:prstGeom>
        </p:spPr>
        <p:txBody>
          <a:bodyPr wrap="square">
            <a:spAutoFit/>
          </a:bodyPr>
          <a:lstStyle/>
          <a:p>
            <a:r>
              <a:rPr lang="en-US" sz="2400" b="1" dirty="0"/>
              <a:t>Hopkins Laboratory</a:t>
            </a:r>
          </a:p>
          <a:p>
            <a:r>
              <a:rPr lang="en-US" dirty="0"/>
              <a:t>Department of Chemistry</a:t>
            </a:r>
          </a:p>
          <a:p>
            <a:r>
              <a:rPr lang="en-US" dirty="0"/>
              <a:t>University of Waterloo</a:t>
            </a:r>
          </a:p>
        </p:txBody>
      </p:sp>
      <p:pic>
        <p:nvPicPr>
          <p:cNvPr id="3" name="Picture 2">
            <a:extLst>
              <a:ext uri="{FF2B5EF4-FFF2-40B4-BE49-F238E27FC236}">
                <a16:creationId xmlns:a16="http://schemas.microsoft.com/office/drawing/2014/main" id="{C02D9E35-F2A0-4270-ADA2-C90426EF5099}"/>
              </a:ext>
            </a:extLst>
          </p:cNvPr>
          <p:cNvPicPr>
            <a:picLocks noChangeAspect="1"/>
          </p:cNvPicPr>
          <p:nvPr/>
        </p:nvPicPr>
        <p:blipFill rotWithShape="1">
          <a:blip r:embed="rId3"/>
          <a:srcRect l="9638"/>
          <a:stretch/>
        </p:blipFill>
        <p:spPr>
          <a:xfrm>
            <a:off x="2404251" y="2178756"/>
            <a:ext cx="4335498" cy="3304400"/>
          </a:xfrm>
          <a:prstGeom prst="rect">
            <a:avLst/>
          </a:prstGeom>
        </p:spPr>
      </p:pic>
    </p:spTree>
    <p:extLst>
      <p:ext uri="{BB962C8B-B14F-4D97-AF65-F5344CB8AC3E}">
        <p14:creationId xmlns:p14="http://schemas.microsoft.com/office/powerpoint/2010/main" val="25348011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914" y="434109"/>
            <a:ext cx="8717662" cy="895927"/>
          </a:xfrm>
        </p:spPr>
        <p:txBody>
          <a:bodyPr/>
          <a:lstStyle/>
          <a:p>
            <a:r>
              <a:rPr lang="en-CA" dirty="0"/>
              <a:t>Evaluating the effectiveness of scaling parameters</a:t>
            </a:r>
            <a:br>
              <a:rPr lang="en-US" sz="2800" dirty="0"/>
            </a:br>
            <a:endParaRPr lang="en-US" dirty="0"/>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10</a:t>
            </a:fld>
            <a:endParaRPr lang="en-US" dirty="0"/>
          </a:p>
        </p:txBody>
      </p:sp>
      <p:sp>
        <p:nvSpPr>
          <p:cNvPr id="10" name="Rectangle 2">
            <a:extLst>
              <a:ext uri="{FF2B5EF4-FFF2-40B4-BE49-F238E27FC236}">
                <a16:creationId xmlns:a16="http://schemas.microsoft.com/office/drawing/2014/main" id="{C813FE74-E323-4EFD-970A-E3E976515C39}"/>
              </a:ext>
            </a:extLst>
          </p:cNvPr>
          <p:cNvSpPr>
            <a:spLocks noChangeArrowheads="1"/>
          </p:cNvSpPr>
          <p:nvPr/>
        </p:nvSpPr>
        <p:spPr bwMode="auto">
          <a:xfrm>
            <a:off x="1891869" y="35614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13" name="Rectangle 2">
            <a:extLst>
              <a:ext uri="{FF2B5EF4-FFF2-40B4-BE49-F238E27FC236}">
                <a16:creationId xmlns:a16="http://schemas.microsoft.com/office/drawing/2014/main" id="{3BDA8BE9-B633-445D-9830-131F89934CD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4" name="Rectangle 5">
            <a:extLst>
              <a:ext uri="{FF2B5EF4-FFF2-40B4-BE49-F238E27FC236}">
                <a16:creationId xmlns:a16="http://schemas.microsoft.com/office/drawing/2014/main" id="{9AD179B8-CFE8-45F1-BCC4-A582C86CDD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5" name="Rectangle 2">
            <a:extLst>
              <a:ext uri="{FF2B5EF4-FFF2-40B4-BE49-F238E27FC236}">
                <a16:creationId xmlns:a16="http://schemas.microsoft.com/office/drawing/2014/main" id="{4C861EF6-76BE-456C-8723-01726149D7A8}"/>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6" name="Rectangle 4">
            <a:extLst>
              <a:ext uri="{FF2B5EF4-FFF2-40B4-BE49-F238E27FC236}">
                <a16:creationId xmlns:a16="http://schemas.microsoft.com/office/drawing/2014/main" id="{78BE7BCB-A12C-4D06-86CF-63AF19CBBE9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6">
            <a:extLst>
              <a:ext uri="{FF2B5EF4-FFF2-40B4-BE49-F238E27FC236}">
                <a16:creationId xmlns:a16="http://schemas.microsoft.com/office/drawing/2014/main" id="{2B3D7543-1483-4DFF-BD55-FB5FF5055EB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8" name="Rectangle 2">
            <a:extLst>
              <a:ext uri="{FF2B5EF4-FFF2-40B4-BE49-F238E27FC236}">
                <a16:creationId xmlns:a16="http://schemas.microsoft.com/office/drawing/2014/main" id="{4BD5DA78-05E4-47A6-9B9E-682E0915403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9" name="Rectangle 5">
            <a:extLst>
              <a:ext uri="{FF2B5EF4-FFF2-40B4-BE49-F238E27FC236}">
                <a16:creationId xmlns:a16="http://schemas.microsoft.com/office/drawing/2014/main" id="{6C263283-F716-42A4-868F-F8D873CCC8B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 name="Rectangle 7">
            <a:extLst>
              <a:ext uri="{FF2B5EF4-FFF2-40B4-BE49-F238E27FC236}">
                <a16:creationId xmlns:a16="http://schemas.microsoft.com/office/drawing/2014/main" id="{6A2F97B9-7FF1-48B2-8276-43C0B7B729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1" name="Rectangle 9">
            <a:extLst>
              <a:ext uri="{FF2B5EF4-FFF2-40B4-BE49-F238E27FC236}">
                <a16:creationId xmlns:a16="http://schemas.microsoft.com/office/drawing/2014/main" id="{099AD247-2911-4A26-BD84-4B1F66C756C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2" name="Rectangle 2">
            <a:extLst>
              <a:ext uri="{FF2B5EF4-FFF2-40B4-BE49-F238E27FC236}">
                <a16:creationId xmlns:a16="http://schemas.microsoft.com/office/drawing/2014/main" id="{200F62CB-1ECF-4886-B813-F2C1D835D6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3" name="Rectangle 4">
            <a:extLst>
              <a:ext uri="{FF2B5EF4-FFF2-40B4-BE49-F238E27FC236}">
                <a16:creationId xmlns:a16="http://schemas.microsoft.com/office/drawing/2014/main" id="{4DEBC3A6-E3A0-4612-83F2-034D1699AB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4" name="Rectangle 23">
            <a:extLst>
              <a:ext uri="{FF2B5EF4-FFF2-40B4-BE49-F238E27FC236}">
                <a16:creationId xmlns:a16="http://schemas.microsoft.com/office/drawing/2014/main" id="{B67F3753-6C5C-4D62-9137-33F14B99BD5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5" name="Rectangle 4">
            <a:extLst>
              <a:ext uri="{FF2B5EF4-FFF2-40B4-BE49-F238E27FC236}">
                <a16:creationId xmlns:a16="http://schemas.microsoft.com/office/drawing/2014/main" id="{B9C28AB9-1F4D-4EAB-B91D-0B5779C6DB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6" name="Rectangle 7">
            <a:extLst>
              <a:ext uri="{FF2B5EF4-FFF2-40B4-BE49-F238E27FC236}">
                <a16:creationId xmlns:a16="http://schemas.microsoft.com/office/drawing/2014/main" id="{8E973562-9AC6-42A6-9C24-DC43EAEC4AA1}"/>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7" name="Rectangle 9">
            <a:extLst>
              <a:ext uri="{FF2B5EF4-FFF2-40B4-BE49-F238E27FC236}">
                <a16:creationId xmlns:a16="http://schemas.microsoft.com/office/drawing/2014/main" id="{DC6AFB68-079E-4440-ACEB-050A3DDBA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8" name="Rectangle 11">
            <a:extLst>
              <a:ext uri="{FF2B5EF4-FFF2-40B4-BE49-F238E27FC236}">
                <a16:creationId xmlns:a16="http://schemas.microsoft.com/office/drawing/2014/main" id="{6F8A3DA5-2278-4A4F-9DC6-9D3F3B6A0F10}"/>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9" name="Rectangle 2">
            <a:extLst>
              <a:ext uri="{FF2B5EF4-FFF2-40B4-BE49-F238E27FC236}">
                <a16:creationId xmlns:a16="http://schemas.microsoft.com/office/drawing/2014/main" id="{D65F240A-59F9-4ADB-A76F-478EEDB14439}"/>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0" name="Rectangle 4">
            <a:extLst>
              <a:ext uri="{FF2B5EF4-FFF2-40B4-BE49-F238E27FC236}">
                <a16:creationId xmlns:a16="http://schemas.microsoft.com/office/drawing/2014/main" id="{5F78C5FD-FA4E-4C39-BB0E-C8C52E52030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1" name="Rectangle 2">
            <a:extLst>
              <a:ext uri="{FF2B5EF4-FFF2-40B4-BE49-F238E27FC236}">
                <a16:creationId xmlns:a16="http://schemas.microsoft.com/office/drawing/2014/main" id="{5338939C-8584-44B3-8E50-E3B06F61C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2" name="Rectangle 4">
            <a:extLst>
              <a:ext uri="{FF2B5EF4-FFF2-40B4-BE49-F238E27FC236}">
                <a16:creationId xmlns:a16="http://schemas.microsoft.com/office/drawing/2014/main" id="{C8E02F2A-A247-40B2-9264-B2E596C5340E}"/>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3" name="Rectangle 2">
            <a:extLst>
              <a:ext uri="{FF2B5EF4-FFF2-40B4-BE49-F238E27FC236}">
                <a16:creationId xmlns:a16="http://schemas.microsoft.com/office/drawing/2014/main" id="{F9BAD82B-51B9-4FD4-B04B-A3A29103552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4" name="Rectangle 4">
            <a:extLst>
              <a:ext uri="{FF2B5EF4-FFF2-40B4-BE49-F238E27FC236}">
                <a16:creationId xmlns:a16="http://schemas.microsoft.com/office/drawing/2014/main" id="{625A920C-9EA6-41EC-92A6-4BA32D774D8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5" name="Rectangle 6">
            <a:extLst>
              <a:ext uri="{FF2B5EF4-FFF2-40B4-BE49-F238E27FC236}">
                <a16:creationId xmlns:a16="http://schemas.microsoft.com/office/drawing/2014/main" id="{DC8954C3-E15A-40C7-AD1F-1E22F9FEA6D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6" name="Rectangle 5">
            <a:extLst>
              <a:ext uri="{FF2B5EF4-FFF2-40B4-BE49-F238E27FC236}">
                <a16:creationId xmlns:a16="http://schemas.microsoft.com/office/drawing/2014/main" id="{0F262170-70F6-4E9D-8500-3883FDD190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7" name="Rectangle 7">
            <a:extLst>
              <a:ext uri="{FF2B5EF4-FFF2-40B4-BE49-F238E27FC236}">
                <a16:creationId xmlns:a16="http://schemas.microsoft.com/office/drawing/2014/main" id="{A115BAC4-AC41-46D1-AF3A-7538DA8D3CCB}"/>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8" name="Rectangle 2">
            <a:extLst>
              <a:ext uri="{FF2B5EF4-FFF2-40B4-BE49-F238E27FC236}">
                <a16:creationId xmlns:a16="http://schemas.microsoft.com/office/drawing/2014/main" id="{CEAB0DF8-8238-4B03-9943-17F8AEE98F1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9" name="Rectangle 4">
            <a:extLst>
              <a:ext uri="{FF2B5EF4-FFF2-40B4-BE49-F238E27FC236}">
                <a16:creationId xmlns:a16="http://schemas.microsoft.com/office/drawing/2014/main" id="{657817A8-B950-4FAB-B349-44441BA08C9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40" name="Rectangle 6">
            <a:extLst>
              <a:ext uri="{FF2B5EF4-FFF2-40B4-BE49-F238E27FC236}">
                <a16:creationId xmlns:a16="http://schemas.microsoft.com/office/drawing/2014/main" id="{C3CB5AEF-F405-4E77-A5B2-5C0ECF26B9B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6" name="Rectangle 2">
            <a:extLst>
              <a:ext uri="{FF2B5EF4-FFF2-40B4-BE49-F238E27FC236}">
                <a16:creationId xmlns:a16="http://schemas.microsoft.com/office/drawing/2014/main" id="{869B4D7B-C83F-4ED3-BA62-977E333A5AAA}"/>
              </a:ext>
            </a:extLst>
          </p:cNvPr>
          <p:cNvSpPr>
            <a:spLocks noChangeArrowheads="1"/>
          </p:cNvSpPr>
          <p:nvPr/>
        </p:nvSpPr>
        <p:spPr bwMode="auto">
          <a:xfrm>
            <a:off x="4572000" y="2962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46" name="TextBox 45">
            <a:extLst>
              <a:ext uri="{FF2B5EF4-FFF2-40B4-BE49-F238E27FC236}">
                <a16:creationId xmlns:a16="http://schemas.microsoft.com/office/drawing/2014/main" id="{4F0BF799-FBEA-4B2A-AF21-3559FF3BCF90}"/>
              </a:ext>
            </a:extLst>
          </p:cNvPr>
          <p:cNvSpPr txBox="1"/>
          <p:nvPr/>
        </p:nvSpPr>
        <p:spPr>
          <a:xfrm>
            <a:off x="142513" y="1204409"/>
            <a:ext cx="9001487" cy="584775"/>
          </a:xfrm>
          <a:prstGeom prst="rect">
            <a:avLst/>
          </a:prstGeom>
          <a:noFill/>
        </p:spPr>
        <p:txBody>
          <a:bodyPr wrap="square" rtlCol="0">
            <a:spAutoFit/>
          </a:bodyPr>
          <a:lstStyle/>
          <a:p>
            <a:r>
              <a:rPr lang="en-CA" sz="1600" dirty="0"/>
              <a:t>External validation set of 50 compounds containing combinations of numerous functional groups were tested</a:t>
            </a:r>
            <a:endParaRPr lang="en-US" sz="1600" dirty="0"/>
          </a:p>
        </p:txBody>
      </p:sp>
      <p:pic>
        <p:nvPicPr>
          <p:cNvPr id="3" name="Picture 2">
            <a:extLst>
              <a:ext uri="{FF2B5EF4-FFF2-40B4-BE49-F238E27FC236}">
                <a16:creationId xmlns:a16="http://schemas.microsoft.com/office/drawing/2014/main" id="{EC6A6067-557C-4E0A-8B03-4EA910C5FFB0}"/>
              </a:ext>
            </a:extLst>
          </p:cNvPr>
          <p:cNvPicPr>
            <a:picLocks noChangeAspect="1"/>
          </p:cNvPicPr>
          <p:nvPr/>
        </p:nvPicPr>
        <p:blipFill rotWithShape="1">
          <a:blip r:embed="rId3"/>
          <a:srcRect l="11134" t="12022" r="41029" b="45223"/>
          <a:stretch/>
        </p:blipFill>
        <p:spPr>
          <a:xfrm>
            <a:off x="5033404" y="1680030"/>
            <a:ext cx="3268192" cy="2218148"/>
          </a:xfrm>
          <a:prstGeom prst="rect">
            <a:avLst/>
          </a:prstGeom>
        </p:spPr>
      </p:pic>
      <p:pic>
        <p:nvPicPr>
          <p:cNvPr id="4" name="Picture 3">
            <a:extLst>
              <a:ext uri="{FF2B5EF4-FFF2-40B4-BE49-F238E27FC236}">
                <a16:creationId xmlns:a16="http://schemas.microsoft.com/office/drawing/2014/main" id="{C1928E82-9969-4209-BA5C-AD2C5BBE96A2}"/>
              </a:ext>
            </a:extLst>
          </p:cNvPr>
          <p:cNvPicPr>
            <a:picLocks noChangeAspect="1"/>
          </p:cNvPicPr>
          <p:nvPr/>
        </p:nvPicPr>
        <p:blipFill rotWithShape="1">
          <a:blip r:embed="rId3"/>
          <a:srcRect l="44525" t="54454"/>
          <a:stretch/>
        </p:blipFill>
        <p:spPr>
          <a:xfrm>
            <a:off x="5264793" y="3898178"/>
            <a:ext cx="2850570" cy="1777263"/>
          </a:xfrm>
          <a:prstGeom prst="rect">
            <a:avLst/>
          </a:prstGeom>
        </p:spPr>
      </p:pic>
      <p:pic>
        <p:nvPicPr>
          <p:cNvPr id="12" name="Picture 11">
            <a:extLst>
              <a:ext uri="{FF2B5EF4-FFF2-40B4-BE49-F238E27FC236}">
                <a16:creationId xmlns:a16="http://schemas.microsoft.com/office/drawing/2014/main" id="{F0951065-D639-426D-ABFF-12BF7C557C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2808" y="1788956"/>
            <a:ext cx="3268192" cy="4491173"/>
          </a:xfrm>
          <a:prstGeom prst="rect">
            <a:avLst/>
          </a:prstGeom>
        </p:spPr>
      </p:pic>
    </p:spTree>
    <p:extLst>
      <p:ext uri="{BB962C8B-B14F-4D97-AF65-F5344CB8AC3E}">
        <p14:creationId xmlns:p14="http://schemas.microsoft.com/office/powerpoint/2010/main" val="2736678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914" y="434109"/>
            <a:ext cx="8717662" cy="895927"/>
          </a:xfrm>
        </p:spPr>
        <p:txBody>
          <a:bodyPr/>
          <a:lstStyle/>
          <a:p>
            <a:r>
              <a:rPr lang="en-CA" dirty="0"/>
              <a:t>Deploying efficient code</a:t>
            </a:r>
            <a:br>
              <a:rPr lang="en-US" sz="2800" dirty="0"/>
            </a:br>
            <a:endParaRPr lang="en-US" dirty="0"/>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11</a:t>
            </a:fld>
            <a:endParaRPr lang="en-US" dirty="0"/>
          </a:p>
        </p:txBody>
      </p:sp>
      <p:sp>
        <p:nvSpPr>
          <p:cNvPr id="10" name="Rectangle 2">
            <a:extLst>
              <a:ext uri="{FF2B5EF4-FFF2-40B4-BE49-F238E27FC236}">
                <a16:creationId xmlns:a16="http://schemas.microsoft.com/office/drawing/2014/main" id="{C813FE74-E323-4EFD-970A-E3E976515C39}"/>
              </a:ext>
            </a:extLst>
          </p:cNvPr>
          <p:cNvSpPr>
            <a:spLocks noChangeArrowheads="1"/>
          </p:cNvSpPr>
          <p:nvPr/>
        </p:nvSpPr>
        <p:spPr bwMode="auto">
          <a:xfrm>
            <a:off x="1891869" y="35614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13" name="Rectangle 2">
            <a:extLst>
              <a:ext uri="{FF2B5EF4-FFF2-40B4-BE49-F238E27FC236}">
                <a16:creationId xmlns:a16="http://schemas.microsoft.com/office/drawing/2014/main" id="{3BDA8BE9-B633-445D-9830-131F89934CD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4" name="Rectangle 5">
            <a:extLst>
              <a:ext uri="{FF2B5EF4-FFF2-40B4-BE49-F238E27FC236}">
                <a16:creationId xmlns:a16="http://schemas.microsoft.com/office/drawing/2014/main" id="{9AD179B8-CFE8-45F1-BCC4-A582C86CDD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5" name="Rectangle 2">
            <a:extLst>
              <a:ext uri="{FF2B5EF4-FFF2-40B4-BE49-F238E27FC236}">
                <a16:creationId xmlns:a16="http://schemas.microsoft.com/office/drawing/2014/main" id="{4C861EF6-76BE-456C-8723-01726149D7A8}"/>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6" name="Rectangle 4">
            <a:extLst>
              <a:ext uri="{FF2B5EF4-FFF2-40B4-BE49-F238E27FC236}">
                <a16:creationId xmlns:a16="http://schemas.microsoft.com/office/drawing/2014/main" id="{78BE7BCB-A12C-4D06-86CF-63AF19CBBE9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6">
            <a:extLst>
              <a:ext uri="{FF2B5EF4-FFF2-40B4-BE49-F238E27FC236}">
                <a16:creationId xmlns:a16="http://schemas.microsoft.com/office/drawing/2014/main" id="{2B3D7543-1483-4DFF-BD55-FB5FF5055EB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8" name="Rectangle 2">
            <a:extLst>
              <a:ext uri="{FF2B5EF4-FFF2-40B4-BE49-F238E27FC236}">
                <a16:creationId xmlns:a16="http://schemas.microsoft.com/office/drawing/2014/main" id="{4BD5DA78-05E4-47A6-9B9E-682E0915403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9" name="Rectangle 5">
            <a:extLst>
              <a:ext uri="{FF2B5EF4-FFF2-40B4-BE49-F238E27FC236}">
                <a16:creationId xmlns:a16="http://schemas.microsoft.com/office/drawing/2014/main" id="{6C263283-F716-42A4-868F-F8D873CCC8B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 name="Rectangle 7">
            <a:extLst>
              <a:ext uri="{FF2B5EF4-FFF2-40B4-BE49-F238E27FC236}">
                <a16:creationId xmlns:a16="http://schemas.microsoft.com/office/drawing/2014/main" id="{6A2F97B9-7FF1-48B2-8276-43C0B7B729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1" name="Rectangle 9">
            <a:extLst>
              <a:ext uri="{FF2B5EF4-FFF2-40B4-BE49-F238E27FC236}">
                <a16:creationId xmlns:a16="http://schemas.microsoft.com/office/drawing/2014/main" id="{099AD247-2911-4A26-BD84-4B1F66C756C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2" name="Rectangle 2">
            <a:extLst>
              <a:ext uri="{FF2B5EF4-FFF2-40B4-BE49-F238E27FC236}">
                <a16:creationId xmlns:a16="http://schemas.microsoft.com/office/drawing/2014/main" id="{200F62CB-1ECF-4886-B813-F2C1D835D6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3" name="Rectangle 4">
            <a:extLst>
              <a:ext uri="{FF2B5EF4-FFF2-40B4-BE49-F238E27FC236}">
                <a16:creationId xmlns:a16="http://schemas.microsoft.com/office/drawing/2014/main" id="{4DEBC3A6-E3A0-4612-83F2-034D1699AB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4" name="Rectangle 23">
            <a:extLst>
              <a:ext uri="{FF2B5EF4-FFF2-40B4-BE49-F238E27FC236}">
                <a16:creationId xmlns:a16="http://schemas.microsoft.com/office/drawing/2014/main" id="{B67F3753-6C5C-4D62-9137-33F14B99BD5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5" name="Rectangle 4">
            <a:extLst>
              <a:ext uri="{FF2B5EF4-FFF2-40B4-BE49-F238E27FC236}">
                <a16:creationId xmlns:a16="http://schemas.microsoft.com/office/drawing/2014/main" id="{B9C28AB9-1F4D-4EAB-B91D-0B5779C6DB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6" name="Rectangle 7">
            <a:extLst>
              <a:ext uri="{FF2B5EF4-FFF2-40B4-BE49-F238E27FC236}">
                <a16:creationId xmlns:a16="http://schemas.microsoft.com/office/drawing/2014/main" id="{8E973562-9AC6-42A6-9C24-DC43EAEC4AA1}"/>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7" name="Rectangle 9">
            <a:extLst>
              <a:ext uri="{FF2B5EF4-FFF2-40B4-BE49-F238E27FC236}">
                <a16:creationId xmlns:a16="http://schemas.microsoft.com/office/drawing/2014/main" id="{DC6AFB68-079E-4440-ACEB-050A3DDBA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8" name="Rectangle 11">
            <a:extLst>
              <a:ext uri="{FF2B5EF4-FFF2-40B4-BE49-F238E27FC236}">
                <a16:creationId xmlns:a16="http://schemas.microsoft.com/office/drawing/2014/main" id="{6F8A3DA5-2278-4A4F-9DC6-9D3F3B6A0F10}"/>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9" name="Rectangle 2">
            <a:extLst>
              <a:ext uri="{FF2B5EF4-FFF2-40B4-BE49-F238E27FC236}">
                <a16:creationId xmlns:a16="http://schemas.microsoft.com/office/drawing/2014/main" id="{D65F240A-59F9-4ADB-A76F-478EEDB14439}"/>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0" name="Rectangle 4">
            <a:extLst>
              <a:ext uri="{FF2B5EF4-FFF2-40B4-BE49-F238E27FC236}">
                <a16:creationId xmlns:a16="http://schemas.microsoft.com/office/drawing/2014/main" id="{5F78C5FD-FA4E-4C39-BB0E-C8C52E52030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1" name="Rectangle 2">
            <a:extLst>
              <a:ext uri="{FF2B5EF4-FFF2-40B4-BE49-F238E27FC236}">
                <a16:creationId xmlns:a16="http://schemas.microsoft.com/office/drawing/2014/main" id="{5338939C-8584-44B3-8E50-E3B06F61C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2" name="Rectangle 4">
            <a:extLst>
              <a:ext uri="{FF2B5EF4-FFF2-40B4-BE49-F238E27FC236}">
                <a16:creationId xmlns:a16="http://schemas.microsoft.com/office/drawing/2014/main" id="{C8E02F2A-A247-40B2-9264-B2E596C5340E}"/>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3" name="Rectangle 2">
            <a:extLst>
              <a:ext uri="{FF2B5EF4-FFF2-40B4-BE49-F238E27FC236}">
                <a16:creationId xmlns:a16="http://schemas.microsoft.com/office/drawing/2014/main" id="{F9BAD82B-51B9-4FD4-B04B-A3A29103552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4" name="Rectangle 4">
            <a:extLst>
              <a:ext uri="{FF2B5EF4-FFF2-40B4-BE49-F238E27FC236}">
                <a16:creationId xmlns:a16="http://schemas.microsoft.com/office/drawing/2014/main" id="{625A920C-9EA6-41EC-92A6-4BA32D774D8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5" name="Rectangle 6">
            <a:extLst>
              <a:ext uri="{FF2B5EF4-FFF2-40B4-BE49-F238E27FC236}">
                <a16:creationId xmlns:a16="http://schemas.microsoft.com/office/drawing/2014/main" id="{DC8954C3-E15A-40C7-AD1F-1E22F9FEA6D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6" name="Rectangle 5">
            <a:extLst>
              <a:ext uri="{FF2B5EF4-FFF2-40B4-BE49-F238E27FC236}">
                <a16:creationId xmlns:a16="http://schemas.microsoft.com/office/drawing/2014/main" id="{0F262170-70F6-4E9D-8500-3883FDD190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7" name="Rectangle 7">
            <a:extLst>
              <a:ext uri="{FF2B5EF4-FFF2-40B4-BE49-F238E27FC236}">
                <a16:creationId xmlns:a16="http://schemas.microsoft.com/office/drawing/2014/main" id="{A115BAC4-AC41-46D1-AF3A-7538DA8D3CCB}"/>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8" name="Rectangle 2">
            <a:extLst>
              <a:ext uri="{FF2B5EF4-FFF2-40B4-BE49-F238E27FC236}">
                <a16:creationId xmlns:a16="http://schemas.microsoft.com/office/drawing/2014/main" id="{CEAB0DF8-8238-4B03-9943-17F8AEE98F1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9" name="Rectangle 4">
            <a:extLst>
              <a:ext uri="{FF2B5EF4-FFF2-40B4-BE49-F238E27FC236}">
                <a16:creationId xmlns:a16="http://schemas.microsoft.com/office/drawing/2014/main" id="{657817A8-B950-4FAB-B349-44441BA08C9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40" name="Rectangle 6">
            <a:extLst>
              <a:ext uri="{FF2B5EF4-FFF2-40B4-BE49-F238E27FC236}">
                <a16:creationId xmlns:a16="http://schemas.microsoft.com/office/drawing/2014/main" id="{C3CB5AEF-F405-4E77-A5B2-5C0ECF26B9B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6" name="Rectangle 2">
            <a:extLst>
              <a:ext uri="{FF2B5EF4-FFF2-40B4-BE49-F238E27FC236}">
                <a16:creationId xmlns:a16="http://schemas.microsoft.com/office/drawing/2014/main" id="{869B4D7B-C83F-4ED3-BA62-977E333A5AAA}"/>
              </a:ext>
            </a:extLst>
          </p:cNvPr>
          <p:cNvSpPr>
            <a:spLocks noChangeArrowheads="1"/>
          </p:cNvSpPr>
          <p:nvPr/>
        </p:nvSpPr>
        <p:spPr bwMode="auto">
          <a:xfrm>
            <a:off x="4572000" y="2962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46" name="TextBox 45">
            <a:extLst>
              <a:ext uri="{FF2B5EF4-FFF2-40B4-BE49-F238E27FC236}">
                <a16:creationId xmlns:a16="http://schemas.microsoft.com/office/drawing/2014/main" id="{4F0BF799-FBEA-4B2A-AF21-3559FF3BCF90}"/>
              </a:ext>
            </a:extLst>
          </p:cNvPr>
          <p:cNvSpPr txBox="1"/>
          <p:nvPr/>
        </p:nvSpPr>
        <p:spPr>
          <a:xfrm>
            <a:off x="142513" y="1204409"/>
            <a:ext cx="4903620" cy="338554"/>
          </a:xfrm>
          <a:prstGeom prst="rect">
            <a:avLst/>
          </a:prstGeom>
          <a:noFill/>
        </p:spPr>
        <p:txBody>
          <a:bodyPr wrap="square" rtlCol="0">
            <a:spAutoFit/>
          </a:bodyPr>
          <a:lstStyle/>
          <a:p>
            <a:r>
              <a:rPr lang="en-CA" sz="1600" dirty="0"/>
              <a:t>Benchmarking the parallelization of </a:t>
            </a:r>
            <a:r>
              <a:rPr lang="en-CA" sz="1600" dirty="0" err="1"/>
              <a:t>MobCal</a:t>
            </a:r>
            <a:r>
              <a:rPr lang="en-CA" sz="1600" dirty="0"/>
              <a:t>-MPI: </a:t>
            </a:r>
            <a:endParaRPr lang="en-US" sz="1600" dirty="0"/>
          </a:p>
        </p:txBody>
      </p:sp>
      <p:graphicFrame>
        <p:nvGraphicFramePr>
          <p:cNvPr id="4" name="Table 3">
            <a:extLst>
              <a:ext uri="{FF2B5EF4-FFF2-40B4-BE49-F238E27FC236}">
                <a16:creationId xmlns:a16="http://schemas.microsoft.com/office/drawing/2014/main" id="{5B8D08B1-2266-4D1E-9251-6771D49E2839}"/>
              </a:ext>
            </a:extLst>
          </p:cNvPr>
          <p:cNvGraphicFramePr>
            <a:graphicFrameLocks noGrp="1"/>
          </p:cNvGraphicFramePr>
          <p:nvPr>
            <p:extLst>
              <p:ext uri="{D42A27DB-BD31-4B8C-83A1-F6EECF244321}">
                <p14:modId xmlns:p14="http://schemas.microsoft.com/office/powerpoint/2010/main" val="2263391294"/>
              </p:ext>
            </p:extLst>
          </p:nvPr>
        </p:nvGraphicFramePr>
        <p:xfrm>
          <a:off x="5272237" y="2327306"/>
          <a:ext cx="3640337" cy="2595880"/>
        </p:xfrm>
        <a:graphic>
          <a:graphicData uri="http://schemas.openxmlformats.org/drawingml/2006/table">
            <a:tbl>
              <a:tblPr firstRow="1" bandRow="1">
                <a:tableStyleId>{5C22544A-7EE6-4342-B048-85BDC9FD1C3A}</a:tableStyleId>
              </a:tblPr>
              <a:tblGrid>
                <a:gridCol w="767319">
                  <a:extLst>
                    <a:ext uri="{9D8B030D-6E8A-4147-A177-3AD203B41FA5}">
                      <a16:colId xmlns:a16="http://schemas.microsoft.com/office/drawing/2014/main" val="3316195396"/>
                    </a:ext>
                  </a:extLst>
                </a:gridCol>
                <a:gridCol w="1496288">
                  <a:extLst>
                    <a:ext uri="{9D8B030D-6E8A-4147-A177-3AD203B41FA5}">
                      <a16:colId xmlns:a16="http://schemas.microsoft.com/office/drawing/2014/main" val="988939786"/>
                    </a:ext>
                  </a:extLst>
                </a:gridCol>
                <a:gridCol w="1376730">
                  <a:extLst>
                    <a:ext uri="{9D8B030D-6E8A-4147-A177-3AD203B41FA5}">
                      <a16:colId xmlns:a16="http://schemas.microsoft.com/office/drawing/2014/main" val="1350153104"/>
                    </a:ext>
                  </a:extLst>
                </a:gridCol>
              </a:tblGrid>
              <a:tr h="370840">
                <a:tc>
                  <a:txBody>
                    <a:bodyPr/>
                    <a:lstStyle/>
                    <a:p>
                      <a:r>
                        <a:rPr lang="en-CA" dirty="0"/>
                        <a:t>Cores</a:t>
                      </a:r>
                    </a:p>
                  </a:txBody>
                  <a:tcPr/>
                </a:tc>
                <a:tc>
                  <a:txBody>
                    <a:bodyPr/>
                    <a:lstStyle/>
                    <a:p>
                      <a:r>
                        <a:rPr lang="en-CA" dirty="0"/>
                        <a:t>Avg. Speedup</a:t>
                      </a:r>
                    </a:p>
                  </a:txBody>
                  <a:tcPr/>
                </a:tc>
                <a:tc>
                  <a:txBody>
                    <a:bodyPr/>
                    <a:lstStyle/>
                    <a:p>
                      <a:r>
                        <a:rPr lang="en-CA" dirty="0"/>
                        <a:t>Efficiency</a:t>
                      </a:r>
                    </a:p>
                  </a:txBody>
                  <a:tcPr/>
                </a:tc>
                <a:extLst>
                  <a:ext uri="{0D108BD9-81ED-4DB2-BD59-A6C34878D82A}">
                    <a16:rowId xmlns:a16="http://schemas.microsoft.com/office/drawing/2014/main" val="1014988818"/>
                  </a:ext>
                </a:extLst>
              </a:tr>
              <a:tr h="370840">
                <a:tc>
                  <a:txBody>
                    <a:bodyPr/>
                    <a:lstStyle/>
                    <a:p>
                      <a:r>
                        <a:rPr lang="en-CA" dirty="0"/>
                        <a:t>1</a:t>
                      </a:r>
                    </a:p>
                  </a:txBody>
                  <a:tcPr/>
                </a:tc>
                <a:tc>
                  <a:txBody>
                    <a:bodyPr/>
                    <a:lstStyle/>
                    <a:p>
                      <a:r>
                        <a:rPr lang="en-CA" dirty="0"/>
                        <a:t>1.00</a:t>
                      </a:r>
                    </a:p>
                  </a:txBody>
                  <a:tcPr/>
                </a:tc>
                <a:tc>
                  <a:txBody>
                    <a:bodyPr/>
                    <a:lstStyle/>
                    <a:p>
                      <a:r>
                        <a:rPr lang="en-CA" dirty="0"/>
                        <a:t>1.00</a:t>
                      </a:r>
                    </a:p>
                  </a:txBody>
                  <a:tcPr/>
                </a:tc>
                <a:extLst>
                  <a:ext uri="{0D108BD9-81ED-4DB2-BD59-A6C34878D82A}">
                    <a16:rowId xmlns:a16="http://schemas.microsoft.com/office/drawing/2014/main" val="9243824"/>
                  </a:ext>
                </a:extLst>
              </a:tr>
              <a:tr h="370840">
                <a:tc>
                  <a:txBody>
                    <a:bodyPr/>
                    <a:lstStyle/>
                    <a:p>
                      <a:r>
                        <a:rPr lang="en-CA" dirty="0"/>
                        <a:t>2</a:t>
                      </a:r>
                    </a:p>
                  </a:txBody>
                  <a:tcPr/>
                </a:tc>
                <a:tc>
                  <a:txBody>
                    <a:bodyPr/>
                    <a:lstStyle/>
                    <a:p>
                      <a:r>
                        <a:rPr lang="en-CA" dirty="0"/>
                        <a:t>2.00</a:t>
                      </a:r>
                    </a:p>
                  </a:txBody>
                  <a:tcPr/>
                </a:tc>
                <a:tc>
                  <a:txBody>
                    <a:bodyPr/>
                    <a:lstStyle/>
                    <a:p>
                      <a:r>
                        <a:rPr lang="en-CA" dirty="0"/>
                        <a:t>1.00</a:t>
                      </a:r>
                    </a:p>
                  </a:txBody>
                  <a:tcPr/>
                </a:tc>
                <a:extLst>
                  <a:ext uri="{0D108BD9-81ED-4DB2-BD59-A6C34878D82A}">
                    <a16:rowId xmlns:a16="http://schemas.microsoft.com/office/drawing/2014/main" val="3306346658"/>
                  </a:ext>
                </a:extLst>
              </a:tr>
              <a:tr h="370840">
                <a:tc>
                  <a:txBody>
                    <a:bodyPr/>
                    <a:lstStyle/>
                    <a:p>
                      <a:r>
                        <a:rPr lang="en-CA" dirty="0"/>
                        <a:t>4</a:t>
                      </a:r>
                    </a:p>
                  </a:txBody>
                  <a:tcPr/>
                </a:tc>
                <a:tc>
                  <a:txBody>
                    <a:bodyPr/>
                    <a:lstStyle/>
                    <a:p>
                      <a:r>
                        <a:rPr lang="en-CA" dirty="0"/>
                        <a:t>3.98</a:t>
                      </a:r>
                    </a:p>
                  </a:txBody>
                  <a:tcPr/>
                </a:tc>
                <a:tc>
                  <a:txBody>
                    <a:bodyPr/>
                    <a:lstStyle/>
                    <a:p>
                      <a:r>
                        <a:rPr lang="en-CA" dirty="0"/>
                        <a:t>0.99</a:t>
                      </a:r>
                    </a:p>
                  </a:txBody>
                  <a:tcPr/>
                </a:tc>
                <a:extLst>
                  <a:ext uri="{0D108BD9-81ED-4DB2-BD59-A6C34878D82A}">
                    <a16:rowId xmlns:a16="http://schemas.microsoft.com/office/drawing/2014/main" val="4002811443"/>
                  </a:ext>
                </a:extLst>
              </a:tr>
              <a:tr h="370840">
                <a:tc>
                  <a:txBody>
                    <a:bodyPr/>
                    <a:lstStyle/>
                    <a:p>
                      <a:r>
                        <a:rPr lang="en-CA" dirty="0"/>
                        <a:t>8</a:t>
                      </a:r>
                    </a:p>
                  </a:txBody>
                  <a:tcPr/>
                </a:tc>
                <a:tc>
                  <a:txBody>
                    <a:bodyPr/>
                    <a:lstStyle/>
                    <a:p>
                      <a:r>
                        <a:rPr lang="en-CA" dirty="0"/>
                        <a:t>7.82</a:t>
                      </a:r>
                    </a:p>
                  </a:txBody>
                  <a:tcPr/>
                </a:tc>
                <a:tc>
                  <a:txBody>
                    <a:bodyPr/>
                    <a:lstStyle/>
                    <a:p>
                      <a:r>
                        <a:rPr lang="en-CA" dirty="0"/>
                        <a:t>0.98</a:t>
                      </a:r>
                    </a:p>
                  </a:txBody>
                  <a:tcPr/>
                </a:tc>
                <a:extLst>
                  <a:ext uri="{0D108BD9-81ED-4DB2-BD59-A6C34878D82A}">
                    <a16:rowId xmlns:a16="http://schemas.microsoft.com/office/drawing/2014/main" val="1735573978"/>
                  </a:ext>
                </a:extLst>
              </a:tr>
              <a:tr h="370840">
                <a:tc>
                  <a:txBody>
                    <a:bodyPr/>
                    <a:lstStyle/>
                    <a:p>
                      <a:r>
                        <a:rPr lang="en-CA" dirty="0"/>
                        <a:t>16</a:t>
                      </a:r>
                    </a:p>
                  </a:txBody>
                  <a:tcPr/>
                </a:tc>
                <a:tc>
                  <a:txBody>
                    <a:bodyPr/>
                    <a:lstStyle/>
                    <a:p>
                      <a:r>
                        <a:rPr lang="en-CA" dirty="0"/>
                        <a:t>12.58</a:t>
                      </a:r>
                    </a:p>
                  </a:txBody>
                  <a:tcPr/>
                </a:tc>
                <a:tc>
                  <a:txBody>
                    <a:bodyPr/>
                    <a:lstStyle/>
                    <a:p>
                      <a:r>
                        <a:rPr lang="en-CA" dirty="0"/>
                        <a:t>0.79</a:t>
                      </a:r>
                    </a:p>
                  </a:txBody>
                  <a:tcPr/>
                </a:tc>
                <a:extLst>
                  <a:ext uri="{0D108BD9-81ED-4DB2-BD59-A6C34878D82A}">
                    <a16:rowId xmlns:a16="http://schemas.microsoft.com/office/drawing/2014/main" val="2270704158"/>
                  </a:ext>
                </a:extLst>
              </a:tr>
              <a:tr h="370840">
                <a:tc>
                  <a:txBody>
                    <a:bodyPr/>
                    <a:lstStyle/>
                    <a:p>
                      <a:r>
                        <a:rPr lang="en-CA" dirty="0"/>
                        <a:t>32</a:t>
                      </a:r>
                    </a:p>
                  </a:txBody>
                  <a:tcPr/>
                </a:tc>
                <a:tc>
                  <a:txBody>
                    <a:bodyPr/>
                    <a:lstStyle/>
                    <a:p>
                      <a:r>
                        <a:rPr lang="en-CA" dirty="0"/>
                        <a:t>22.57</a:t>
                      </a:r>
                    </a:p>
                  </a:txBody>
                  <a:tcPr/>
                </a:tc>
                <a:tc>
                  <a:txBody>
                    <a:bodyPr/>
                    <a:lstStyle/>
                    <a:p>
                      <a:r>
                        <a:rPr lang="en-CA" dirty="0"/>
                        <a:t>0.71</a:t>
                      </a:r>
                    </a:p>
                  </a:txBody>
                  <a:tcPr/>
                </a:tc>
                <a:extLst>
                  <a:ext uri="{0D108BD9-81ED-4DB2-BD59-A6C34878D82A}">
                    <a16:rowId xmlns:a16="http://schemas.microsoft.com/office/drawing/2014/main" val="3613952146"/>
                  </a:ext>
                </a:extLst>
              </a:tr>
            </a:tbl>
          </a:graphicData>
        </a:graphic>
      </p:graphicFrame>
      <p:pic>
        <p:nvPicPr>
          <p:cNvPr id="5" name="Picture 4">
            <a:extLst>
              <a:ext uri="{FF2B5EF4-FFF2-40B4-BE49-F238E27FC236}">
                <a16:creationId xmlns:a16="http://schemas.microsoft.com/office/drawing/2014/main" id="{389677D6-8895-45BA-9276-2D0DD36F7C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811" y="1829248"/>
            <a:ext cx="4193500" cy="4193500"/>
          </a:xfrm>
          <a:prstGeom prst="rect">
            <a:avLst/>
          </a:prstGeom>
        </p:spPr>
      </p:pic>
    </p:spTree>
    <p:extLst>
      <p:ext uri="{BB962C8B-B14F-4D97-AF65-F5344CB8AC3E}">
        <p14:creationId xmlns:p14="http://schemas.microsoft.com/office/powerpoint/2010/main" val="21902821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914" y="434109"/>
            <a:ext cx="8717662" cy="895927"/>
          </a:xfrm>
        </p:spPr>
        <p:txBody>
          <a:bodyPr/>
          <a:lstStyle/>
          <a:p>
            <a:r>
              <a:rPr lang="en-CA" dirty="0"/>
              <a:t>Deploying efficient code</a:t>
            </a:r>
            <a:br>
              <a:rPr lang="en-US" sz="2800" dirty="0"/>
            </a:br>
            <a:endParaRPr lang="en-US" dirty="0"/>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12</a:t>
            </a:fld>
            <a:endParaRPr lang="en-US" dirty="0"/>
          </a:p>
        </p:txBody>
      </p:sp>
      <p:sp>
        <p:nvSpPr>
          <p:cNvPr id="10" name="Rectangle 2">
            <a:extLst>
              <a:ext uri="{FF2B5EF4-FFF2-40B4-BE49-F238E27FC236}">
                <a16:creationId xmlns:a16="http://schemas.microsoft.com/office/drawing/2014/main" id="{C813FE74-E323-4EFD-970A-E3E976515C39}"/>
              </a:ext>
            </a:extLst>
          </p:cNvPr>
          <p:cNvSpPr>
            <a:spLocks noChangeArrowheads="1"/>
          </p:cNvSpPr>
          <p:nvPr/>
        </p:nvSpPr>
        <p:spPr bwMode="auto">
          <a:xfrm>
            <a:off x="1891869" y="35614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13" name="Rectangle 2">
            <a:extLst>
              <a:ext uri="{FF2B5EF4-FFF2-40B4-BE49-F238E27FC236}">
                <a16:creationId xmlns:a16="http://schemas.microsoft.com/office/drawing/2014/main" id="{3BDA8BE9-B633-445D-9830-131F89934CD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4" name="Rectangle 5">
            <a:extLst>
              <a:ext uri="{FF2B5EF4-FFF2-40B4-BE49-F238E27FC236}">
                <a16:creationId xmlns:a16="http://schemas.microsoft.com/office/drawing/2014/main" id="{9AD179B8-CFE8-45F1-BCC4-A582C86CDD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5" name="Rectangle 2">
            <a:extLst>
              <a:ext uri="{FF2B5EF4-FFF2-40B4-BE49-F238E27FC236}">
                <a16:creationId xmlns:a16="http://schemas.microsoft.com/office/drawing/2014/main" id="{4C861EF6-76BE-456C-8723-01726149D7A8}"/>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6" name="Rectangle 4">
            <a:extLst>
              <a:ext uri="{FF2B5EF4-FFF2-40B4-BE49-F238E27FC236}">
                <a16:creationId xmlns:a16="http://schemas.microsoft.com/office/drawing/2014/main" id="{78BE7BCB-A12C-4D06-86CF-63AF19CBBE9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6">
            <a:extLst>
              <a:ext uri="{FF2B5EF4-FFF2-40B4-BE49-F238E27FC236}">
                <a16:creationId xmlns:a16="http://schemas.microsoft.com/office/drawing/2014/main" id="{2B3D7543-1483-4DFF-BD55-FB5FF5055EB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8" name="Rectangle 2">
            <a:extLst>
              <a:ext uri="{FF2B5EF4-FFF2-40B4-BE49-F238E27FC236}">
                <a16:creationId xmlns:a16="http://schemas.microsoft.com/office/drawing/2014/main" id="{4BD5DA78-05E4-47A6-9B9E-682E0915403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9" name="Rectangle 5">
            <a:extLst>
              <a:ext uri="{FF2B5EF4-FFF2-40B4-BE49-F238E27FC236}">
                <a16:creationId xmlns:a16="http://schemas.microsoft.com/office/drawing/2014/main" id="{6C263283-F716-42A4-868F-F8D873CCC8B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 name="Rectangle 7">
            <a:extLst>
              <a:ext uri="{FF2B5EF4-FFF2-40B4-BE49-F238E27FC236}">
                <a16:creationId xmlns:a16="http://schemas.microsoft.com/office/drawing/2014/main" id="{6A2F97B9-7FF1-48B2-8276-43C0B7B729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1" name="Rectangle 9">
            <a:extLst>
              <a:ext uri="{FF2B5EF4-FFF2-40B4-BE49-F238E27FC236}">
                <a16:creationId xmlns:a16="http://schemas.microsoft.com/office/drawing/2014/main" id="{099AD247-2911-4A26-BD84-4B1F66C756C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2" name="Rectangle 2">
            <a:extLst>
              <a:ext uri="{FF2B5EF4-FFF2-40B4-BE49-F238E27FC236}">
                <a16:creationId xmlns:a16="http://schemas.microsoft.com/office/drawing/2014/main" id="{200F62CB-1ECF-4886-B813-F2C1D835D6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3" name="Rectangle 4">
            <a:extLst>
              <a:ext uri="{FF2B5EF4-FFF2-40B4-BE49-F238E27FC236}">
                <a16:creationId xmlns:a16="http://schemas.microsoft.com/office/drawing/2014/main" id="{4DEBC3A6-E3A0-4612-83F2-034D1699AB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4" name="Rectangle 23">
            <a:extLst>
              <a:ext uri="{FF2B5EF4-FFF2-40B4-BE49-F238E27FC236}">
                <a16:creationId xmlns:a16="http://schemas.microsoft.com/office/drawing/2014/main" id="{B67F3753-6C5C-4D62-9137-33F14B99BD5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5" name="Rectangle 4">
            <a:extLst>
              <a:ext uri="{FF2B5EF4-FFF2-40B4-BE49-F238E27FC236}">
                <a16:creationId xmlns:a16="http://schemas.microsoft.com/office/drawing/2014/main" id="{B9C28AB9-1F4D-4EAB-B91D-0B5779C6DB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6" name="Rectangle 7">
            <a:extLst>
              <a:ext uri="{FF2B5EF4-FFF2-40B4-BE49-F238E27FC236}">
                <a16:creationId xmlns:a16="http://schemas.microsoft.com/office/drawing/2014/main" id="{8E973562-9AC6-42A6-9C24-DC43EAEC4AA1}"/>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7" name="Rectangle 9">
            <a:extLst>
              <a:ext uri="{FF2B5EF4-FFF2-40B4-BE49-F238E27FC236}">
                <a16:creationId xmlns:a16="http://schemas.microsoft.com/office/drawing/2014/main" id="{DC6AFB68-079E-4440-ACEB-050A3DDBA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8" name="Rectangle 11">
            <a:extLst>
              <a:ext uri="{FF2B5EF4-FFF2-40B4-BE49-F238E27FC236}">
                <a16:creationId xmlns:a16="http://schemas.microsoft.com/office/drawing/2014/main" id="{6F8A3DA5-2278-4A4F-9DC6-9D3F3B6A0F10}"/>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9" name="Rectangle 2">
            <a:extLst>
              <a:ext uri="{FF2B5EF4-FFF2-40B4-BE49-F238E27FC236}">
                <a16:creationId xmlns:a16="http://schemas.microsoft.com/office/drawing/2014/main" id="{D65F240A-59F9-4ADB-A76F-478EEDB14439}"/>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0" name="Rectangle 4">
            <a:extLst>
              <a:ext uri="{FF2B5EF4-FFF2-40B4-BE49-F238E27FC236}">
                <a16:creationId xmlns:a16="http://schemas.microsoft.com/office/drawing/2014/main" id="{5F78C5FD-FA4E-4C39-BB0E-C8C52E52030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1" name="Rectangle 2">
            <a:extLst>
              <a:ext uri="{FF2B5EF4-FFF2-40B4-BE49-F238E27FC236}">
                <a16:creationId xmlns:a16="http://schemas.microsoft.com/office/drawing/2014/main" id="{5338939C-8584-44B3-8E50-E3B06F61C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2" name="Rectangle 4">
            <a:extLst>
              <a:ext uri="{FF2B5EF4-FFF2-40B4-BE49-F238E27FC236}">
                <a16:creationId xmlns:a16="http://schemas.microsoft.com/office/drawing/2014/main" id="{C8E02F2A-A247-40B2-9264-B2E596C5340E}"/>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3" name="Rectangle 2">
            <a:extLst>
              <a:ext uri="{FF2B5EF4-FFF2-40B4-BE49-F238E27FC236}">
                <a16:creationId xmlns:a16="http://schemas.microsoft.com/office/drawing/2014/main" id="{F9BAD82B-51B9-4FD4-B04B-A3A29103552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4" name="Rectangle 4">
            <a:extLst>
              <a:ext uri="{FF2B5EF4-FFF2-40B4-BE49-F238E27FC236}">
                <a16:creationId xmlns:a16="http://schemas.microsoft.com/office/drawing/2014/main" id="{625A920C-9EA6-41EC-92A6-4BA32D774D8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5" name="Rectangle 6">
            <a:extLst>
              <a:ext uri="{FF2B5EF4-FFF2-40B4-BE49-F238E27FC236}">
                <a16:creationId xmlns:a16="http://schemas.microsoft.com/office/drawing/2014/main" id="{DC8954C3-E15A-40C7-AD1F-1E22F9FEA6D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6" name="Rectangle 5">
            <a:extLst>
              <a:ext uri="{FF2B5EF4-FFF2-40B4-BE49-F238E27FC236}">
                <a16:creationId xmlns:a16="http://schemas.microsoft.com/office/drawing/2014/main" id="{0F262170-70F6-4E9D-8500-3883FDD190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7" name="Rectangle 7">
            <a:extLst>
              <a:ext uri="{FF2B5EF4-FFF2-40B4-BE49-F238E27FC236}">
                <a16:creationId xmlns:a16="http://schemas.microsoft.com/office/drawing/2014/main" id="{A115BAC4-AC41-46D1-AF3A-7538DA8D3CCB}"/>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8" name="Rectangle 2">
            <a:extLst>
              <a:ext uri="{FF2B5EF4-FFF2-40B4-BE49-F238E27FC236}">
                <a16:creationId xmlns:a16="http://schemas.microsoft.com/office/drawing/2014/main" id="{CEAB0DF8-8238-4B03-9943-17F8AEE98F1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9" name="Rectangle 4">
            <a:extLst>
              <a:ext uri="{FF2B5EF4-FFF2-40B4-BE49-F238E27FC236}">
                <a16:creationId xmlns:a16="http://schemas.microsoft.com/office/drawing/2014/main" id="{657817A8-B950-4FAB-B349-44441BA08C9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40" name="Rectangle 6">
            <a:extLst>
              <a:ext uri="{FF2B5EF4-FFF2-40B4-BE49-F238E27FC236}">
                <a16:creationId xmlns:a16="http://schemas.microsoft.com/office/drawing/2014/main" id="{C3CB5AEF-F405-4E77-A5B2-5C0ECF26B9B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6" name="Rectangle 2">
            <a:extLst>
              <a:ext uri="{FF2B5EF4-FFF2-40B4-BE49-F238E27FC236}">
                <a16:creationId xmlns:a16="http://schemas.microsoft.com/office/drawing/2014/main" id="{869B4D7B-C83F-4ED3-BA62-977E333A5AAA}"/>
              </a:ext>
            </a:extLst>
          </p:cNvPr>
          <p:cNvSpPr>
            <a:spLocks noChangeArrowheads="1"/>
          </p:cNvSpPr>
          <p:nvPr/>
        </p:nvSpPr>
        <p:spPr bwMode="auto">
          <a:xfrm>
            <a:off x="4572000" y="2962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46" name="TextBox 45">
            <a:extLst>
              <a:ext uri="{FF2B5EF4-FFF2-40B4-BE49-F238E27FC236}">
                <a16:creationId xmlns:a16="http://schemas.microsoft.com/office/drawing/2014/main" id="{4F0BF799-FBEA-4B2A-AF21-3559FF3BCF90}"/>
              </a:ext>
            </a:extLst>
          </p:cNvPr>
          <p:cNvSpPr txBox="1"/>
          <p:nvPr/>
        </p:nvSpPr>
        <p:spPr>
          <a:xfrm>
            <a:off x="168713" y="1204408"/>
            <a:ext cx="8806573" cy="584775"/>
          </a:xfrm>
          <a:prstGeom prst="rect">
            <a:avLst/>
          </a:prstGeom>
          <a:noFill/>
        </p:spPr>
        <p:txBody>
          <a:bodyPr wrap="square" rtlCol="0">
            <a:spAutoFit/>
          </a:bodyPr>
          <a:lstStyle/>
          <a:p>
            <a:r>
              <a:rPr lang="en-CA" sz="1600" dirty="0"/>
              <a:t>Not enough to just parallelize it. We want each core to be performing integer number of integrations. </a:t>
            </a:r>
            <a:endParaRPr lang="en-US" sz="1600" dirty="0"/>
          </a:p>
        </p:txBody>
      </p:sp>
      <p:sp>
        <p:nvSpPr>
          <p:cNvPr id="42" name="TextBox 41">
            <a:extLst>
              <a:ext uri="{FF2B5EF4-FFF2-40B4-BE49-F238E27FC236}">
                <a16:creationId xmlns:a16="http://schemas.microsoft.com/office/drawing/2014/main" id="{DD6A7F12-4F82-47BA-9AD7-039F66005EB9}"/>
              </a:ext>
            </a:extLst>
          </p:cNvPr>
          <p:cNvSpPr txBox="1"/>
          <p:nvPr/>
        </p:nvSpPr>
        <p:spPr>
          <a:xfrm>
            <a:off x="168713" y="1976786"/>
            <a:ext cx="8806573" cy="2800767"/>
          </a:xfrm>
          <a:prstGeom prst="rect">
            <a:avLst/>
          </a:prstGeom>
          <a:noFill/>
        </p:spPr>
        <p:txBody>
          <a:bodyPr wrap="square" rtlCol="0">
            <a:spAutoFit/>
          </a:bodyPr>
          <a:lstStyle/>
          <a:p>
            <a:r>
              <a:rPr lang="en-CA" sz="1600" dirty="0"/>
              <a:t>Recommended to run with 40 points of velocity integration. </a:t>
            </a:r>
          </a:p>
          <a:p>
            <a:pPr marL="285750" indent="-285750">
              <a:buFontTx/>
              <a:buChar char="-"/>
            </a:pPr>
            <a:r>
              <a:rPr lang="en-CA" sz="1600" dirty="0"/>
              <a:t>48 is divisible by 16. So use 48 points. (32 core calculation times have been scaled down accordingly based on number of steps)</a:t>
            </a:r>
          </a:p>
          <a:p>
            <a:pPr marL="285750" indent="-285750">
              <a:buFontTx/>
              <a:buChar char="-"/>
            </a:pPr>
            <a:r>
              <a:rPr lang="en-CA" sz="1600" dirty="0"/>
              <a:t>Realistically not many options we can choose here</a:t>
            </a:r>
          </a:p>
          <a:p>
            <a:pPr marL="285750" indent="-285750">
              <a:buFontTx/>
              <a:buChar char="-"/>
            </a:pPr>
            <a:endParaRPr lang="en-CA" sz="1600" dirty="0"/>
          </a:p>
          <a:p>
            <a:r>
              <a:rPr lang="en-CA" sz="1600" dirty="0"/>
              <a:t>However, what about impact parameter integrations? </a:t>
            </a:r>
          </a:p>
          <a:p>
            <a:pPr marL="285750" indent="-285750">
              <a:buFontTx/>
              <a:buChar char="-"/>
            </a:pPr>
            <a:r>
              <a:rPr lang="en-CA" sz="1600" dirty="0"/>
              <a:t>Recommended value is 500, so lots of options.</a:t>
            </a:r>
          </a:p>
          <a:p>
            <a:pPr marL="285750" indent="-285750">
              <a:buFontTx/>
              <a:buChar char="-"/>
            </a:pPr>
            <a:endParaRPr lang="en-CA" sz="1600" dirty="0"/>
          </a:p>
          <a:p>
            <a:pPr marL="285750" indent="-285750">
              <a:buFontTx/>
              <a:buChar char="-"/>
            </a:pPr>
            <a:endParaRPr lang="en-CA" sz="1600" dirty="0"/>
          </a:p>
          <a:p>
            <a:r>
              <a:rPr lang="en-CA" sz="1600" dirty="0"/>
              <a:t>Let’s explore! </a:t>
            </a:r>
          </a:p>
          <a:p>
            <a:pPr marL="285750" indent="-285750">
              <a:buFontTx/>
              <a:buChar char="-"/>
            </a:pPr>
            <a:endParaRPr lang="en-US" sz="1600" dirty="0"/>
          </a:p>
        </p:txBody>
      </p:sp>
    </p:spTree>
    <p:extLst>
      <p:ext uri="{BB962C8B-B14F-4D97-AF65-F5344CB8AC3E}">
        <p14:creationId xmlns:p14="http://schemas.microsoft.com/office/powerpoint/2010/main" val="3982872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914" y="434109"/>
            <a:ext cx="8717662" cy="895927"/>
          </a:xfrm>
        </p:spPr>
        <p:txBody>
          <a:bodyPr/>
          <a:lstStyle/>
          <a:p>
            <a:r>
              <a:rPr lang="en-CA" dirty="0"/>
              <a:t>Deploying efficient code</a:t>
            </a:r>
            <a:br>
              <a:rPr lang="en-US" sz="2800" dirty="0"/>
            </a:br>
            <a:endParaRPr lang="en-US" dirty="0"/>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13</a:t>
            </a:fld>
            <a:endParaRPr lang="en-US" dirty="0"/>
          </a:p>
        </p:txBody>
      </p:sp>
      <p:sp>
        <p:nvSpPr>
          <p:cNvPr id="10" name="Rectangle 2">
            <a:extLst>
              <a:ext uri="{FF2B5EF4-FFF2-40B4-BE49-F238E27FC236}">
                <a16:creationId xmlns:a16="http://schemas.microsoft.com/office/drawing/2014/main" id="{C813FE74-E323-4EFD-970A-E3E976515C39}"/>
              </a:ext>
            </a:extLst>
          </p:cNvPr>
          <p:cNvSpPr>
            <a:spLocks noChangeArrowheads="1"/>
          </p:cNvSpPr>
          <p:nvPr/>
        </p:nvSpPr>
        <p:spPr bwMode="auto">
          <a:xfrm>
            <a:off x="1891869" y="35614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13" name="Rectangle 2">
            <a:extLst>
              <a:ext uri="{FF2B5EF4-FFF2-40B4-BE49-F238E27FC236}">
                <a16:creationId xmlns:a16="http://schemas.microsoft.com/office/drawing/2014/main" id="{3BDA8BE9-B633-445D-9830-131F89934CD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4" name="Rectangle 5">
            <a:extLst>
              <a:ext uri="{FF2B5EF4-FFF2-40B4-BE49-F238E27FC236}">
                <a16:creationId xmlns:a16="http://schemas.microsoft.com/office/drawing/2014/main" id="{9AD179B8-CFE8-45F1-BCC4-A582C86CDD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5" name="Rectangle 2">
            <a:extLst>
              <a:ext uri="{FF2B5EF4-FFF2-40B4-BE49-F238E27FC236}">
                <a16:creationId xmlns:a16="http://schemas.microsoft.com/office/drawing/2014/main" id="{4C861EF6-76BE-456C-8723-01726149D7A8}"/>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6" name="Rectangle 4">
            <a:extLst>
              <a:ext uri="{FF2B5EF4-FFF2-40B4-BE49-F238E27FC236}">
                <a16:creationId xmlns:a16="http://schemas.microsoft.com/office/drawing/2014/main" id="{78BE7BCB-A12C-4D06-86CF-63AF19CBBE9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6">
            <a:extLst>
              <a:ext uri="{FF2B5EF4-FFF2-40B4-BE49-F238E27FC236}">
                <a16:creationId xmlns:a16="http://schemas.microsoft.com/office/drawing/2014/main" id="{2B3D7543-1483-4DFF-BD55-FB5FF5055EB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8" name="Rectangle 2">
            <a:extLst>
              <a:ext uri="{FF2B5EF4-FFF2-40B4-BE49-F238E27FC236}">
                <a16:creationId xmlns:a16="http://schemas.microsoft.com/office/drawing/2014/main" id="{4BD5DA78-05E4-47A6-9B9E-682E0915403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9" name="Rectangle 5">
            <a:extLst>
              <a:ext uri="{FF2B5EF4-FFF2-40B4-BE49-F238E27FC236}">
                <a16:creationId xmlns:a16="http://schemas.microsoft.com/office/drawing/2014/main" id="{6C263283-F716-42A4-868F-F8D873CCC8B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 name="Rectangle 7">
            <a:extLst>
              <a:ext uri="{FF2B5EF4-FFF2-40B4-BE49-F238E27FC236}">
                <a16:creationId xmlns:a16="http://schemas.microsoft.com/office/drawing/2014/main" id="{6A2F97B9-7FF1-48B2-8276-43C0B7B729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1" name="Rectangle 9">
            <a:extLst>
              <a:ext uri="{FF2B5EF4-FFF2-40B4-BE49-F238E27FC236}">
                <a16:creationId xmlns:a16="http://schemas.microsoft.com/office/drawing/2014/main" id="{099AD247-2911-4A26-BD84-4B1F66C756C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2" name="Rectangle 2">
            <a:extLst>
              <a:ext uri="{FF2B5EF4-FFF2-40B4-BE49-F238E27FC236}">
                <a16:creationId xmlns:a16="http://schemas.microsoft.com/office/drawing/2014/main" id="{200F62CB-1ECF-4886-B813-F2C1D835D6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3" name="Rectangle 4">
            <a:extLst>
              <a:ext uri="{FF2B5EF4-FFF2-40B4-BE49-F238E27FC236}">
                <a16:creationId xmlns:a16="http://schemas.microsoft.com/office/drawing/2014/main" id="{4DEBC3A6-E3A0-4612-83F2-034D1699AB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4" name="Rectangle 23">
            <a:extLst>
              <a:ext uri="{FF2B5EF4-FFF2-40B4-BE49-F238E27FC236}">
                <a16:creationId xmlns:a16="http://schemas.microsoft.com/office/drawing/2014/main" id="{B67F3753-6C5C-4D62-9137-33F14B99BD5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5" name="Rectangle 4">
            <a:extLst>
              <a:ext uri="{FF2B5EF4-FFF2-40B4-BE49-F238E27FC236}">
                <a16:creationId xmlns:a16="http://schemas.microsoft.com/office/drawing/2014/main" id="{B9C28AB9-1F4D-4EAB-B91D-0B5779C6DB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6" name="Rectangle 7">
            <a:extLst>
              <a:ext uri="{FF2B5EF4-FFF2-40B4-BE49-F238E27FC236}">
                <a16:creationId xmlns:a16="http://schemas.microsoft.com/office/drawing/2014/main" id="{8E973562-9AC6-42A6-9C24-DC43EAEC4AA1}"/>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7" name="Rectangle 9">
            <a:extLst>
              <a:ext uri="{FF2B5EF4-FFF2-40B4-BE49-F238E27FC236}">
                <a16:creationId xmlns:a16="http://schemas.microsoft.com/office/drawing/2014/main" id="{DC6AFB68-079E-4440-ACEB-050A3DDBA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8" name="Rectangle 11">
            <a:extLst>
              <a:ext uri="{FF2B5EF4-FFF2-40B4-BE49-F238E27FC236}">
                <a16:creationId xmlns:a16="http://schemas.microsoft.com/office/drawing/2014/main" id="{6F8A3DA5-2278-4A4F-9DC6-9D3F3B6A0F10}"/>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9" name="Rectangle 2">
            <a:extLst>
              <a:ext uri="{FF2B5EF4-FFF2-40B4-BE49-F238E27FC236}">
                <a16:creationId xmlns:a16="http://schemas.microsoft.com/office/drawing/2014/main" id="{D65F240A-59F9-4ADB-A76F-478EEDB14439}"/>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0" name="Rectangle 4">
            <a:extLst>
              <a:ext uri="{FF2B5EF4-FFF2-40B4-BE49-F238E27FC236}">
                <a16:creationId xmlns:a16="http://schemas.microsoft.com/office/drawing/2014/main" id="{5F78C5FD-FA4E-4C39-BB0E-C8C52E52030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1" name="Rectangle 2">
            <a:extLst>
              <a:ext uri="{FF2B5EF4-FFF2-40B4-BE49-F238E27FC236}">
                <a16:creationId xmlns:a16="http://schemas.microsoft.com/office/drawing/2014/main" id="{5338939C-8584-44B3-8E50-E3B06F61C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2" name="Rectangle 4">
            <a:extLst>
              <a:ext uri="{FF2B5EF4-FFF2-40B4-BE49-F238E27FC236}">
                <a16:creationId xmlns:a16="http://schemas.microsoft.com/office/drawing/2014/main" id="{C8E02F2A-A247-40B2-9264-B2E596C5340E}"/>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3" name="Rectangle 2">
            <a:extLst>
              <a:ext uri="{FF2B5EF4-FFF2-40B4-BE49-F238E27FC236}">
                <a16:creationId xmlns:a16="http://schemas.microsoft.com/office/drawing/2014/main" id="{F9BAD82B-51B9-4FD4-B04B-A3A29103552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4" name="Rectangle 4">
            <a:extLst>
              <a:ext uri="{FF2B5EF4-FFF2-40B4-BE49-F238E27FC236}">
                <a16:creationId xmlns:a16="http://schemas.microsoft.com/office/drawing/2014/main" id="{625A920C-9EA6-41EC-92A6-4BA32D774D8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5" name="Rectangle 6">
            <a:extLst>
              <a:ext uri="{FF2B5EF4-FFF2-40B4-BE49-F238E27FC236}">
                <a16:creationId xmlns:a16="http://schemas.microsoft.com/office/drawing/2014/main" id="{DC8954C3-E15A-40C7-AD1F-1E22F9FEA6D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6" name="Rectangle 5">
            <a:extLst>
              <a:ext uri="{FF2B5EF4-FFF2-40B4-BE49-F238E27FC236}">
                <a16:creationId xmlns:a16="http://schemas.microsoft.com/office/drawing/2014/main" id="{0F262170-70F6-4E9D-8500-3883FDD190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7" name="Rectangle 7">
            <a:extLst>
              <a:ext uri="{FF2B5EF4-FFF2-40B4-BE49-F238E27FC236}">
                <a16:creationId xmlns:a16="http://schemas.microsoft.com/office/drawing/2014/main" id="{A115BAC4-AC41-46D1-AF3A-7538DA8D3CCB}"/>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8" name="Rectangle 2">
            <a:extLst>
              <a:ext uri="{FF2B5EF4-FFF2-40B4-BE49-F238E27FC236}">
                <a16:creationId xmlns:a16="http://schemas.microsoft.com/office/drawing/2014/main" id="{CEAB0DF8-8238-4B03-9943-17F8AEE98F1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9" name="Rectangle 4">
            <a:extLst>
              <a:ext uri="{FF2B5EF4-FFF2-40B4-BE49-F238E27FC236}">
                <a16:creationId xmlns:a16="http://schemas.microsoft.com/office/drawing/2014/main" id="{657817A8-B950-4FAB-B349-44441BA08C9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40" name="Rectangle 6">
            <a:extLst>
              <a:ext uri="{FF2B5EF4-FFF2-40B4-BE49-F238E27FC236}">
                <a16:creationId xmlns:a16="http://schemas.microsoft.com/office/drawing/2014/main" id="{C3CB5AEF-F405-4E77-A5B2-5C0ECF26B9B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6" name="Rectangle 2">
            <a:extLst>
              <a:ext uri="{FF2B5EF4-FFF2-40B4-BE49-F238E27FC236}">
                <a16:creationId xmlns:a16="http://schemas.microsoft.com/office/drawing/2014/main" id="{869B4D7B-C83F-4ED3-BA62-977E333A5AAA}"/>
              </a:ext>
            </a:extLst>
          </p:cNvPr>
          <p:cNvSpPr>
            <a:spLocks noChangeArrowheads="1"/>
          </p:cNvSpPr>
          <p:nvPr/>
        </p:nvSpPr>
        <p:spPr bwMode="auto">
          <a:xfrm>
            <a:off x="4572000" y="2962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41" name="TextBox 40">
            <a:extLst>
              <a:ext uri="{FF2B5EF4-FFF2-40B4-BE49-F238E27FC236}">
                <a16:creationId xmlns:a16="http://schemas.microsoft.com/office/drawing/2014/main" id="{BE4AB138-BA9C-4549-A34D-0FD2BE4F581F}"/>
              </a:ext>
            </a:extLst>
          </p:cNvPr>
          <p:cNvSpPr txBox="1"/>
          <p:nvPr/>
        </p:nvSpPr>
        <p:spPr>
          <a:xfrm>
            <a:off x="4931163" y="1210058"/>
            <a:ext cx="4071009" cy="830997"/>
          </a:xfrm>
          <a:prstGeom prst="rect">
            <a:avLst/>
          </a:prstGeom>
          <a:noFill/>
        </p:spPr>
        <p:txBody>
          <a:bodyPr wrap="square" rtlCol="0">
            <a:spAutoFit/>
          </a:bodyPr>
          <a:lstStyle/>
          <a:p>
            <a:pPr algn="ctr"/>
            <a:r>
              <a:rPr lang="en-CA" sz="1600" dirty="0"/>
              <a:t>But there’s a time cost to decreased variance. </a:t>
            </a:r>
            <a:br>
              <a:rPr lang="en-CA" sz="1600" dirty="0"/>
            </a:br>
            <a:r>
              <a:rPr lang="en-CA" sz="1600" dirty="0"/>
              <a:t>So what’s the best bang for your buck? </a:t>
            </a:r>
            <a:endParaRPr lang="en-US" sz="1600" dirty="0"/>
          </a:p>
        </p:txBody>
      </p:sp>
      <p:sp>
        <p:nvSpPr>
          <p:cNvPr id="43" name="TextBox 42">
            <a:extLst>
              <a:ext uri="{FF2B5EF4-FFF2-40B4-BE49-F238E27FC236}">
                <a16:creationId xmlns:a16="http://schemas.microsoft.com/office/drawing/2014/main" id="{D435C931-4D72-424A-856D-9256EE16B3D8}"/>
              </a:ext>
            </a:extLst>
          </p:cNvPr>
          <p:cNvSpPr txBox="1"/>
          <p:nvPr/>
        </p:nvSpPr>
        <p:spPr>
          <a:xfrm>
            <a:off x="5238523" y="2271811"/>
            <a:ext cx="3490750" cy="338554"/>
          </a:xfrm>
          <a:prstGeom prst="rect">
            <a:avLst/>
          </a:prstGeom>
          <a:noFill/>
        </p:spPr>
        <p:txBody>
          <a:bodyPr wrap="square" rtlCol="0">
            <a:spAutoFit/>
          </a:bodyPr>
          <a:lstStyle/>
          <a:p>
            <a:pPr algn="ctr"/>
            <a:r>
              <a:rPr lang="en-CA" sz="1600" b="1" dirty="0"/>
              <a:t>Seems like imp = 512</a:t>
            </a:r>
            <a:endParaRPr lang="en-US" sz="1600" b="1" dirty="0"/>
          </a:p>
        </p:txBody>
      </p:sp>
      <p:sp>
        <p:nvSpPr>
          <p:cNvPr id="42" name="TextBox 41">
            <a:extLst>
              <a:ext uri="{FF2B5EF4-FFF2-40B4-BE49-F238E27FC236}">
                <a16:creationId xmlns:a16="http://schemas.microsoft.com/office/drawing/2014/main" id="{66F17B39-760E-4A4B-AC84-7445E54C1607}"/>
              </a:ext>
            </a:extLst>
          </p:cNvPr>
          <p:cNvSpPr txBox="1"/>
          <p:nvPr/>
        </p:nvSpPr>
        <p:spPr>
          <a:xfrm>
            <a:off x="498578" y="5638825"/>
            <a:ext cx="4542416" cy="338554"/>
          </a:xfrm>
          <a:prstGeom prst="rect">
            <a:avLst/>
          </a:prstGeom>
          <a:noFill/>
        </p:spPr>
        <p:txBody>
          <a:bodyPr wrap="square" rtlCol="0">
            <a:spAutoFit/>
          </a:bodyPr>
          <a:lstStyle/>
          <a:p>
            <a:pPr algn="ctr"/>
            <a:r>
              <a:rPr lang="en-CA" sz="1600" dirty="0"/>
              <a:t>RMSE varies from 2.29% to 2.36% (negligible)</a:t>
            </a:r>
            <a:endParaRPr lang="en-US" sz="1600" dirty="0"/>
          </a:p>
        </p:txBody>
      </p:sp>
      <p:pic>
        <p:nvPicPr>
          <p:cNvPr id="5" name="Picture 4">
            <a:extLst>
              <a:ext uri="{FF2B5EF4-FFF2-40B4-BE49-F238E27FC236}">
                <a16:creationId xmlns:a16="http://schemas.microsoft.com/office/drawing/2014/main" id="{F1E39387-33AE-4400-B895-ADA667F02D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151" y="1000372"/>
            <a:ext cx="4448590" cy="4448590"/>
          </a:xfrm>
          <a:prstGeom prst="rect">
            <a:avLst/>
          </a:prstGeom>
        </p:spPr>
      </p:pic>
      <p:graphicFrame>
        <p:nvGraphicFramePr>
          <p:cNvPr id="45" name="Table 44">
            <a:extLst>
              <a:ext uri="{FF2B5EF4-FFF2-40B4-BE49-F238E27FC236}">
                <a16:creationId xmlns:a16="http://schemas.microsoft.com/office/drawing/2014/main" id="{A26E50C1-7AF9-47C2-A5D0-278D43C1E4B6}"/>
              </a:ext>
            </a:extLst>
          </p:cNvPr>
          <p:cNvGraphicFramePr>
            <a:graphicFrameLocks noGrp="1"/>
          </p:cNvGraphicFramePr>
          <p:nvPr>
            <p:extLst>
              <p:ext uri="{D42A27DB-BD31-4B8C-83A1-F6EECF244321}">
                <p14:modId xmlns:p14="http://schemas.microsoft.com/office/powerpoint/2010/main" val="3783402310"/>
              </p:ext>
            </p:extLst>
          </p:nvPr>
        </p:nvGraphicFramePr>
        <p:xfrm>
          <a:off x="5305818" y="2925586"/>
          <a:ext cx="3321697" cy="2357120"/>
        </p:xfrm>
        <a:graphic>
          <a:graphicData uri="http://schemas.openxmlformats.org/drawingml/2006/table">
            <a:tbl>
              <a:tblPr firstRow="1" bandRow="1">
                <a:tableStyleId>{5C22544A-7EE6-4342-B048-85BDC9FD1C3A}</a:tableStyleId>
              </a:tblPr>
              <a:tblGrid>
                <a:gridCol w="1323564">
                  <a:extLst>
                    <a:ext uri="{9D8B030D-6E8A-4147-A177-3AD203B41FA5}">
                      <a16:colId xmlns:a16="http://schemas.microsoft.com/office/drawing/2014/main" val="3316195396"/>
                    </a:ext>
                  </a:extLst>
                </a:gridCol>
                <a:gridCol w="1998133">
                  <a:extLst>
                    <a:ext uri="{9D8B030D-6E8A-4147-A177-3AD203B41FA5}">
                      <a16:colId xmlns:a16="http://schemas.microsoft.com/office/drawing/2014/main" val="988939786"/>
                    </a:ext>
                  </a:extLst>
                </a:gridCol>
              </a:tblGrid>
              <a:tr h="370840">
                <a:tc>
                  <a:txBody>
                    <a:bodyPr/>
                    <a:lstStyle/>
                    <a:p>
                      <a:r>
                        <a:rPr lang="en-CA" dirty="0"/>
                        <a:t>imp</a:t>
                      </a:r>
                    </a:p>
                  </a:txBody>
                  <a:tcPr/>
                </a:tc>
                <a:tc>
                  <a:txBody>
                    <a:bodyPr/>
                    <a:lstStyle/>
                    <a:p>
                      <a:r>
                        <a:rPr lang="en-CA" dirty="0"/>
                        <a:t>Speedup relative to imp = 1008</a:t>
                      </a:r>
                    </a:p>
                  </a:txBody>
                  <a:tcPr/>
                </a:tc>
                <a:extLst>
                  <a:ext uri="{0D108BD9-81ED-4DB2-BD59-A6C34878D82A}">
                    <a16:rowId xmlns:a16="http://schemas.microsoft.com/office/drawing/2014/main" val="1014988818"/>
                  </a:ext>
                </a:extLst>
              </a:tr>
              <a:tr h="370840">
                <a:tc>
                  <a:txBody>
                    <a:bodyPr/>
                    <a:lstStyle/>
                    <a:p>
                      <a:r>
                        <a:rPr lang="en-CA" dirty="0"/>
                        <a:t>112</a:t>
                      </a:r>
                    </a:p>
                  </a:txBody>
                  <a:tcPr/>
                </a:tc>
                <a:tc>
                  <a:txBody>
                    <a:bodyPr/>
                    <a:lstStyle/>
                    <a:p>
                      <a:r>
                        <a:rPr lang="en-CA" dirty="0"/>
                        <a:t>10.42</a:t>
                      </a:r>
                    </a:p>
                  </a:txBody>
                  <a:tcPr/>
                </a:tc>
                <a:extLst>
                  <a:ext uri="{0D108BD9-81ED-4DB2-BD59-A6C34878D82A}">
                    <a16:rowId xmlns:a16="http://schemas.microsoft.com/office/drawing/2014/main" val="9243824"/>
                  </a:ext>
                </a:extLst>
              </a:tr>
              <a:tr h="370840">
                <a:tc>
                  <a:txBody>
                    <a:bodyPr/>
                    <a:lstStyle/>
                    <a:p>
                      <a:r>
                        <a:rPr lang="en-CA" dirty="0"/>
                        <a:t>256</a:t>
                      </a:r>
                    </a:p>
                  </a:txBody>
                  <a:tcPr/>
                </a:tc>
                <a:tc>
                  <a:txBody>
                    <a:bodyPr/>
                    <a:lstStyle/>
                    <a:p>
                      <a:r>
                        <a:rPr lang="en-CA" dirty="0"/>
                        <a:t>4.94</a:t>
                      </a:r>
                    </a:p>
                  </a:txBody>
                  <a:tcPr/>
                </a:tc>
                <a:extLst>
                  <a:ext uri="{0D108BD9-81ED-4DB2-BD59-A6C34878D82A}">
                    <a16:rowId xmlns:a16="http://schemas.microsoft.com/office/drawing/2014/main" val="3306346658"/>
                  </a:ext>
                </a:extLst>
              </a:tr>
              <a:tr h="370840">
                <a:tc>
                  <a:txBody>
                    <a:bodyPr/>
                    <a:lstStyle/>
                    <a:p>
                      <a:r>
                        <a:rPr lang="en-CA" dirty="0"/>
                        <a:t>512</a:t>
                      </a:r>
                    </a:p>
                  </a:txBody>
                  <a:tcPr/>
                </a:tc>
                <a:tc>
                  <a:txBody>
                    <a:bodyPr/>
                    <a:lstStyle/>
                    <a:p>
                      <a:r>
                        <a:rPr lang="en-CA" dirty="0"/>
                        <a:t>2.57</a:t>
                      </a:r>
                    </a:p>
                  </a:txBody>
                  <a:tcPr/>
                </a:tc>
                <a:extLst>
                  <a:ext uri="{0D108BD9-81ED-4DB2-BD59-A6C34878D82A}">
                    <a16:rowId xmlns:a16="http://schemas.microsoft.com/office/drawing/2014/main" val="4002811443"/>
                  </a:ext>
                </a:extLst>
              </a:tr>
              <a:tr h="370840">
                <a:tc>
                  <a:txBody>
                    <a:bodyPr/>
                    <a:lstStyle/>
                    <a:p>
                      <a:r>
                        <a:rPr lang="en-CA" dirty="0"/>
                        <a:t>752</a:t>
                      </a:r>
                    </a:p>
                  </a:txBody>
                  <a:tcPr/>
                </a:tc>
                <a:tc>
                  <a:txBody>
                    <a:bodyPr/>
                    <a:lstStyle/>
                    <a:p>
                      <a:r>
                        <a:rPr lang="en-CA" dirty="0"/>
                        <a:t>1.78</a:t>
                      </a:r>
                    </a:p>
                  </a:txBody>
                  <a:tcPr/>
                </a:tc>
                <a:extLst>
                  <a:ext uri="{0D108BD9-81ED-4DB2-BD59-A6C34878D82A}">
                    <a16:rowId xmlns:a16="http://schemas.microsoft.com/office/drawing/2014/main" val="1735573978"/>
                  </a:ext>
                </a:extLst>
              </a:tr>
              <a:tr h="370840">
                <a:tc>
                  <a:txBody>
                    <a:bodyPr/>
                    <a:lstStyle/>
                    <a:p>
                      <a:r>
                        <a:rPr lang="en-CA" dirty="0"/>
                        <a:t>1008</a:t>
                      </a:r>
                    </a:p>
                  </a:txBody>
                  <a:tcPr/>
                </a:tc>
                <a:tc>
                  <a:txBody>
                    <a:bodyPr/>
                    <a:lstStyle/>
                    <a:p>
                      <a:r>
                        <a:rPr lang="en-CA" dirty="0"/>
                        <a:t>1.00</a:t>
                      </a:r>
                    </a:p>
                  </a:txBody>
                  <a:tcPr/>
                </a:tc>
                <a:extLst>
                  <a:ext uri="{0D108BD9-81ED-4DB2-BD59-A6C34878D82A}">
                    <a16:rowId xmlns:a16="http://schemas.microsoft.com/office/drawing/2014/main" val="2270704158"/>
                  </a:ext>
                </a:extLst>
              </a:tr>
            </a:tbl>
          </a:graphicData>
        </a:graphic>
      </p:graphicFrame>
    </p:spTree>
    <p:extLst>
      <p:ext uri="{BB962C8B-B14F-4D97-AF65-F5344CB8AC3E}">
        <p14:creationId xmlns:p14="http://schemas.microsoft.com/office/powerpoint/2010/main" val="16614499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914" y="434109"/>
            <a:ext cx="8717662" cy="895927"/>
          </a:xfrm>
        </p:spPr>
        <p:txBody>
          <a:bodyPr/>
          <a:lstStyle/>
          <a:p>
            <a:r>
              <a:rPr lang="en-CA" dirty="0"/>
              <a:t>Use of Charge Schemes for V</a:t>
            </a:r>
            <a:r>
              <a:rPr lang="en-CA" baseline="-25000" dirty="0"/>
              <a:t>IID</a:t>
            </a:r>
            <a:r>
              <a:rPr lang="en-CA" dirty="0"/>
              <a:t> and V</a:t>
            </a:r>
            <a:r>
              <a:rPr lang="en-CA" baseline="-25000" dirty="0"/>
              <a:t>IQ</a:t>
            </a:r>
            <a:r>
              <a:rPr lang="en-CA" dirty="0"/>
              <a:t> interactions</a:t>
            </a:r>
            <a:br>
              <a:rPr lang="en-US" sz="2800" dirty="0"/>
            </a:br>
            <a:endParaRPr lang="en-US" dirty="0"/>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14</a:t>
            </a:fld>
            <a:endParaRPr lang="en-US" dirty="0"/>
          </a:p>
        </p:txBody>
      </p:sp>
      <p:sp>
        <p:nvSpPr>
          <p:cNvPr id="10" name="Rectangle 2">
            <a:extLst>
              <a:ext uri="{FF2B5EF4-FFF2-40B4-BE49-F238E27FC236}">
                <a16:creationId xmlns:a16="http://schemas.microsoft.com/office/drawing/2014/main" id="{C813FE74-E323-4EFD-970A-E3E976515C39}"/>
              </a:ext>
            </a:extLst>
          </p:cNvPr>
          <p:cNvSpPr>
            <a:spLocks noChangeArrowheads="1"/>
          </p:cNvSpPr>
          <p:nvPr/>
        </p:nvSpPr>
        <p:spPr bwMode="auto">
          <a:xfrm>
            <a:off x="1891869" y="35614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13" name="Rectangle 2">
            <a:extLst>
              <a:ext uri="{FF2B5EF4-FFF2-40B4-BE49-F238E27FC236}">
                <a16:creationId xmlns:a16="http://schemas.microsoft.com/office/drawing/2014/main" id="{3BDA8BE9-B633-445D-9830-131F89934CD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4" name="Rectangle 5">
            <a:extLst>
              <a:ext uri="{FF2B5EF4-FFF2-40B4-BE49-F238E27FC236}">
                <a16:creationId xmlns:a16="http://schemas.microsoft.com/office/drawing/2014/main" id="{9AD179B8-CFE8-45F1-BCC4-A582C86CDD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5" name="Rectangle 2">
            <a:extLst>
              <a:ext uri="{FF2B5EF4-FFF2-40B4-BE49-F238E27FC236}">
                <a16:creationId xmlns:a16="http://schemas.microsoft.com/office/drawing/2014/main" id="{4C861EF6-76BE-456C-8723-01726149D7A8}"/>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6" name="Rectangle 4">
            <a:extLst>
              <a:ext uri="{FF2B5EF4-FFF2-40B4-BE49-F238E27FC236}">
                <a16:creationId xmlns:a16="http://schemas.microsoft.com/office/drawing/2014/main" id="{78BE7BCB-A12C-4D06-86CF-63AF19CBBE9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6">
            <a:extLst>
              <a:ext uri="{FF2B5EF4-FFF2-40B4-BE49-F238E27FC236}">
                <a16:creationId xmlns:a16="http://schemas.microsoft.com/office/drawing/2014/main" id="{2B3D7543-1483-4DFF-BD55-FB5FF5055EB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8" name="Rectangle 2">
            <a:extLst>
              <a:ext uri="{FF2B5EF4-FFF2-40B4-BE49-F238E27FC236}">
                <a16:creationId xmlns:a16="http://schemas.microsoft.com/office/drawing/2014/main" id="{4BD5DA78-05E4-47A6-9B9E-682E0915403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9" name="Rectangle 5">
            <a:extLst>
              <a:ext uri="{FF2B5EF4-FFF2-40B4-BE49-F238E27FC236}">
                <a16:creationId xmlns:a16="http://schemas.microsoft.com/office/drawing/2014/main" id="{6C263283-F716-42A4-868F-F8D873CCC8B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 name="Rectangle 7">
            <a:extLst>
              <a:ext uri="{FF2B5EF4-FFF2-40B4-BE49-F238E27FC236}">
                <a16:creationId xmlns:a16="http://schemas.microsoft.com/office/drawing/2014/main" id="{6A2F97B9-7FF1-48B2-8276-43C0B7B729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1" name="Rectangle 9">
            <a:extLst>
              <a:ext uri="{FF2B5EF4-FFF2-40B4-BE49-F238E27FC236}">
                <a16:creationId xmlns:a16="http://schemas.microsoft.com/office/drawing/2014/main" id="{099AD247-2911-4A26-BD84-4B1F66C756C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2" name="Rectangle 2">
            <a:extLst>
              <a:ext uri="{FF2B5EF4-FFF2-40B4-BE49-F238E27FC236}">
                <a16:creationId xmlns:a16="http://schemas.microsoft.com/office/drawing/2014/main" id="{200F62CB-1ECF-4886-B813-F2C1D835D6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3" name="Rectangle 4">
            <a:extLst>
              <a:ext uri="{FF2B5EF4-FFF2-40B4-BE49-F238E27FC236}">
                <a16:creationId xmlns:a16="http://schemas.microsoft.com/office/drawing/2014/main" id="{4DEBC3A6-E3A0-4612-83F2-034D1699AB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4" name="Rectangle 23">
            <a:extLst>
              <a:ext uri="{FF2B5EF4-FFF2-40B4-BE49-F238E27FC236}">
                <a16:creationId xmlns:a16="http://schemas.microsoft.com/office/drawing/2014/main" id="{B67F3753-6C5C-4D62-9137-33F14B99BD5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5" name="Rectangle 4">
            <a:extLst>
              <a:ext uri="{FF2B5EF4-FFF2-40B4-BE49-F238E27FC236}">
                <a16:creationId xmlns:a16="http://schemas.microsoft.com/office/drawing/2014/main" id="{B9C28AB9-1F4D-4EAB-B91D-0B5779C6DB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6" name="Rectangle 7">
            <a:extLst>
              <a:ext uri="{FF2B5EF4-FFF2-40B4-BE49-F238E27FC236}">
                <a16:creationId xmlns:a16="http://schemas.microsoft.com/office/drawing/2014/main" id="{8E973562-9AC6-42A6-9C24-DC43EAEC4AA1}"/>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7" name="Rectangle 9">
            <a:extLst>
              <a:ext uri="{FF2B5EF4-FFF2-40B4-BE49-F238E27FC236}">
                <a16:creationId xmlns:a16="http://schemas.microsoft.com/office/drawing/2014/main" id="{DC6AFB68-079E-4440-ACEB-050A3DDBA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8" name="Rectangle 11">
            <a:extLst>
              <a:ext uri="{FF2B5EF4-FFF2-40B4-BE49-F238E27FC236}">
                <a16:creationId xmlns:a16="http://schemas.microsoft.com/office/drawing/2014/main" id="{6F8A3DA5-2278-4A4F-9DC6-9D3F3B6A0F10}"/>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9" name="Rectangle 2">
            <a:extLst>
              <a:ext uri="{FF2B5EF4-FFF2-40B4-BE49-F238E27FC236}">
                <a16:creationId xmlns:a16="http://schemas.microsoft.com/office/drawing/2014/main" id="{D65F240A-59F9-4ADB-A76F-478EEDB14439}"/>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0" name="Rectangle 4">
            <a:extLst>
              <a:ext uri="{FF2B5EF4-FFF2-40B4-BE49-F238E27FC236}">
                <a16:creationId xmlns:a16="http://schemas.microsoft.com/office/drawing/2014/main" id="{5F78C5FD-FA4E-4C39-BB0E-C8C52E52030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1" name="Rectangle 2">
            <a:extLst>
              <a:ext uri="{FF2B5EF4-FFF2-40B4-BE49-F238E27FC236}">
                <a16:creationId xmlns:a16="http://schemas.microsoft.com/office/drawing/2014/main" id="{5338939C-8584-44B3-8E50-E3B06F61C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2" name="Rectangle 4">
            <a:extLst>
              <a:ext uri="{FF2B5EF4-FFF2-40B4-BE49-F238E27FC236}">
                <a16:creationId xmlns:a16="http://schemas.microsoft.com/office/drawing/2014/main" id="{C8E02F2A-A247-40B2-9264-B2E596C5340E}"/>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3" name="Rectangle 2">
            <a:extLst>
              <a:ext uri="{FF2B5EF4-FFF2-40B4-BE49-F238E27FC236}">
                <a16:creationId xmlns:a16="http://schemas.microsoft.com/office/drawing/2014/main" id="{F9BAD82B-51B9-4FD4-B04B-A3A29103552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4" name="Rectangle 4">
            <a:extLst>
              <a:ext uri="{FF2B5EF4-FFF2-40B4-BE49-F238E27FC236}">
                <a16:creationId xmlns:a16="http://schemas.microsoft.com/office/drawing/2014/main" id="{625A920C-9EA6-41EC-92A6-4BA32D774D8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5" name="Rectangle 6">
            <a:extLst>
              <a:ext uri="{FF2B5EF4-FFF2-40B4-BE49-F238E27FC236}">
                <a16:creationId xmlns:a16="http://schemas.microsoft.com/office/drawing/2014/main" id="{DC8954C3-E15A-40C7-AD1F-1E22F9FEA6D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6" name="Rectangle 5">
            <a:extLst>
              <a:ext uri="{FF2B5EF4-FFF2-40B4-BE49-F238E27FC236}">
                <a16:creationId xmlns:a16="http://schemas.microsoft.com/office/drawing/2014/main" id="{0F262170-70F6-4E9D-8500-3883FDD190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7" name="Rectangle 7">
            <a:extLst>
              <a:ext uri="{FF2B5EF4-FFF2-40B4-BE49-F238E27FC236}">
                <a16:creationId xmlns:a16="http://schemas.microsoft.com/office/drawing/2014/main" id="{A115BAC4-AC41-46D1-AF3A-7538DA8D3CCB}"/>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8" name="Rectangle 2">
            <a:extLst>
              <a:ext uri="{FF2B5EF4-FFF2-40B4-BE49-F238E27FC236}">
                <a16:creationId xmlns:a16="http://schemas.microsoft.com/office/drawing/2014/main" id="{CEAB0DF8-8238-4B03-9943-17F8AEE98F1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9" name="Rectangle 4">
            <a:extLst>
              <a:ext uri="{FF2B5EF4-FFF2-40B4-BE49-F238E27FC236}">
                <a16:creationId xmlns:a16="http://schemas.microsoft.com/office/drawing/2014/main" id="{657817A8-B950-4FAB-B349-44441BA08C9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40" name="Rectangle 6">
            <a:extLst>
              <a:ext uri="{FF2B5EF4-FFF2-40B4-BE49-F238E27FC236}">
                <a16:creationId xmlns:a16="http://schemas.microsoft.com/office/drawing/2014/main" id="{C3CB5AEF-F405-4E77-A5B2-5C0ECF26B9B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6" name="Rectangle 2">
            <a:extLst>
              <a:ext uri="{FF2B5EF4-FFF2-40B4-BE49-F238E27FC236}">
                <a16:creationId xmlns:a16="http://schemas.microsoft.com/office/drawing/2014/main" id="{869B4D7B-C83F-4ED3-BA62-977E333A5AAA}"/>
              </a:ext>
            </a:extLst>
          </p:cNvPr>
          <p:cNvSpPr>
            <a:spLocks noChangeArrowheads="1"/>
          </p:cNvSpPr>
          <p:nvPr/>
        </p:nvSpPr>
        <p:spPr bwMode="auto">
          <a:xfrm>
            <a:off x="4572000" y="2962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41" name="TextBox 40">
            <a:extLst>
              <a:ext uri="{FF2B5EF4-FFF2-40B4-BE49-F238E27FC236}">
                <a16:creationId xmlns:a16="http://schemas.microsoft.com/office/drawing/2014/main" id="{BE4AB138-BA9C-4549-A34D-0FD2BE4F581F}"/>
              </a:ext>
            </a:extLst>
          </p:cNvPr>
          <p:cNvSpPr txBox="1"/>
          <p:nvPr/>
        </p:nvSpPr>
        <p:spPr>
          <a:xfrm>
            <a:off x="4767770" y="1653568"/>
            <a:ext cx="4071009" cy="1077218"/>
          </a:xfrm>
          <a:prstGeom prst="rect">
            <a:avLst/>
          </a:prstGeom>
          <a:noFill/>
        </p:spPr>
        <p:txBody>
          <a:bodyPr wrap="square" rtlCol="0">
            <a:spAutoFit/>
          </a:bodyPr>
          <a:lstStyle/>
          <a:p>
            <a:pPr algn="ctr"/>
            <a:r>
              <a:rPr lang="en-CA" sz="1600" dirty="0"/>
              <a:t>Charges based on electrostatic potential mapping should be used for most accurate CCS calculations</a:t>
            </a:r>
          </a:p>
          <a:p>
            <a:pPr algn="ctr"/>
            <a:endParaRPr lang="en-US" sz="1600" dirty="0"/>
          </a:p>
        </p:txBody>
      </p:sp>
      <p:sp>
        <p:nvSpPr>
          <p:cNvPr id="43" name="TextBox 42">
            <a:extLst>
              <a:ext uri="{FF2B5EF4-FFF2-40B4-BE49-F238E27FC236}">
                <a16:creationId xmlns:a16="http://schemas.microsoft.com/office/drawing/2014/main" id="{D435C931-4D72-424A-856D-9256EE16B3D8}"/>
              </a:ext>
            </a:extLst>
          </p:cNvPr>
          <p:cNvSpPr txBox="1"/>
          <p:nvPr/>
        </p:nvSpPr>
        <p:spPr>
          <a:xfrm>
            <a:off x="5057900" y="3578144"/>
            <a:ext cx="3490750" cy="1323439"/>
          </a:xfrm>
          <a:prstGeom prst="rect">
            <a:avLst/>
          </a:prstGeom>
          <a:noFill/>
        </p:spPr>
        <p:txBody>
          <a:bodyPr wrap="square" rtlCol="0">
            <a:spAutoFit/>
          </a:bodyPr>
          <a:lstStyle/>
          <a:p>
            <a:pPr algn="ctr"/>
            <a:r>
              <a:rPr lang="en-CA" sz="1600" b="1" dirty="0"/>
              <a:t>We recommend the MK partition scheme, with partial charges constrained to reproduce the molecular dipole moment</a:t>
            </a:r>
            <a:endParaRPr lang="en-US" sz="1600" b="1" dirty="0"/>
          </a:p>
        </p:txBody>
      </p:sp>
      <p:pic>
        <p:nvPicPr>
          <p:cNvPr id="4" name="Picture 3">
            <a:extLst>
              <a:ext uri="{FF2B5EF4-FFF2-40B4-BE49-F238E27FC236}">
                <a16:creationId xmlns:a16="http://schemas.microsoft.com/office/drawing/2014/main" id="{7C449215-0B6B-4F23-B6C3-48C01DA1C4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044" y="988014"/>
            <a:ext cx="3891187" cy="5347296"/>
          </a:xfrm>
          <a:prstGeom prst="rect">
            <a:avLst/>
          </a:prstGeom>
        </p:spPr>
      </p:pic>
    </p:spTree>
    <p:extLst>
      <p:ext uri="{BB962C8B-B14F-4D97-AF65-F5344CB8AC3E}">
        <p14:creationId xmlns:p14="http://schemas.microsoft.com/office/powerpoint/2010/main" val="4866073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913" y="434108"/>
            <a:ext cx="8677297" cy="1943331"/>
          </a:xfrm>
        </p:spPr>
        <p:txBody>
          <a:bodyPr>
            <a:normAutofit/>
          </a:bodyPr>
          <a:lstStyle/>
          <a:p>
            <a:pPr algn="ctr"/>
            <a:r>
              <a:rPr lang="en-GB" dirty="0"/>
              <a:t>Converting Gaussian output files to </a:t>
            </a:r>
            <a:r>
              <a:rPr lang="en-GB" dirty="0" err="1"/>
              <a:t>MobCal</a:t>
            </a:r>
            <a:r>
              <a:rPr lang="en-GB" dirty="0"/>
              <a:t> input files automatically</a:t>
            </a:r>
            <a:endParaRPr lang="en-US" dirty="0"/>
          </a:p>
        </p:txBody>
      </p:sp>
      <p:sp>
        <p:nvSpPr>
          <p:cNvPr id="5" name="Rectangle 4">
            <a:extLst>
              <a:ext uri="{FF2B5EF4-FFF2-40B4-BE49-F238E27FC236}">
                <a16:creationId xmlns:a16="http://schemas.microsoft.com/office/drawing/2014/main" id="{BCB9639F-0574-4B2E-883C-ABA0D9589691}"/>
              </a:ext>
            </a:extLst>
          </p:cNvPr>
          <p:cNvSpPr/>
          <p:nvPr/>
        </p:nvSpPr>
        <p:spPr>
          <a:xfrm>
            <a:off x="0" y="5844358"/>
            <a:ext cx="8609819" cy="1015663"/>
          </a:xfrm>
          <a:prstGeom prst="rect">
            <a:avLst/>
          </a:prstGeom>
        </p:spPr>
        <p:txBody>
          <a:bodyPr wrap="square">
            <a:spAutoFit/>
          </a:bodyPr>
          <a:lstStyle/>
          <a:p>
            <a:r>
              <a:rPr lang="en-US" sz="2400" b="1" dirty="0"/>
              <a:t>Hopkins Laboratory</a:t>
            </a:r>
          </a:p>
          <a:p>
            <a:r>
              <a:rPr lang="en-US" dirty="0"/>
              <a:t>Department of Chemistry</a:t>
            </a:r>
          </a:p>
          <a:p>
            <a:r>
              <a:rPr lang="en-US" dirty="0"/>
              <a:t>University of Waterloo</a:t>
            </a:r>
          </a:p>
        </p:txBody>
      </p:sp>
      <p:pic>
        <p:nvPicPr>
          <p:cNvPr id="3" name="Picture 2">
            <a:extLst>
              <a:ext uri="{FF2B5EF4-FFF2-40B4-BE49-F238E27FC236}">
                <a16:creationId xmlns:a16="http://schemas.microsoft.com/office/drawing/2014/main" id="{C02D9E35-F2A0-4270-ADA2-C90426EF5099}"/>
              </a:ext>
            </a:extLst>
          </p:cNvPr>
          <p:cNvPicPr>
            <a:picLocks noChangeAspect="1"/>
          </p:cNvPicPr>
          <p:nvPr/>
        </p:nvPicPr>
        <p:blipFill rotWithShape="1">
          <a:blip r:embed="rId3"/>
          <a:srcRect l="9638"/>
          <a:stretch/>
        </p:blipFill>
        <p:spPr>
          <a:xfrm>
            <a:off x="1965928" y="1871803"/>
            <a:ext cx="5212143" cy="3972555"/>
          </a:xfrm>
          <a:prstGeom prst="rect">
            <a:avLst/>
          </a:prstGeom>
        </p:spPr>
      </p:pic>
    </p:spTree>
    <p:extLst>
      <p:ext uri="{BB962C8B-B14F-4D97-AF65-F5344CB8AC3E}">
        <p14:creationId xmlns:p14="http://schemas.microsoft.com/office/powerpoint/2010/main" val="15336675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E65A4C84-7B15-417B-9467-80F7FD2EC796}"/>
              </a:ext>
            </a:extLst>
          </p:cNvPr>
          <p:cNvGraphicFramePr/>
          <p:nvPr>
            <p:extLst>
              <p:ext uri="{D42A27DB-BD31-4B8C-83A1-F6EECF244321}">
                <p14:modId xmlns:p14="http://schemas.microsoft.com/office/powerpoint/2010/main" val="3263894456"/>
              </p:ext>
            </p:extLst>
          </p:nvPr>
        </p:nvGraphicFramePr>
        <p:xfrm>
          <a:off x="156803" y="1397000"/>
          <a:ext cx="8427904"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194914" y="434109"/>
            <a:ext cx="8717662" cy="895927"/>
          </a:xfrm>
        </p:spPr>
        <p:txBody>
          <a:bodyPr/>
          <a:lstStyle/>
          <a:p>
            <a:r>
              <a:rPr lang="en-CA" dirty="0"/>
              <a:t>Overview of the conversion routines</a:t>
            </a:r>
            <a:endParaRPr lang="en-US" dirty="0"/>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16</a:t>
            </a:fld>
            <a:endParaRPr lang="en-US" dirty="0"/>
          </a:p>
        </p:txBody>
      </p:sp>
      <p:sp>
        <p:nvSpPr>
          <p:cNvPr id="10" name="Rectangle 2">
            <a:extLst>
              <a:ext uri="{FF2B5EF4-FFF2-40B4-BE49-F238E27FC236}">
                <a16:creationId xmlns:a16="http://schemas.microsoft.com/office/drawing/2014/main" id="{C813FE74-E323-4EFD-970A-E3E976515C39}"/>
              </a:ext>
            </a:extLst>
          </p:cNvPr>
          <p:cNvSpPr>
            <a:spLocks noChangeArrowheads="1"/>
          </p:cNvSpPr>
          <p:nvPr/>
        </p:nvSpPr>
        <p:spPr bwMode="auto">
          <a:xfrm>
            <a:off x="1891869" y="35614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13" name="Rectangle 2">
            <a:extLst>
              <a:ext uri="{FF2B5EF4-FFF2-40B4-BE49-F238E27FC236}">
                <a16:creationId xmlns:a16="http://schemas.microsoft.com/office/drawing/2014/main" id="{3BDA8BE9-B633-445D-9830-131F89934CD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4" name="Rectangle 5">
            <a:extLst>
              <a:ext uri="{FF2B5EF4-FFF2-40B4-BE49-F238E27FC236}">
                <a16:creationId xmlns:a16="http://schemas.microsoft.com/office/drawing/2014/main" id="{9AD179B8-CFE8-45F1-BCC4-A582C86CDD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5" name="Rectangle 2">
            <a:extLst>
              <a:ext uri="{FF2B5EF4-FFF2-40B4-BE49-F238E27FC236}">
                <a16:creationId xmlns:a16="http://schemas.microsoft.com/office/drawing/2014/main" id="{4C861EF6-76BE-456C-8723-01726149D7A8}"/>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6" name="Rectangle 4">
            <a:extLst>
              <a:ext uri="{FF2B5EF4-FFF2-40B4-BE49-F238E27FC236}">
                <a16:creationId xmlns:a16="http://schemas.microsoft.com/office/drawing/2014/main" id="{78BE7BCB-A12C-4D06-86CF-63AF19CBBE9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6">
            <a:extLst>
              <a:ext uri="{FF2B5EF4-FFF2-40B4-BE49-F238E27FC236}">
                <a16:creationId xmlns:a16="http://schemas.microsoft.com/office/drawing/2014/main" id="{2B3D7543-1483-4DFF-BD55-FB5FF5055EB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8" name="Rectangle 2">
            <a:extLst>
              <a:ext uri="{FF2B5EF4-FFF2-40B4-BE49-F238E27FC236}">
                <a16:creationId xmlns:a16="http://schemas.microsoft.com/office/drawing/2014/main" id="{4BD5DA78-05E4-47A6-9B9E-682E0915403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9" name="Rectangle 5">
            <a:extLst>
              <a:ext uri="{FF2B5EF4-FFF2-40B4-BE49-F238E27FC236}">
                <a16:creationId xmlns:a16="http://schemas.microsoft.com/office/drawing/2014/main" id="{6C263283-F716-42A4-868F-F8D873CCC8B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 name="Rectangle 7">
            <a:extLst>
              <a:ext uri="{FF2B5EF4-FFF2-40B4-BE49-F238E27FC236}">
                <a16:creationId xmlns:a16="http://schemas.microsoft.com/office/drawing/2014/main" id="{6A2F97B9-7FF1-48B2-8276-43C0B7B729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1" name="Rectangle 9">
            <a:extLst>
              <a:ext uri="{FF2B5EF4-FFF2-40B4-BE49-F238E27FC236}">
                <a16:creationId xmlns:a16="http://schemas.microsoft.com/office/drawing/2014/main" id="{099AD247-2911-4A26-BD84-4B1F66C756C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2" name="Rectangle 2">
            <a:extLst>
              <a:ext uri="{FF2B5EF4-FFF2-40B4-BE49-F238E27FC236}">
                <a16:creationId xmlns:a16="http://schemas.microsoft.com/office/drawing/2014/main" id="{200F62CB-1ECF-4886-B813-F2C1D835D6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3" name="Rectangle 4">
            <a:extLst>
              <a:ext uri="{FF2B5EF4-FFF2-40B4-BE49-F238E27FC236}">
                <a16:creationId xmlns:a16="http://schemas.microsoft.com/office/drawing/2014/main" id="{4DEBC3A6-E3A0-4612-83F2-034D1699AB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4" name="Rectangle 23">
            <a:extLst>
              <a:ext uri="{FF2B5EF4-FFF2-40B4-BE49-F238E27FC236}">
                <a16:creationId xmlns:a16="http://schemas.microsoft.com/office/drawing/2014/main" id="{B67F3753-6C5C-4D62-9137-33F14B99BD5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5" name="Rectangle 4">
            <a:extLst>
              <a:ext uri="{FF2B5EF4-FFF2-40B4-BE49-F238E27FC236}">
                <a16:creationId xmlns:a16="http://schemas.microsoft.com/office/drawing/2014/main" id="{B9C28AB9-1F4D-4EAB-B91D-0B5779C6DB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6" name="Rectangle 7">
            <a:extLst>
              <a:ext uri="{FF2B5EF4-FFF2-40B4-BE49-F238E27FC236}">
                <a16:creationId xmlns:a16="http://schemas.microsoft.com/office/drawing/2014/main" id="{8E973562-9AC6-42A6-9C24-DC43EAEC4AA1}"/>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7" name="Rectangle 9">
            <a:extLst>
              <a:ext uri="{FF2B5EF4-FFF2-40B4-BE49-F238E27FC236}">
                <a16:creationId xmlns:a16="http://schemas.microsoft.com/office/drawing/2014/main" id="{DC6AFB68-079E-4440-ACEB-050A3DDBA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8" name="Rectangle 11">
            <a:extLst>
              <a:ext uri="{FF2B5EF4-FFF2-40B4-BE49-F238E27FC236}">
                <a16:creationId xmlns:a16="http://schemas.microsoft.com/office/drawing/2014/main" id="{6F8A3DA5-2278-4A4F-9DC6-9D3F3B6A0F10}"/>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9" name="Rectangle 2">
            <a:extLst>
              <a:ext uri="{FF2B5EF4-FFF2-40B4-BE49-F238E27FC236}">
                <a16:creationId xmlns:a16="http://schemas.microsoft.com/office/drawing/2014/main" id="{D65F240A-59F9-4ADB-A76F-478EEDB14439}"/>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0" name="Rectangle 4">
            <a:extLst>
              <a:ext uri="{FF2B5EF4-FFF2-40B4-BE49-F238E27FC236}">
                <a16:creationId xmlns:a16="http://schemas.microsoft.com/office/drawing/2014/main" id="{5F78C5FD-FA4E-4C39-BB0E-C8C52E52030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1" name="Rectangle 2">
            <a:extLst>
              <a:ext uri="{FF2B5EF4-FFF2-40B4-BE49-F238E27FC236}">
                <a16:creationId xmlns:a16="http://schemas.microsoft.com/office/drawing/2014/main" id="{5338939C-8584-44B3-8E50-E3B06F61C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2" name="Rectangle 4">
            <a:extLst>
              <a:ext uri="{FF2B5EF4-FFF2-40B4-BE49-F238E27FC236}">
                <a16:creationId xmlns:a16="http://schemas.microsoft.com/office/drawing/2014/main" id="{C8E02F2A-A247-40B2-9264-B2E596C5340E}"/>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3" name="Rectangle 2">
            <a:extLst>
              <a:ext uri="{FF2B5EF4-FFF2-40B4-BE49-F238E27FC236}">
                <a16:creationId xmlns:a16="http://schemas.microsoft.com/office/drawing/2014/main" id="{F9BAD82B-51B9-4FD4-B04B-A3A29103552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4" name="Rectangle 4">
            <a:extLst>
              <a:ext uri="{FF2B5EF4-FFF2-40B4-BE49-F238E27FC236}">
                <a16:creationId xmlns:a16="http://schemas.microsoft.com/office/drawing/2014/main" id="{625A920C-9EA6-41EC-92A6-4BA32D774D8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5" name="Rectangle 6">
            <a:extLst>
              <a:ext uri="{FF2B5EF4-FFF2-40B4-BE49-F238E27FC236}">
                <a16:creationId xmlns:a16="http://schemas.microsoft.com/office/drawing/2014/main" id="{DC8954C3-E15A-40C7-AD1F-1E22F9FEA6D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6" name="Rectangle 5">
            <a:extLst>
              <a:ext uri="{FF2B5EF4-FFF2-40B4-BE49-F238E27FC236}">
                <a16:creationId xmlns:a16="http://schemas.microsoft.com/office/drawing/2014/main" id="{0F262170-70F6-4E9D-8500-3883FDD190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7" name="Rectangle 7">
            <a:extLst>
              <a:ext uri="{FF2B5EF4-FFF2-40B4-BE49-F238E27FC236}">
                <a16:creationId xmlns:a16="http://schemas.microsoft.com/office/drawing/2014/main" id="{A115BAC4-AC41-46D1-AF3A-7538DA8D3CCB}"/>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8" name="Rectangle 2">
            <a:extLst>
              <a:ext uri="{FF2B5EF4-FFF2-40B4-BE49-F238E27FC236}">
                <a16:creationId xmlns:a16="http://schemas.microsoft.com/office/drawing/2014/main" id="{CEAB0DF8-8238-4B03-9943-17F8AEE98F1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9" name="Rectangle 4">
            <a:extLst>
              <a:ext uri="{FF2B5EF4-FFF2-40B4-BE49-F238E27FC236}">
                <a16:creationId xmlns:a16="http://schemas.microsoft.com/office/drawing/2014/main" id="{657817A8-B950-4FAB-B349-44441BA08C9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40" name="Rectangle 6">
            <a:extLst>
              <a:ext uri="{FF2B5EF4-FFF2-40B4-BE49-F238E27FC236}">
                <a16:creationId xmlns:a16="http://schemas.microsoft.com/office/drawing/2014/main" id="{C3CB5AEF-F405-4E77-A5B2-5C0ECF26B9B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6" name="Rectangle 2">
            <a:extLst>
              <a:ext uri="{FF2B5EF4-FFF2-40B4-BE49-F238E27FC236}">
                <a16:creationId xmlns:a16="http://schemas.microsoft.com/office/drawing/2014/main" id="{869B4D7B-C83F-4ED3-BA62-977E333A5AAA}"/>
              </a:ext>
            </a:extLst>
          </p:cNvPr>
          <p:cNvSpPr>
            <a:spLocks noChangeArrowheads="1"/>
          </p:cNvSpPr>
          <p:nvPr/>
        </p:nvSpPr>
        <p:spPr bwMode="auto">
          <a:xfrm>
            <a:off x="4572000" y="2962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42" name="TextBox 41">
            <a:extLst>
              <a:ext uri="{FF2B5EF4-FFF2-40B4-BE49-F238E27FC236}">
                <a16:creationId xmlns:a16="http://schemas.microsoft.com/office/drawing/2014/main" id="{DD6A7F12-4F82-47BA-9AD7-039F66005EB9}"/>
              </a:ext>
            </a:extLst>
          </p:cNvPr>
          <p:cNvSpPr txBox="1"/>
          <p:nvPr/>
        </p:nvSpPr>
        <p:spPr>
          <a:xfrm>
            <a:off x="449265" y="5141186"/>
            <a:ext cx="6595001" cy="830997"/>
          </a:xfrm>
          <a:prstGeom prst="rect">
            <a:avLst/>
          </a:prstGeom>
          <a:noFill/>
        </p:spPr>
        <p:txBody>
          <a:bodyPr wrap="square" rtlCol="0">
            <a:spAutoFit/>
          </a:bodyPr>
          <a:lstStyle/>
          <a:p>
            <a:r>
              <a:rPr lang="en-CA" sz="1600" dirty="0"/>
              <a:t>Blue boxes: Software packages / python routines / bash scripts</a:t>
            </a:r>
          </a:p>
          <a:p>
            <a:r>
              <a:rPr lang="en-CA" sz="1600" dirty="0"/>
              <a:t>Open boxes: Intermediate file types</a:t>
            </a:r>
          </a:p>
          <a:p>
            <a:pPr marL="285750" indent="-285750">
              <a:buFontTx/>
              <a:buChar char="-"/>
            </a:pPr>
            <a:endParaRPr lang="en-US" sz="1600" dirty="0"/>
          </a:p>
        </p:txBody>
      </p:sp>
    </p:spTree>
    <p:extLst>
      <p:ext uri="{BB962C8B-B14F-4D97-AF65-F5344CB8AC3E}">
        <p14:creationId xmlns:p14="http://schemas.microsoft.com/office/powerpoint/2010/main" val="13553689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914" y="434109"/>
            <a:ext cx="8717662" cy="895927"/>
          </a:xfrm>
        </p:spPr>
        <p:txBody>
          <a:bodyPr/>
          <a:lstStyle/>
          <a:p>
            <a:r>
              <a:rPr lang="en-CA" dirty="0"/>
              <a:t>Summary of provided modules</a:t>
            </a:r>
            <a:endParaRPr lang="en-US" dirty="0"/>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17</a:t>
            </a:fld>
            <a:endParaRPr lang="en-US" dirty="0"/>
          </a:p>
        </p:txBody>
      </p:sp>
      <p:sp>
        <p:nvSpPr>
          <p:cNvPr id="10" name="Rectangle 2">
            <a:extLst>
              <a:ext uri="{FF2B5EF4-FFF2-40B4-BE49-F238E27FC236}">
                <a16:creationId xmlns:a16="http://schemas.microsoft.com/office/drawing/2014/main" id="{C813FE74-E323-4EFD-970A-E3E976515C39}"/>
              </a:ext>
            </a:extLst>
          </p:cNvPr>
          <p:cNvSpPr>
            <a:spLocks noChangeArrowheads="1"/>
          </p:cNvSpPr>
          <p:nvPr/>
        </p:nvSpPr>
        <p:spPr bwMode="auto">
          <a:xfrm>
            <a:off x="1891869" y="35614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13" name="Rectangle 2">
            <a:extLst>
              <a:ext uri="{FF2B5EF4-FFF2-40B4-BE49-F238E27FC236}">
                <a16:creationId xmlns:a16="http://schemas.microsoft.com/office/drawing/2014/main" id="{3BDA8BE9-B633-445D-9830-131F89934CD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4" name="Rectangle 5">
            <a:extLst>
              <a:ext uri="{FF2B5EF4-FFF2-40B4-BE49-F238E27FC236}">
                <a16:creationId xmlns:a16="http://schemas.microsoft.com/office/drawing/2014/main" id="{9AD179B8-CFE8-45F1-BCC4-A582C86CDD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5" name="Rectangle 2">
            <a:extLst>
              <a:ext uri="{FF2B5EF4-FFF2-40B4-BE49-F238E27FC236}">
                <a16:creationId xmlns:a16="http://schemas.microsoft.com/office/drawing/2014/main" id="{4C861EF6-76BE-456C-8723-01726149D7A8}"/>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6" name="Rectangle 4">
            <a:extLst>
              <a:ext uri="{FF2B5EF4-FFF2-40B4-BE49-F238E27FC236}">
                <a16:creationId xmlns:a16="http://schemas.microsoft.com/office/drawing/2014/main" id="{78BE7BCB-A12C-4D06-86CF-63AF19CBBE9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6">
            <a:extLst>
              <a:ext uri="{FF2B5EF4-FFF2-40B4-BE49-F238E27FC236}">
                <a16:creationId xmlns:a16="http://schemas.microsoft.com/office/drawing/2014/main" id="{2B3D7543-1483-4DFF-BD55-FB5FF5055EB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8" name="Rectangle 2">
            <a:extLst>
              <a:ext uri="{FF2B5EF4-FFF2-40B4-BE49-F238E27FC236}">
                <a16:creationId xmlns:a16="http://schemas.microsoft.com/office/drawing/2014/main" id="{4BD5DA78-05E4-47A6-9B9E-682E0915403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9" name="Rectangle 5">
            <a:extLst>
              <a:ext uri="{FF2B5EF4-FFF2-40B4-BE49-F238E27FC236}">
                <a16:creationId xmlns:a16="http://schemas.microsoft.com/office/drawing/2014/main" id="{6C263283-F716-42A4-868F-F8D873CCC8B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 name="Rectangle 7">
            <a:extLst>
              <a:ext uri="{FF2B5EF4-FFF2-40B4-BE49-F238E27FC236}">
                <a16:creationId xmlns:a16="http://schemas.microsoft.com/office/drawing/2014/main" id="{6A2F97B9-7FF1-48B2-8276-43C0B7B729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1" name="Rectangle 9">
            <a:extLst>
              <a:ext uri="{FF2B5EF4-FFF2-40B4-BE49-F238E27FC236}">
                <a16:creationId xmlns:a16="http://schemas.microsoft.com/office/drawing/2014/main" id="{099AD247-2911-4A26-BD84-4B1F66C756C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2" name="Rectangle 2">
            <a:extLst>
              <a:ext uri="{FF2B5EF4-FFF2-40B4-BE49-F238E27FC236}">
                <a16:creationId xmlns:a16="http://schemas.microsoft.com/office/drawing/2014/main" id="{200F62CB-1ECF-4886-B813-F2C1D835D6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3" name="Rectangle 4">
            <a:extLst>
              <a:ext uri="{FF2B5EF4-FFF2-40B4-BE49-F238E27FC236}">
                <a16:creationId xmlns:a16="http://schemas.microsoft.com/office/drawing/2014/main" id="{4DEBC3A6-E3A0-4612-83F2-034D1699AB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4" name="Rectangle 23">
            <a:extLst>
              <a:ext uri="{FF2B5EF4-FFF2-40B4-BE49-F238E27FC236}">
                <a16:creationId xmlns:a16="http://schemas.microsoft.com/office/drawing/2014/main" id="{B67F3753-6C5C-4D62-9137-33F14B99BD5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5" name="Rectangle 4">
            <a:extLst>
              <a:ext uri="{FF2B5EF4-FFF2-40B4-BE49-F238E27FC236}">
                <a16:creationId xmlns:a16="http://schemas.microsoft.com/office/drawing/2014/main" id="{B9C28AB9-1F4D-4EAB-B91D-0B5779C6DB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6" name="Rectangle 7">
            <a:extLst>
              <a:ext uri="{FF2B5EF4-FFF2-40B4-BE49-F238E27FC236}">
                <a16:creationId xmlns:a16="http://schemas.microsoft.com/office/drawing/2014/main" id="{8E973562-9AC6-42A6-9C24-DC43EAEC4AA1}"/>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7" name="Rectangle 9">
            <a:extLst>
              <a:ext uri="{FF2B5EF4-FFF2-40B4-BE49-F238E27FC236}">
                <a16:creationId xmlns:a16="http://schemas.microsoft.com/office/drawing/2014/main" id="{DC6AFB68-079E-4440-ACEB-050A3DDBA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8" name="Rectangle 11">
            <a:extLst>
              <a:ext uri="{FF2B5EF4-FFF2-40B4-BE49-F238E27FC236}">
                <a16:creationId xmlns:a16="http://schemas.microsoft.com/office/drawing/2014/main" id="{6F8A3DA5-2278-4A4F-9DC6-9D3F3B6A0F10}"/>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9" name="Rectangle 2">
            <a:extLst>
              <a:ext uri="{FF2B5EF4-FFF2-40B4-BE49-F238E27FC236}">
                <a16:creationId xmlns:a16="http://schemas.microsoft.com/office/drawing/2014/main" id="{D65F240A-59F9-4ADB-A76F-478EEDB14439}"/>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0" name="Rectangle 4">
            <a:extLst>
              <a:ext uri="{FF2B5EF4-FFF2-40B4-BE49-F238E27FC236}">
                <a16:creationId xmlns:a16="http://schemas.microsoft.com/office/drawing/2014/main" id="{5F78C5FD-FA4E-4C39-BB0E-C8C52E52030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1" name="Rectangle 2">
            <a:extLst>
              <a:ext uri="{FF2B5EF4-FFF2-40B4-BE49-F238E27FC236}">
                <a16:creationId xmlns:a16="http://schemas.microsoft.com/office/drawing/2014/main" id="{5338939C-8584-44B3-8E50-E3B06F61C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2" name="Rectangle 4">
            <a:extLst>
              <a:ext uri="{FF2B5EF4-FFF2-40B4-BE49-F238E27FC236}">
                <a16:creationId xmlns:a16="http://schemas.microsoft.com/office/drawing/2014/main" id="{C8E02F2A-A247-40B2-9264-B2E596C5340E}"/>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3" name="Rectangle 2">
            <a:extLst>
              <a:ext uri="{FF2B5EF4-FFF2-40B4-BE49-F238E27FC236}">
                <a16:creationId xmlns:a16="http://schemas.microsoft.com/office/drawing/2014/main" id="{F9BAD82B-51B9-4FD4-B04B-A3A29103552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4" name="Rectangle 4">
            <a:extLst>
              <a:ext uri="{FF2B5EF4-FFF2-40B4-BE49-F238E27FC236}">
                <a16:creationId xmlns:a16="http://schemas.microsoft.com/office/drawing/2014/main" id="{625A920C-9EA6-41EC-92A6-4BA32D774D8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5" name="Rectangle 6">
            <a:extLst>
              <a:ext uri="{FF2B5EF4-FFF2-40B4-BE49-F238E27FC236}">
                <a16:creationId xmlns:a16="http://schemas.microsoft.com/office/drawing/2014/main" id="{DC8954C3-E15A-40C7-AD1F-1E22F9FEA6D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6" name="Rectangle 5">
            <a:extLst>
              <a:ext uri="{FF2B5EF4-FFF2-40B4-BE49-F238E27FC236}">
                <a16:creationId xmlns:a16="http://schemas.microsoft.com/office/drawing/2014/main" id="{0F262170-70F6-4E9D-8500-3883FDD190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7" name="Rectangle 7">
            <a:extLst>
              <a:ext uri="{FF2B5EF4-FFF2-40B4-BE49-F238E27FC236}">
                <a16:creationId xmlns:a16="http://schemas.microsoft.com/office/drawing/2014/main" id="{A115BAC4-AC41-46D1-AF3A-7538DA8D3CCB}"/>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8" name="Rectangle 2">
            <a:extLst>
              <a:ext uri="{FF2B5EF4-FFF2-40B4-BE49-F238E27FC236}">
                <a16:creationId xmlns:a16="http://schemas.microsoft.com/office/drawing/2014/main" id="{CEAB0DF8-8238-4B03-9943-17F8AEE98F1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9" name="Rectangle 4">
            <a:extLst>
              <a:ext uri="{FF2B5EF4-FFF2-40B4-BE49-F238E27FC236}">
                <a16:creationId xmlns:a16="http://schemas.microsoft.com/office/drawing/2014/main" id="{657817A8-B950-4FAB-B349-44441BA08C9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40" name="Rectangle 6">
            <a:extLst>
              <a:ext uri="{FF2B5EF4-FFF2-40B4-BE49-F238E27FC236}">
                <a16:creationId xmlns:a16="http://schemas.microsoft.com/office/drawing/2014/main" id="{C3CB5AEF-F405-4E77-A5B2-5C0ECF26B9B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6" name="Rectangle 2">
            <a:extLst>
              <a:ext uri="{FF2B5EF4-FFF2-40B4-BE49-F238E27FC236}">
                <a16:creationId xmlns:a16="http://schemas.microsoft.com/office/drawing/2014/main" id="{869B4D7B-C83F-4ED3-BA62-977E333A5AAA}"/>
              </a:ext>
            </a:extLst>
          </p:cNvPr>
          <p:cNvSpPr>
            <a:spLocks noChangeArrowheads="1"/>
          </p:cNvSpPr>
          <p:nvPr/>
        </p:nvSpPr>
        <p:spPr bwMode="auto">
          <a:xfrm>
            <a:off x="4572000" y="2962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3" name="Rectangle 2">
            <a:extLst>
              <a:ext uri="{FF2B5EF4-FFF2-40B4-BE49-F238E27FC236}">
                <a16:creationId xmlns:a16="http://schemas.microsoft.com/office/drawing/2014/main" id="{C715BB9C-58A4-4884-AE58-08C37B6622E8}"/>
              </a:ext>
            </a:extLst>
          </p:cNvPr>
          <p:cNvSpPr/>
          <p:nvPr/>
        </p:nvSpPr>
        <p:spPr>
          <a:xfrm>
            <a:off x="137104" y="3536989"/>
            <a:ext cx="8833282" cy="3323987"/>
          </a:xfrm>
          <a:prstGeom prst="rect">
            <a:avLst/>
          </a:prstGeom>
        </p:spPr>
        <p:txBody>
          <a:bodyPr wrap="square">
            <a:spAutoFit/>
          </a:bodyPr>
          <a:lstStyle/>
          <a:p>
            <a:pPr marL="285750" indent="-285750">
              <a:buFont typeface="Wingdings" panose="05000000000000000000" pitchFamily="2" charset="2"/>
              <a:buChar char="§"/>
            </a:pPr>
            <a:r>
              <a:rPr lang="en-US" altLang="ko-KR" sz="1400" b="1" dirty="0"/>
              <a:t>Python folder: </a:t>
            </a:r>
            <a:r>
              <a:rPr lang="en-US" altLang="ko-KR" sz="1400" dirty="0"/>
              <a:t>Contains modules to convert between file formats to create .</a:t>
            </a:r>
            <a:r>
              <a:rPr lang="en-US" altLang="ko-KR" sz="1400" dirty="0" err="1"/>
              <a:t>mfj</a:t>
            </a:r>
            <a:r>
              <a:rPr lang="en-US" altLang="ko-KR" sz="1400" dirty="0"/>
              <a:t> (</a:t>
            </a:r>
            <a:r>
              <a:rPr lang="en-US" altLang="ko-KR" sz="1400" dirty="0" err="1"/>
              <a:t>MobCal</a:t>
            </a:r>
            <a:r>
              <a:rPr lang="en-US" altLang="ko-KR" sz="1400" dirty="0"/>
              <a:t>) inputs</a:t>
            </a:r>
            <a:endParaRPr lang="en-US" altLang="ko-KR" sz="1400" b="1" dirty="0"/>
          </a:p>
          <a:p>
            <a:pPr marL="285750" indent="-285750">
              <a:buFont typeface="Wingdings" panose="05000000000000000000" pitchFamily="2" charset="2"/>
              <a:buChar char="§"/>
            </a:pPr>
            <a:r>
              <a:rPr lang="en-US" altLang="ko-KR" sz="1400" b="1" dirty="0" err="1"/>
              <a:t>Test_Files</a:t>
            </a:r>
            <a:r>
              <a:rPr lang="en-US" altLang="ko-KR" sz="1400" dirty="0"/>
              <a:t>: Contains Gaussian outputs for testing purposes </a:t>
            </a:r>
          </a:p>
          <a:p>
            <a:pPr marL="285750" indent="-285750">
              <a:buFont typeface="Wingdings" panose="05000000000000000000" pitchFamily="2" charset="2"/>
              <a:buChar char="§"/>
            </a:pPr>
            <a:r>
              <a:rPr lang="en-US" altLang="ko-KR" sz="1400" b="1" dirty="0"/>
              <a:t>CCS-Extract.py: </a:t>
            </a:r>
            <a:r>
              <a:rPr lang="en-US" altLang="ko-KR" sz="1400" dirty="0"/>
              <a:t>Data mining script to extracting of CCS data upon file completion</a:t>
            </a:r>
            <a:endParaRPr lang="en-US" altLang="ko-KR" sz="1400" b="1" dirty="0"/>
          </a:p>
          <a:p>
            <a:pPr marL="285750" indent="-285750">
              <a:buFont typeface="Wingdings" panose="05000000000000000000" pitchFamily="2" charset="2"/>
              <a:buChar char="§"/>
            </a:pPr>
            <a:r>
              <a:rPr lang="en-US" altLang="ko-KR" sz="1400" b="1" dirty="0"/>
              <a:t>Mfj_creator.py</a:t>
            </a:r>
            <a:r>
              <a:rPr lang="en-US" altLang="ko-KR" sz="1400" dirty="0"/>
              <a:t>: generates </a:t>
            </a:r>
            <a:r>
              <a:rPr lang="en-US" altLang="ko-KR" sz="1400" b="1" dirty="0"/>
              <a:t>.</a:t>
            </a:r>
            <a:r>
              <a:rPr lang="en-US" altLang="ko-KR" sz="1400" b="1" dirty="0" err="1"/>
              <a:t>mfj</a:t>
            </a:r>
            <a:r>
              <a:rPr lang="en-US" altLang="ko-KR" sz="1400" dirty="0"/>
              <a:t> file from </a:t>
            </a:r>
            <a:r>
              <a:rPr lang="en-US" altLang="ko-KR" sz="1400" dirty="0" err="1"/>
              <a:t>atomtype</a:t>
            </a:r>
            <a:r>
              <a:rPr lang="en-US" altLang="ko-KR" sz="1400" dirty="0"/>
              <a:t> and charge information given in Gaussian outputs. Uses </a:t>
            </a:r>
            <a:r>
              <a:rPr lang="en-US" altLang="ko-KR" sz="1400" dirty="0" err="1"/>
              <a:t>OpenBabel</a:t>
            </a:r>
            <a:r>
              <a:rPr lang="en-US" altLang="ko-KR" sz="1400" dirty="0"/>
              <a:t>, sdf2xyz2sdf, and external python scripts found in the Python folder. See ReadMe.txt for details on use. </a:t>
            </a:r>
          </a:p>
          <a:p>
            <a:pPr marL="285750" indent="-285750">
              <a:buFont typeface="Wingdings" panose="05000000000000000000" pitchFamily="2" charset="2"/>
              <a:buChar char="§"/>
            </a:pPr>
            <a:r>
              <a:rPr lang="en-US" altLang="ko-KR" sz="1400" b="1" dirty="0" err="1"/>
              <a:t>MobCal_MPI.f</a:t>
            </a:r>
            <a:r>
              <a:rPr lang="en-US" altLang="ko-KR" sz="1400" b="1" dirty="0"/>
              <a:t>: </a:t>
            </a:r>
            <a:r>
              <a:rPr lang="en-US" altLang="ko-KR" sz="1400" dirty="0"/>
              <a:t>Fortran code</a:t>
            </a:r>
          </a:p>
          <a:p>
            <a:pPr marL="285750" indent="-285750">
              <a:buFont typeface="Wingdings" panose="05000000000000000000" pitchFamily="2" charset="2"/>
              <a:buChar char="§"/>
            </a:pPr>
            <a:r>
              <a:rPr lang="en-US" altLang="ko-KR" sz="1400" b="1" dirty="0"/>
              <a:t>MobCal_MPI.pptx</a:t>
            </a:r>
            <a:r>
              <a:rPr lang="en-US" altLang="ko-KR" sz="1400" dirty="0"/>
              <a:t>: This PowerPoint</a:t>
            </a:r>
          </a:p>
          <a:p>
            <a:pPr marL="285750" indent="-285750">
              <a:buFont typeface="Wingdings" panose="05000000000000000000" pitchFamily="2" charset="2"/>
              <a:buChar char="§"/>
            </a:pPr>
            <a:r>
              <a:rPr lang="en-US" altLang="ko-KR" sz="1400" b="1" dirty="0"/>
              <a:t>Read_Me.txt</a:t>
            </a:r>
            <a:r>
              <a:rPr lang="en-US" altLang="ko-KR" sz="1400" dirty="0"/>
              <a:t>: ReadMe file outlining the installation of software packages, use of the mfj_creator.py package, and submission of CCS calculations to HPC platforms</a:t>
            </a:r>
          </a:p>
          <a:p>
            <a:pPr marL="285750" indent="-285750">
              <a:buFont typeface="Wingdings" panose="05000000000000000000" pitchFamily="2" charset="2"/>
              <a:buChar char="§"/>
            </a:pPr>
            <a:r>
              <a:rPr lang="en-US" altLang="ko-KR" sz="1400" dirty="0"/>
              <a:t>Runmob_MPI.sh: Sample bash script for bulk submission of CCS jobs (for SLURM schedulers)</a:t>
            </a:r>
            <a:br>
              <a:rPr lang="en-US" altLang="ko-KR" sz="1400" dirty="0"/>
            </a:br>
            <a:endParaRPr lang="en-US" altLang="ko-KR" sz="1400" dirty="0"/>
          </a:p>
          <a:p>
            <a:pPr marL="285750" indent="-285750">
              <a:buFont typeface="Wingdings" panose="05000000000000000000" pitchFamily="2" charset="2"/>
              <a:buChar char="§"/>
            </a:pPr>
            <a:r>
              <a:rPr lang="en-US" altLang="ko-KR" sz="1400" b="1" dirty="0" err="1"/>
              <a:t>mass.prm</a:t>
            </a:r>
            <a:r>
              <a:rPr lang="en-US" altLang="ko-KR" sz="1400" dirty="0"/>
              <a:t>: summary of mass and </a:t>
            </a:r>
            <a:r>
              <a:rPr lang="en-US" altLang="ko-KR" sz="1400" dirty="0" err="1"/>
              <a:t>atomtype</a:t>
            </a:r>
            <a:r>
              <a:rPr lang="en-US" altLang="ko-KR" sz="1400" dirty="0"/>
              <a:t> information from Tinker </a:t>
            </a:r>
          </a:p>
          <a:p>
            <a:pPr marL="285750" indent="-285750">
              <a:buFont typeface="Wingdings" panose="05000000000000000000" pitchFamily="2" charset="2"/>
              <a:buChar char="§"/>
            </a:pPr>
            <a:r>
              <a:rPr lang="en-US" altLang="ko-KR" sz="1400" b="1" dirty="0" err="1"/>
              <a:t>vdw.prm</a:t>
            </a:r>
            <a:r>
              <a:rPr lang="en-US" altLang="ko-KR" sz="1400" dirty="0"/>
              <a:t>: summary of </a:t>
            </a:r>
            <a:r>
              <a:rPr lang="en-US" altLang="ko-KR" sz="1400" dirty="0" err="1"/>
              <a:t>vdw</a:t>
            </a:r>
            <a:r>
              <a:rPr lang="en-US" altLang="ko-KR" sz="1400" dirty="0"/>
              <a:t> parameters from the original publication for MMFF</a:t>
            </a:r>
          </a:p>
          <a:p>
            <a:pPr marL="285750" indent="-285750">
              <a:buFont typeface="Wingdings" panose="05000000000000000000" pitchFamily="2" charset="2"/>
              <a:buChar char="§"/>
            </a:pPr>
            <a:endParaRPr lang="ko-KR" altLang="en-US" sz="1400" dirty="0"/>
          </a:p>
        </p:txBody>
      </p:sp>
      <p:sp>
        <p:nvSpPr>
          <p:cNvPr id="41" name="TextBox 40">
            <a:extLst>
              <a:ext uri="{FF2B5EF4-FFF2-40B4-BE49-F238E27FC236}">
                <a16:creationId xmlns:a16="http://schemas.microsoft.com/office/drawing/2014/main" id="{55034DA2-EE95-4570-8EEF-82AB7F3F8B43}"/>
              </a:ext>
            </a:extLst>
          </p:cNvPr>
          <p:cNvSpPr txBox="1"/>
          <p:nvPr/>
        </p:nvSpPr>
        <p:spPr>
          <a:xfrm>
            <a:off x="-151882" y="1194568"/>
            <a:ext cx="4687372" cy="338554"/>
          </a:xfrm>
          <a:prstGeom prst="rect">
            <a:avLst/>
          </a:prstGeom>
          <a:noFill/>
        </p:spPr>
        <p:txBody>
          <a:bodyPr wrap="square" rtlCol="0">
            <a:spAutoFit/>
          </a:bodyPr>
          <a:lstStyle/>
          <a:p>
            <a:pPr algn="ctr"/>
            <a:r>
              <a:rPr lang="en-CA" sz="1600" dirty="0"/>
              <a:t>Main folder</a:t>
            </a:r>
            <a:endParaRPr lang="en-US" sz="1600" dirty="0"/>
          </a:p>
        </p:txBody>
      </p:sp>
      <p:sp>
        <p:nvSpPr>
          <p:cNvPr id="43" name="TextBox 42">
            <a:extLst>
              <a:ext uri="{FF2B5EF4-FFF2-40B4-BE49-F238E27FC236}">
                <a16:creationId xmlns:a16="http://schemas.microsoft.com/office/drawing/2014/main" id="{7118806B-7AFE-4484-892B-FC85EF58CAB7}"/>
              </a:ext>
            </a:extLst>
          </p:cNvPr>
          <p:cNvSpPr txBox="1"/>
          <p:nvPr/>
        </p:nvSpPr>
        <p:spPr>
          <a:xfrm>
            <a:off x="4572000" y="1160283"/>
            <a:ext cx="4687372" cy="338554"/>
          </a:xfrm>
          <a:prstGeom prst="rect">
            <a:avLst/>
          </a:prstGeom>
          <a:noFill/>
        </p:spPr>
        <p:txBody>
          <a:bodyPr wrap="square" rtlCol="0">
            <a:spAutoFit/>
          </a:bodyPr>
          <a:lstStyle/>
          <a:p>
            <a:pPr algn="ctr"/>
            <a:r>
              <a:rPr lang="en-CA" sz="1600" dirty="0"/>
              <a:t>Inside python folder</a:t>
            </a:r>
            <a:endParaRPr lang="en-US" sz="1600" dirty="0"/>
          </a:p>
        </p:txBody>
      </p:sp>
      <p:pic>
        <p:nvPicPr>
          <p:cNvPr id="4" name="Picture 3">
            <a:extLst>
              <a:ext uri="{FF2B5EF4-FFF2-40B4-BE49-F238E27FC236}">
                <a16:creationId xmlns:a16="http://schemas.microsoft.com/office/drawing/2014/main" id="{ACD663C2-E44C-4FDE-8CB9-14EC767FD76C}"/>
              </a:ext>
            </a:extLst>
          </p:cNvPr>
          <p:cNvPicPr>
            <a:picLocks noChangeAspect="1"/>
          </p:cNvPicPr>
          <p:nvPr/>
        </p:nvPicPr>
        <p:blipFill>
          <a:blip r:embed="rId3"/>
          <a:stretch>
            <a:fillRect/>
          </a:stretch>
        </p:blipFill>
        <p:spPr>
          <a:xfrm>
            <a:off x="47377" y="1554902"/>
            <a:ext cx="4398386" cy="1583059"/>
          </a:xfrm>
          <a:prstGeom prst="rect">
            <a:avLst/>
          </a:prstGeom>
        </p:spPr>
      </p:pic>
      <p:pic>
        <p:nvPicPr>
          <p:cNvPr id="11" name="Picture 10">
            <a:extLst>
              <a:ext uri="{FF2B5EF4-FFF2-40B4-BE49-F238E27FC236}">
                <a16:creationId xmlns:a16="http://schemas.microsoft.com/office/drawing/2014/main" id="{C15CCEEC-C973-4201-B791-4F484233E3DA}"/>
              </a:ext>
            </a:extLst>
          </p:cNvPr>
          <p:cNvPicPr>
            <a:picLocks noChangeAspect="1"/>
          </p:cNvPicPr>
          <p:nvPr/>
        </p:nvPicPr>
        <p:blipFill>
          <a:blip r:embed="rId4"/>
          <a:stretch>
            <a:fillRect/>
          </a:stretch>
        </p:blipFill>
        <p:spPr>
          <a:xfrm>
            <a:off x="4610348" y="1647987"/>
            <a:ext cx="4486275" cy="1143000"/>
          </a:xfrm>
          <a:prstGeom prst="rect">
            <a:avLst/>
          </a:prstGeom>
        </p:spPr>
      </p:pic>
      <p:sp>
        <p:nvSpPr>
          <p:cNvPr id="42" name="TextBox 41">
            <a:extLst>
              <a:ext uri="{FF2B5EF4-FFF2-40B4-BE49-F238E27FC236}">
                <a16:creationId xmlns:a16="http://schemas.microsoft.com/office/drawing/2014/main" id="{8C69DF3D-4EA5-48BC-BA49-52B9125DF26A}"/>
              </a:ext>
            </a:extLst>
          </p:cNvPr>
          <p:cNvSpPr txBox="1"/>
          <p:nvPr/>
        </p:nvSpPr>
        <p:spPr>
          <a:xfrm>
            <a:off x="2663493" y="3200804"/>
            <a:ext cx="3354163" cy="338554"/>
          </a:xfrm>
          <a:prstGeom prst="rect">
            <a:avLst/>
          </a:prstGeom>
          <a:noFill/>
        </p:spPr>
        <p:txBody>
          <a:bodyPr wrap="square" rtlCol="0">
            <a:spAutoFit/>
          </a:bodyPr>
          <a:lstStyle/>
          <a:p>
            <a:pPr algn="ctr"/>
            <a:r>
              <a:rPr lang="en-CA" sz="1600" dirty="0"/>
              <a:t>Main folder</a:t>
            </a:r>
            <a:endParaRPr lang="en-US" sz="1600" dirty="0"/>
          </a:p>
        </p:txBody>
      </p:sp>
    </p:spTree>
    <p:extLst>
      <p:ext uri="{BB962C8B-B14F-4D97-AF65-F5344CB8AC3E}">
        <p14:creationId xmlns:p14="http://schemas.microsoft.com/office/powerpoint/2010/main" val="34259061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914" y="434109"/>
            <a:ext cx="8717662" cy="895927"/>
          </a:xfrm>
        </p:spPr>
        <p:txBody>
          <a:bodyPr/>
          <a:lstStyle/>
          <a:p>
            <a:r>
              <a:rPr lang="en-CA" dirty="0"/>
              <a:t>Summary of provided modules</a:t>
            </a:r>
            <a:endParaRPr lang="en-US" dirty="0"/>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18</a:t>
            </a:fld>
            <a:endParaRPr lang="en-US" dirty="0"/>
          </a:p>
        </p:txBody>
      </p:sp>
      <p:sp>
        <p:nvSpPr>
          <p:cNvPr id="10" name="Rectangle 2">
            <a:extLst>
              <a:ext uri="{FF2B5EF4-FFF2-40B4-BE49-F238E27FC236}">
                <a16:creationId xmlns:a16="http://schemas.microsoft.com/office/drawing/2014/main" id="{C813FE74-E323-4EFD-970A-E3E976515C39}"/>
              </a:ext>
            </a:extLst>
          </p:cNvPr>
          <p:cNvSpPr>
            <a:spLocks noChangeArrowheads="1"/>
          </p:cNvSpPr>
          <p:nvPr/>
        </p:nvSpPr>
        <p:spPr bwMode="auto">
          <a:xfrm>
            <a:off x="1891869" y="35614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13" name="Rectangle 2">
            <a:extLst>
              <a:ext uri="{FF2B5EF4-FFF2-40B4-BE49-F238E27FC236}">
                <a16:creationId xmlns:a16="http://schemas.microsoft.com/office/drawing/2014/main" id="{3BDA8BE9-B633-445D-9830-131F89934CD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4" name="Rectangle 5">
            <a:extLst>
              <a:ext uri="{FF2B5EF4-FFF2-40B4-BE49-F238E27FC236}">
                <a16:creationId xmlns:a16="http://schemas.microsoft.com/office/drawing/2014/main" id="{9AD179B8-CFE8-45F1-BCC4-A582C86CDD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5" name="Rectangle 2">
            <a:extLst>
              <a:ext uri="{FF2B5EF4-FFF2-40B4-BE49-F238E27FC236}">
                <a16:creationId xmlns:a16="http://schemas.microsoft.com/office/drawing/2014/main" id="{4C861EF6-76BE-456C-8723-01726149D7A8}"/>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6" name="Rectangle 4">
            <a:extLst>
              <a:ext uri="{FF2B5EF4-FFF2-40B4-BE49-F238E27FC236}">
                <a16:creationId xmlns:a16="http://schemas.microsoft.com/office/drawing/2014/main" id="{78BE7BCB-A12C-4D06-86CF-63AF19CBBE9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6">
            <a:extLst>
              <a:ext uri="{FF2B5EF4-FFF2-40B4-BE49-F238E27FC236}">
                <a16:creationId xmlns:a16="http://schemas.microsoft.com/office/drawing/2014/main" id="{2B3D7543-1483-4DFF-BD55-FB5FF5055EB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8" name="Rectangle 2">
            <a:extLst>
              <a:ext uri="{FF2B5EF4-FFF2-40B4-BE49-F238E27FC236}">
                <a16:creationId xmlns:a16="http://schemas.microsoft.com/office/drawing/2014/main" id="{4BD5DA78-05E4-47A6-9B9E-682E0915403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9" name="Rectangle 5">
            <a:extLst>
              <a:ext uri="{FF2B5EF4-FFF2-40B4-BE49-F238E27FC236}">
                <a16:creationId xmlns:a16="http://schemas.microsoft.com/office/drawing/2014/main" id="{6C263283-F716-42A4-868F-F8D873CCC8B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 name="Rectangle 7">
            <a:extLst>
              <a:ext uri="{FF2B5EF4-FFF2-40B4-BE49-F238E27FC236}">
                <a16:creationId xmlns:a16="http://schemas.microsoft.com/office/drawing/2014/main" id="{6A2F97B9-7FF1-48B2-8276-43C0B7B729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1" name="Rectangle 9">
            <a:extLst>
              <a:ext uri="{FF2B5EF4-FFF2-40B4-BE49-F238E27FC236}">
                <a16:creationId xmlns:a16="http://schemas.microsoft.com/office/drawing/2014/main" id="{099AD247-2911-4A26-BD84-4B1F66C756C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2" name="Rectangle 2">
            <a:extLst>
              <a:ext uri="{FF2B5EF4-FFF2-40B4-BE49-F238E27FC236}">
                <a16:creationId xmlns:a16="http://schemas.microsoft.com/office/drawing/2014/main" id="{200F62CB-1ECF-4886-B813-F2C1D835D6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3" name="Rectangle 4">
            <a:extLst>
              <a:ext uri="{FF2B5EF4-FFF2-40B4-BE49-F238E27FC236}">
                <a16:creationId xmlns:a16="http://schemas.microsoft.com/office/drawing/2014/main" id="{4DEBC3A6-E3A0-4612-83F2-034D1699AB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4" name="Rectangle 23">
            <a:extLst>
              <a:ext uri="{FF2B5EF4-FFF2-40B4-BE49-F238E27FC236}">
                <a16:creationId xmlns:a16="http://schemas.microsoft.com/office/drawing/2014/main" id="{B67F3753-6C5C-4D62-9137-33F14B99BD5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5" name="Rectangle 4">
            <a:extLst>
              <a:ext uri="{FF2B5EF4-FFF2-40B4-BE49-F238E27FC236}">
                <a16:creationId xmlns:a16="http://schemas.microsoft.com/office/drawing/2014/main" id="{B9C28AB9-1F4D-4EAB-B91D-0B5779C6DB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6" name="Rectangle 7">
            <a:extLst>
              <a:ext uri="{FF2B5EF4-FFF2-40B4-BE49-F238E27FC236}">
                <a16:creationId xmlns:a16="http://schemas.microsoft.com/office/drawing/2014/main" id="{8E973562-9AC6-42A6-9C24-DC43EAEC4AA1}"/>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7" name="Rectangle 9">
            <a:extLst>
              <a:ext uri="{FF2B5EF4-FFF2-40B4-BE49-F238E27FC236}">
                <a16:creationId xmlns:a16="http://schemas.microsoft.com/office/drawing/2014/main" id="{DC6AFB68-079E-4440-ACEB-050A3DDBA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8" name="Rectangle 11">
            <a:extLst>
              <a:ext uri="{FF2B5EF4-FFF2-40B4-BE49-F238E27FC236}">
                <a16:creationId xmlns:a16="http://schemas.microsoft.com/office/drawing/2014/main" id="{6F8A3DA5-2278-4A4F-9DC6-9D3F3B6A0F10}"/>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9" name="Rectangle 2">
            <a:extLst>
              <a:ext uri="{FF2B5EF4-FFF2-40B4-BE49-F238E27FC236}">
                <a16:creationId xmlns:a16="http://schemas.microsoft.com/office/drawing/2014/main" id="{D65F240A-59F9-4ADB-A76F-478EEDB14439}"/>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0" name="Rectangle 4">
            <a:extLst>
              <a:ext uri="{FF2B5EF4-FFF2-40B4-BE49-F238E27FC236}">
                <a16:creationId xmlns:a16="http://schemas.microsoft.com/office/drawing/2014/main" id="{5F78C5FD-FA4E-4C39-BB0E-C8C52E52030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1" name="Rectangle 2">
            <a:extLst>
              <a:ext uri="{FF2B5EF4-FFF2-40B4-BE49-F238E27FC236}">
                <a16:creationId xmlns:a16="http://schemas.microsoft.com/office/drawing/2014/main" id="{5338939C-8584-44B3-8E50-E3B06F61C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2" name="Rectangle 4">
            <a:extLst>
              <a:ext uri="{FF2B5EF4-FFF2-40B4-BE49-F238E27FC236}">
                <a16:creationId xmlns:a16="http://schemas.microsoft.com/office/drawing/2014/main" id="{C8E02F2A-A247-40B2-9264-B2E596C5340E}"/>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3" name="Rectangle 2">
            <a:extLst>
              <a:ext uri="{FF2B5EF4-FFF2-40B4-BE49-F238E27FC236}">
                <a16:creationId xmlns:a16="http://schemas.microsoft.com/office/drawing/2014/main" id="{F9BAD82B-51B9-4FD4-B04B-A3A29103552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4" name="Rectangle 4">
            <a:extLst>
              <a:ext uri="{FF2B5EF4-FFF2-40B4-BE49-F238E27FC236}">
                <a16:creationId xmlns:a16="http://schemas.microsoft.com/office/drawing/2014/main" id="{625A920C-9EA6-41EC-92A6-4BA32D774D8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5" name="Rectangle 6">
            <a:extLst>
              <a:ext uri="{FF2B5EF4-FFF2-40B4-BE49-F238E27FC236}">
                <a16:creationId xmlns:a16="http://schemas.microsoft.com/office/drawing/2014/main" id="{DC8954C3-E15A-40C7-AD1F-1E22F9FEA6D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6" name="Rectangle 5">
            <a:extLst>
              <a:ext uri="{FF2B5EF4-FFF2-40B4-BE49-F238E27FC236}">
                <a16:creationId xmlns:a16="http://schemas.microsoft.com/office/drawing/2014/main" id="{0F262170-70F6-4E9D-8500-3883FDD190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7" name="Rectangle 7">
            <a:extLst>
              <a:ext uri="{FF2B5EF4-FFF2-40B4-BE49-F238E27FC236}">
                <a16:creationId xmlns:a16="http://schemas.microsoft.com/office/drawing/2014/main" id="{A115BAC4-AC41-46D1-AF3A-7538DA8D3CCB}"/>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8" name="Rectangle 2">
            <a:extLst>
              <a:ext uri="{FF2B5EF4-FFF2-40B4-BE49-F238E27FC236}">
                <a16:creationId xmlns:a16="http://schemas.microsoft.com/office/drawing/2014/main" id="{CEAB0DF8-8238-4B03-9943-17F8AEE98F1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9" name="Rectangle 4">
            <a:extLst>
              <a:ext uri="{FF2B5EF4-FFF2-40B4-BE49-F238E27FC236}">
                <a16:creationId xmlns:a16="http://schemas.microsoft.com/office/drawing/2014/main" id="{657817A8-B950-4FAB-B349-44441BA08C9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40" name="Rectangle 6">
            <a:extLst>
              <a:ext uri="{FF2B5EF4-FFF2-40B4-BE49-F238E27FC236}">
                <a16:creationId xmlns:a16="http://schemas.microsoft.com/office/drawing/2014/main" id="{C3CB5AEF-F405-4E77-A5B2-5C0ECF26B9B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6" name="Rectangle 2">
            <a:extLst>
              <a:ext uri="{FF2B5EF4-FFF2-40B4-BE49-F238E27FC236}">
                <a16:creationId xmlns:a16="http://schemas.microsoft.com/office/drawing/2014/main" id="{869B4D7B-C83F-4ED3-BA62-977E333A5AAA}"/>
              </a:ext>
            </a:extLst>
          </p:cNvPr>
          <p:cNvSpPr>
            <a:spLocks noChangeArrowheads="1"/>
          </p:cNvSpPr>
          <p:nvPr/>
        </p:nvSpPr>
        <p:spPr bwMode="auto">
          <a:xfrm>
            <a:off x="4572000" y="2962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3" name="Rectangle 2">
            <a:extLst>
              <a:ext uri="{FF2B5EF4-FFF2-40B4-BE49-F238E27FC236}">
                <a16:creationId xmlns:a16="http://schemas.microsoft.com/office/drawing/2014/main" id="{C715BB9C-58A4-4884-AE58-08C37B6622E8}"/>
              </a:ext>
            </a:extLst>
          </p:cNvPr>
          <p:cNvSpPr/>
          <p:nvPr/>
        </p:nvSpPr>
        <p:spPr>
          <a:xfrm>
            <a:off x="137104" y="3536989"/>
            <a:ext cx="8833282" cy="954107"/>
          </a:xfrm>
          <a:prstGeom prst="rect">
            <a:avLst/>
          </a:prstGeom>
        </p:spPr>
        <p:txBody>
          <a:bodyPr wrap="square">
            <a:spAutoFit/>
          </a:bodyPr>
          <a:lstStyle/>
          <a:p>
            <a:pPr marL="285750" indent="-285750">
              <a:buFont typeface="Wingdings" panose="05000000000000000000" pitchFamily="2" charset="2"/>
              <a:buChar char="§"/>
            </a:pPr>
            <a:r>
              <a:rPr lang="en-US" altLang="ko-KR" sz="1400" b="1" dirty="0"/>
              <a:t>Main.py:  </a:t>
            </a:r>
            <a:r>
              <a:rPr lang="en-US" altLang="ko-KR" sz="1400" dirty="0"/>
              <a:t>The heart of the conversion software (do not edit this please)</a:t>
            </a:r>
          </a:p>
          <a:p>
            <a:pPr marL="285750" indent="-285750">
              <a:buFont typeface="Wingdings" panose="05000000000000000000" pitchFamily="2" charset="2"/>
              <a:buChar char="§"/>
            </a:pPr>
            <a:r>
              <a:rPr lang="en-US" altLang="ko-KR" sz="1400" b="1" dirty="0" err="1"/>
              <a:t>mass.prm</a:t>
            </a:r>
            <a:r>
              <a:rPr lang="en-US" altLang="ko-KR" sz="1400" dirty="0"/>
              <a:t>: summary of mass and </a:t>
            </a:r>
            <a:r>
              <a:rPr lang="en-US" altLang="ko-KR" sz="1400" dirty="0" err="1"/>
              <a:t>atomtype</a:t>
            </a:r>
            <a:r>
              <a:rPr lang="en-US" altLang="ko-KR" sz="1400" dirty="0"/>
              <a:t> information from Tinker </a:t>
            </a:r>
          </a:p>
          <a:p>
            <a:pPr marL="285750" indent="-285750">
              <a:buFont typeface="Wingdings" panose="05000000000000000000" pitchFamily="2" charset="2"/>
              <a:buChar char="§"/>
            </a:pPr>
            <a:r>
              <a:rPr lang="en-US" altLang="ko-KR" sz="1400" b="1" dirty="0" err="1"/>
              <a:t>vdw.prm</a:t>
            </a:r>
            <a:r>
              <a:rPr lang="en-US" altLang="ko-KR" sz="1400" dirty="0"/>
              <a:t>: summary of </a:t>
            </a:r>
            <a:r>
              <a:rPr lang="en-US" altLang="ko-KR" sz="1400" dirty="0" err="1"/>
              <a:t>vdw</a:t>
            </a:r>
            <a:r>
              <a:rPr lang="en-US" altLang="ko-KR" sz="1400" dirty="0"/>
              <a:t> parameters from the original publication for MMFF</a:t>
            </a:r>
          </a:p>
          <a:p>
            <a:pPr marL="285750" indent="-285750">
              <a:buFont typeface="Wingdings" panose="05000000000000000000" pitchFamily="2" charset="2"/>
              <a:buChar char="§"/>
            </a:pPr>
            <a:r>
              <a:rPr lang="en-CA" altLang="ko-KR" sz="1400" b="1" dirty="0"/>
              <a:t>xyz_to_mfj.py: </a:t>
            </a:r>
            <a:r>
              <a:rPr lang="en-CA" altLang="ko-KR" sz="1400" dirty="0"/>
              <a:t>A subroutine which converts </a:t>
            </a:r>
            <a:r>
              <a:rPr lang="en-CA" altLang="ko-KR" sz="1400" dirty="0" err="1"/>
              <a:t>tinkerXYZ</a:t>
            </a:r>
            <a:r>
              <a:rPr lang="en-CA" altLang="ko-KR" sz="1400" dirty="0"/>
              <a:t> files to </a:t>
            </a:r>
            <a:r>
              <a:rPr lang="en-CA" altLang="ko-KR" sz="1400" dirty="0" err="1"/>
              <a:t>mfj</a:t>
            </a:r>
            <a:r>
              <a:rPr lang="en-CA" altLang="ko-KR" sz="1400" dirty="0"/>
              <a:t> (</a:t>
            </a:r>
            <a:r>
              <a:rPr lang="en-CA" altLang="ko-KR" sz="1400" dirty="0" err="1"/>
              <a:t>MobCal</a:t>
            </a:r>
            <a:r>
              <a:rPr lang="en-CA" altLang="ko-KR" sz="1400" dirty="0"/>
              <a:t>) inputs (do not edit this)</a:t>
            </a:r>
            <a:endParaRPr lang="ko-KR" altLang="en-US" sz="1400" b="1" dirty="0"/>
          </a:p>
        </p:txBody>
      </p:sp>
      <p:sp>
        <p:nvSpPr>
          <p:cNvPr id="41" name="TextBox 40">
            <a:extLst>
              <a:ext uri="{FF2B5EF4-FFF2-40B4-BE49-F238E27FC236}">
                <a16:creationId xmlns:a16="http://schemas.microsoft.com/office/drawing/2014/main" id="{55034DA2-EE95-4570-8EEF-82AB7F3F8B43}"/>
              </a:ext>
            </a:extLst>
          </p:cNvPr>
          <p:cNvSpPr txBox="1"/>
          <p:nvPr/>
        </p:nvSpPr>
        <p:spPr>
          <a:xfrm>
            <a:off x="-151882" y="1194568"/>
            <a:ext cx="4687372" cy="338554"/>
          </a:xfrm>
          <a:prstGeom prst="rect">
            <a:avLst/>
          </a:prstGeom>
          <a:noFill/>
        </p:spPr>
        <p:txBody>
          <a:bodyPr wrap="square" rtlCol="0">
            <a:spAutoFit/>
          </a:bodyPr>
          <a:lstStyle/>
          <a:p>
            <a:pPr algn="ctr"/>
            <a:r>
              <a:rPr lang="en-CA" sz="1600" dirty="0"/>
              <a:t>Main folder</a:t>
            </a:r>
            <a:endParaRPr lang="en-US" sz="1600" dirty="0"/>
          </a:p>
        </p:txBody>
      </p:sp>
      <p:sp>
        <p:nvSpPr>
          <p:cNvPr id="43" name="TextBox 42">
            <a:extLst>
              <a:ext uri="{FF2B5EF4-FFF2-40B4-BE49-F238E27FC236}">
                <a16:creationId xmlns:a16="http://schemas.microsoft.com/office/drawing/2014/main" id="{7118806B-7AFE-4484-892B-FC85EF58CAB7}"/>
              </a:ext>
            </a:extLst>
          </p:cNvPr>
          <p:cNvSpPr txBox="1"/>
          <p:nvPr/>
        </p:nvSpPr>
        <p:spPr>
          <a:xfrm>
            <a:off x="4572000" y="1160283"/>
            <a:ext cx="4687372" cy="338554"/>
          </a:xfrm>
          <a:prstGeom prst="rect">
            <a:avLst/>
          </a:prstGeom>
          <a:noFill/>
        </p:spPr>
        <p:txBody>
          <a:bodyPr wrap="square" rtlCol="0">
            <a:spAutoFit/>
          </a:bodyPr>
          <a:lstStyle/>
          <a:p>
            <a:pPr algn="ctr"/>
            <a:r>
              <a:rPr lang="en-CA" sz="1600" dirty="0"/>
              <a:t>Inside python folder</a:t>
            </a:r>
            <a:endParaRPr lang="en-US" sz="1600" dirty="0"/>
          </a:p>
        </p:txBody>
      </p:sp>
      <p:pic>
        <p:nvPicPr>
          <p:cNvPr id="4" name="Picture 3">
            <a:extLst>
              <a:ext uri="{FF2B5EF4-FFF2-40B4-BE49-F238E27FC236}">
                <a16:creationId xmlns:a16="http://schemas.microsoft.com/office/drawing/2014/main" id="{ACD663C2-E44C-4FDE-8CB9-14EC767FD76C}"/>
              </a:ext>
            </a:extLst>
          </p:cNvPr>
          <p:cNvPicPr>
            <a:picLocks noChangeAspect="1"/>
          </p:cNvPicPr>
          <p:nvPr/>
        </p:nvPicPr>
        <p:blipFill>
          <a:blip r:embed="rId3"/>
          <a:stretch>
            <a:fillRect/>
          </a:stretch>
        </p:blipFill>
        <p:spPr>
          <a:xfrm>
            <a:off x="47377" y="1554902"/>
            <a:ext cx="4398386" cy="1583059"/>
          </a:xfrm>
          <a:prstGeom prst="rect">
            <a:avLst/>
          </a:prstGeom>
        </p:spPr>
      </p:pic>
      <p:pic>
        <p:nvPicPr>
          <p:cNvPr id="11" name="Picture 10">
            <a:extLst>
              <a:ext uri="{FF2B5EF4-FFF2-40B4-BE49-F238E27FC236}">
                <a16:creationId xmlns:a16="http://schemas.microsoft.com/office/drawing/2014/main" id="{C15CCEEC-C973-4201-B791-4F484233E3DA}"/>
              </a:ext>
            </a:extLst>
          </p:cNvPr>
          <p:cNvPicPr>
            <a:picLocks noChangeAspect="1"/>
          </p:cNvPicPr>
          <p:nvPr/>
        </p:nvPicPr>
        <p:blipFill>
          <a:blip r:embed="rId4"/>
          <a:stretch>
            <a:fillRect/>
          </a:stretch>
        </p:blipFill>
        <p:spPr>
          <a:xfrm>
            <a:off x="4610348" y="1647987"/>
            <a:ext cx="4486275" cy="1143000"/>
          </a:xfrm>
          <a:prstGeom prst="rect">
            <a:avLst/>
          </a:prstGeom>
        </p:spPr>
      </p:pic>
      <p:sp>
        <p:nvSpPr>
          <p:cNvPr id="42" name="TextBox 41">
            <a:extLst>
              <a:ext uri="{FF2B5EF4-FFF2-40B4-BE49-F238E27FC236}">
                <a16:creationId xmlns:a16="http://schemas.microsoft.com/office/drawing/2014/main" id="{8C69DF3D-4EA5-48BC-BA49-52B9125DF26A}"/>
              </a:ext>
            </a:extLst>
          </p:cNvPr>
          <p:cNvSpPr txBox="1"/>
          <p:nvPr/>
        </p:nvSpPr>
        <p:spPr>
          <a:xfrm>
            <a:off x="2663493" y="3200804"/>
            <a:ext cx="3354163" cy="338554"/>
          </a:xfrm>
          <a:prstGeom prst="rect">
            <a:avLst/>
          </a:prstGeom>
          <a:noFill/>
        </p:spPr>
        <p:txBody>
          <a:bodyPr wrap="square" rtlCol="0">
            <a:spAutoFit/>
          </a:bodyPr>
          <a:lstStyle/>
          <a:p>
            <a:pPr algn="ctr"/>
            <a:r>
              <a:rPr lang="en-CA" sz="1600" dirty="0"/>
              <a:t>Main folder</a:t>
            </a:r>
            <a:endParaRPr lang="en-US" sz="1600" dirty="0"/>
          </a:p>
        </p:txBody>
      </p:sp>
    </p:spTree>
    <p:extLst>
      <p:ext uri="{BB962C8B-B14F-4D97-AF65-F5344CB8AC3E}">
        <p14:creationId xmlns:p14="http://schemas.microsoft.com/office/powerpoint/2010/main" val="14360377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914" y="434109"/>
            <a:ext cx="8717662" cy="895927"/>
          </a:xfrm>
        </p:spPr>
        <p:txBody>
          <a:bodyPr/>
          <a:lstStyle/>
          <a:p>
            <a:r>
              <a:rPr lang="en-CA" dirty="0"/>
              <a:t>What the Python code does</a:t>
            </a:r>
            <a:endParaRPr lang="en-US" dirty="0"/>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19</a:t>
            </a:fld>
            <a:endParaRPr lang="en-US" dirty="0"/>
          </a:p>
        </p:txBody>
      </p:sp>
      <p:sp>
        <p:nvSpPr>
          <p:cNvPr id="10" name="Rectangle 2">
            <a:extLst>
              <a:ext uri="{FF2B5EF4-FFF2-40B4-BE49-F238E27FC236}">
                <a16:creationId xmlns:a16="http://schemas.microsoft.com/office/drawing/2014/main" id="{C813FE74-E323-4EFD-970A-E3E976515C39}"/>
              </a:ext>
            </a:extLst>
          </p:cNvPr>
          <p:cNvSpPr>
            <a:spLocks noChangeArrowheads="1"/>
          </p:cNvSpPr>
          <p:nvPr/>
        </p:nvSpPr>
        <p:spPr bwMode="auto">
          <a:xfrm>
            <a:off x="1891869" y="35614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13" name="Rectangle 2">
            <a:extLst>
              <a:ext uri="{FF2B5EF4-FFF2-40B4-BE49-F238E27FC236}">
                <a16:creationId xmlns:a16="http://schemas.microsoft.com/office/drawing/2014/main" id="{3BDA8BE9-B633-445D-9830-131F89934CD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4" name="Rectangle 5">
            <a:extLst>
              <a:ext uri="{FF2B5EF4-FFF2-40B4-BE49-F238E27FC236}">
                <a16:creationId xmlns:a16="http://schemas.microsoft.com/office/drawing/2014/main" id="{9AD179B8-CFE8-45F1-BCC4-A582C86CDD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5" name="Rectangle 2">
            <a:extLst>
              <a:ext uri="{FF2B5EF4-FFF2-40B4-BE49-F238E27FC236}">
                <a16:creationId xmlns:a16="http://schemas.microsoft.com/office/drawing/2014/main" id="{4C861EF6-76BE-456C-8723-01726149D7A8}"/>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6" name="Rectangle 4">
            <a:extLst>
              <a:ext uri="{FF2B5EF4-FFF2-40B4-BE49-F238E27FC236}">
                <a16:creationId xmlns:a16="http://schemas.microsoft.com/office/drawing/2014/main" id="{78BE7BCB-A12C-4D06-86CF-63AF19CBBE9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6">
            <a:extLst>
              <a:ext uri="{FF2B5EF4-FFF2-40B4-BE49-F238E27FC236}">
                <a16:creationId xmlns:a16="http://schemas.microsoft.com/office/drawing/2014/main" id="{2B3D7543-1483-4DFF-BD55-FB5FF5055EB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8" name="Rectangle 2">
            <a:extLst>
              <a:ext uri="{FF2B5EF4-FFF2-40B4-BE49-F238E27FC236}">
                <a16:creationId xmlns:a16="http://schemas.microsoft.com/office/drawing/2014/main" id="{4BD5DA78-05E4-47A6-9B9E-682E0915403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9" name="Rectangle 5">
            <a:extLst>
              <a:ext uri="{FF2B5EF4-FFF2-40B4-BE49-F238E27FC236}">
                <a16:creationId xmlns:a16="http://schemas.microsoft.com/office/drawing/2014/main" id="{6C263283-F716-42A4-868F-F8D873CCC8B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 name="Rectangle 7">
            <a:extLst>
              <a:ext uri="{FF2B5EF4-FFF2-40B4-BE49-F238E27FC236}">
                <a16:creationId xmlns:a16="http://schemas.microsoft.com/office/drawing/2014/main" id="{6A2F97B9-7FF1-48B2-8276-43C0B7B729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1" name="Rectangle 9">
            <a:extLst>
              <a:ext uri="{FF2B5EF4-FFF2-40B4-BE49-F238E27FC236}">
                <a16:creationId xmlns:a16="http://schemas.microsoft.com/office/drawing/2014/main" id="{099AD247-2911-4A26-BD84-4B1F66C756C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2" name="Rectangle 2">
            <a:extLst>
              <a:ext uri="{FF2B5EF4-FFF2-40B4-BE49-F238E27FC236}">
                <a16:creationId xmlns:a16="http://schemas.microsoft.com/office/drawing/2014/main" id="{200F62CB-1ECF-4886-B813-F2C1D835D6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3" name="Rectangle 4">
            <a:extLst>
              <a:ext uri="{FF2B5EF4-FFF2-40B4-BE49-F238E27FC236}">
                <a16:creationId xmlns:a16="http://schemas.microsoft.com/office/drawing/2014/main" id="{4DEBC3A6-E3A0-4612-83F2-034D1699AB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4" name="Rectangle 23">
            <a:extLst>
              <a:ext uri="{FF2B5EF4-FFF2-40B4-BE49-F238E27FC236}">
                <a16:creationId xmlns:a16="http://schemas.microsoft.com/office/drawing/2014/main" id="{B67F3753-6C5C-4D62-9137-33F14B99BD5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5" name="Rectangle 4">
            <a:extLst>
              <a:ext uri="{FF2B5EF4-FFF2-40B4-BE49-F238E27FC236}">
                <a16:creationId xmlns:a16="http://schemas.microsoft.com/office/drawing/2014/main" id="{B9C28AB9-1F4D-4EAB-B91D-0B5779C6DB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6" name="Rectangle 7">
            <a:extLst>
              <a:ext uri="{FF2B5EF4-FFF2-40B4-BE49-F238E27FC236}">
                <a16:creationId xmlns:a16="http://schemas.microsoft.com/office/drawing/2014/main" id="{8E973562-9AC6-42A6-9C24-DC43EAEC4AA1}"/>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7" name="Rectangle 9">
            <a:extLst>
              <a:ext uri="{FF2B5EF4-FFF2-40B4-BE49-F238E27FC236}">
                <a16:creationId xmlns:a16="http://schemas.microsoft.com/office/drawing/2014/main" id="{DC6AFB68-079E-4440-ACEB-050A3DDBA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8" name="Rectangle 11">
            <a:extLst>
              <a:ext uri="{FF2B5EF4-FFF2-40B4-BE49-F238E27FC236}">
                <a16:creationId xmlns:a16="http://schemas.microsoft.com/office/drawing/2014/main" id="{6F8A3DA5-2278-4A4F-9DC6-9D3F3B6A0F10}"/>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9" name="Rectangle 2">
            <a:extLst>
              <a:ext uri="{FF2B5EF4-FFF2-40B4-BE49-F238E27FC236}">
                <a16:creationId xmlns:a16="http://schemas.microsoft.com/office/drawing/2014/main" id="{D65F240A-59F9-4ADB-A76F-478EEDB14439}"/>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0" name="Rectangle 4">
            <a:extLst>
              <a:ext uri="{FF2B5EF4-FFF2-40B4-BE49-F238E27FC236}">
                <a16:creationId xmlns:a16="http://schemas.microsoft.com/office/drawing/2014/main" id="{5F78C5FD-FA4E-4C39-BB0E-C8C52E52030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1" name="Rectangle 2">
            <a:extLst>
              <a:ext uri="{FF2B5EF4-FFF2-40B4-BE49-F238E27FC236}">
                <a16:creationId xmlns:a16="http://schemas.microsoft.com/office/drawing/2014/main" id="{5338939C-8584-44B3-8E50-E3B06F61C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2" name="Rectangle 4">
            <a:extLst>
              <a:ext uri="{FF2B5EF4-FFF2-40B4-BE49-F238E27FC236}">
                <a16:creationId xmlns:a16="http://schemas.microsoft.com/office/drawing/2014/main" id="{C8E02F2A-A247-40B2-9264-B2E596C5340E}"/>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3" name="Rectangle 2">
            <a:extLst>
              <a:ext uri="{FF2B5EF4-FFF2-40B4-BE49-F238E27FC236}">
                <a16:creationId xmlns:a16="http://schemas.microsoft.com/office/drawing/2014/main" id="{F9BAD82B-51B9-4FD4-B04B-A3A29103552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4" name="Rectangle 4">
            <a:extLst>
              <a:ext uri="{FF2B5EF4-FFF2-40B4-BE49-F238E27FC236}">
                <a16:creationId xmlns:a16="http://schemas.microsoft.com/office/drawing/2014/main" id="{625A920C-9EA6-41EC-92A6-4BA32D774D8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5" name="Rectangle 6">
            <a:extLst>
              <a:ext uri="{FF2B5EF4-FFF2-40B4-BE49-F238E27FC236}">
                <a16:creationId xmlns:a16="http://schemas.microsoft.com/office/drawing/2014/main" id="{DC8954C3-E15A-40C7-AD1F-1E22F9FEA6D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6" name="Rectangle 5">
            <a:extLst>
              <a:ext uri="{FF2B5EF4-FFF2-40B4-BE49-F238E27FC236}">
                <a16:creationId xmlns:a16="http://schemas.microsoft.com/office/drawing/2014/main" id="{0F262170-70F6-4E9D-8500-3883FDD190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7" name="Rectangle 7">
            <a:extLst>
              <a:ext uri="{FF2B5EF4-FFF2-40B4-BE49-F238E27FC236}">
                <a16:creationId xmlns:a16="http://schemas.microsoft.com/office/drawing/2014/main" id="{A115BAC4-AC41-46D1-AF3A-7538DA8D3CCB}"/>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8" name="Rectangle 2">
            <a:extLst>
              <a:ext uri="{FF2B5EF4-FFF2-40B4-BE49-F238E27FC236}">
                <a16:creationId xmlns:a16="http://schemas.microsoft.com/office/drawing/2014/main" id="{CEAB0DF8-8238-4B03-9943-17F8AEE98F1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9" name="Rectangle 4">
            <a:extLst>
              <a:ext uri="{FF2B5EF4-FFF2-40B4-BE49-F238E27FC236}">
                <a16:creationId xmlns:a16="http://schemas.microsoft.com/office/drawing/2014/main" id="{657817A8-B950-4FAB-B349-44441BA08C9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40" name="Rectangle 6">
            <a:extLst>
              <a:ext uri="{FF2B5EF4-FFF2-40B4-BE49-F238E27FC236}">
                <a16:creationId xmlns:a16="http://schemas.microsoft.com/office/drawing/2014/main" id="{C3CB5AEF-F405-4E77-A5B2-5C0ECF26B9B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6" name="Rectangle 2">
            <a:extLst>
              <a:ext uri="{FF2B5EF4-FFF2-40B4-BE49-F238E27FC236}">
                <a16:creationId xmlns:a16="http://schemas.microsoft.com/office/drawing/2014/main" id="{869B4D7B-C83F-4ED3-BA62-977E333A5AAA}"/>
              </a:ext>
            </a:extLst>
          </p:cNvPr>
          <p:cNvSpPr>
            <a:spLocks noChangeArrowheads="1"/>
          </p:cNvSpPr>
          <p:nvPr/>
        </p:nvSpPr>
        <p:spPr bwMode="auto">
          <a:xfrm>
            <a:off x="4572000" y="2962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3" name="Rectangle 2">
            <a:extLst>
              <a:ext uri="{FF2B5EF4-FFF2-40B4-BE49-F238E27FC236}">
                <a16:creationId xmlns:a16="http://schemas.microsoft.com/office/drawing/2014/main" id="{C715BB9C-58A4-4884-AE58-08C37B6622E8}"/>
              </a:ext>
            </a:extLst>
          </p:cNvPr>
          <p:cNvSpPr/>
          <p:nvPr/>
        </p:nvSpPr>
        <p:spPr>
          <a:xfrm>
            <a:off x="194914" y="1620160"/>
            <a:ext cx="8833282" cy="1169551"/>
          </a:xfrm>
          <a:prstGeom prst="rect">
            <a:avLst/>
          </a:prstGeom>
        </p:spPr>
        <p:txBody>
          <a:bodyPr wrap="square">
            <a:spAutoFit/>
          </a:bodyPr>
          <a:lstStyle/>
          <a:p>
            <a:pPr marL="285750" indent="-285750">
              <a:buFont typeface="Wingdings" panose="05000000000000000000" pitchFamily="2" charset="2"/>
              <a:buChar char="§"/>
            </a:pPr>
            <a:r>
              <a:rPr lang="en-US" altLang="ko-KR" sz="1400" dirty="0"/>
              <a:t>Conduct optimization and frequency calculations of multiple tautomers of a compound to find lowest energy conformer/protonation site. </a:t>
            </a:r>
          </a:p>
          <a:p>
            <a:pPr marL="285750" indent="-285750">
              <a:buFont typeface="Wingdings" panose="05000000000000000000" pitchFamily="2" charset="2"/>
              <a:buChar char="§"/>
            </a:pPr>
            <a:r>
              <a:rPr lang="en-US" altLang="ko-KR" sz="1400" dirty="0"/>
              <a:t>Conduct calculations at the B3LYP/6-31++g(d,p) level of theory with the </a:t>
            </a:r>
            <a:r>
              <a:rPr lang="en-US" altLang="ko-KR" sz="1400" dirty="0" err="1"/>
              <a:t>empiricaldispersion</a:t>
            </a:r>
            <a:r>
              <a:rPr lang="en-US" altLang="ko-KR" sz="1400" dirty="0"/>
              <a:t>=GD3 and pop=(</a:t>
            </a:r>
            <a:r>
              <a:rPr lang="en-US" altLang="ko-KR" sz="1400" dirty="0" err="1"/>
              <a:t>mk,dipole</a:t>
            </a:r>
            <a:r>
              <a:rPr lang="en-US" altLang="ko-KR" sz="1400" dirty="0"/>
              <a:t>) keywords</a:t>
            </a:r>
          </a:p>
          <a:p>
            <a:pPr marL="285750" indent="-285750">
              <a:buFont typeface="Wingdings" panose="05000000000000000000" pitchFamily="2" charset="2"/>
              <a:buChar char="§"/>
            </a:pPr>
            <a:r>
              <a:rPr lang="en-US" altLang="ko-KR" sz="1400" dirty="0"/>
              <a:t>Generate a .csv containing all of the .log files you wish to carry forward to </a:t>
            </a:r>
            <a:r>
              <a:rPr lang="en-US" altLang="ko-KR" sz="1400" dirty="0" err="1"/>
              <a:t>MobCal</a:t>
            </a:r>
            <a:endParaRPr lang="en-US" altLang="ko-KR" sz="1400" dirty="0"/>
          </a:p>
        </p:txBody>
      </p:sp>
      <p:sp>
        <p:nvSpPr>
          <p:cNvPr id="41" name="TextBox 40">
            <a:extLst>
              <a:ext uri="{FF2B5EF4-FFF2-40B4-BE49-F238E27FC236}">
                <a16:creationId xmlns:a16="http://schemas.microsoft.com/office/drawing/2014/main" id="{55034DA2-EE95-4570-8EEF-82AB7F3F8B43}"/>
              </a:ext>
            </a:extLst>
          </p:cNvPr>
          <p:cNvSpPr txBox="1"/>
          <p:nvPr/>
        </p:nvSpPr>
        <p:spPr>
          <a:xfrm>
            <a:off x="265628" y="1261054"/>
            <a:ext cx="7636594" cy="338554"/>
          </a:xfrm>
          <a:prstGeom prst="rect">
            <a:avLst/>
          </a:prstGeom>
          <a:noFill/>
        </p:spPr>
        <p:txBody>
          <a:bodyPr wrap="square" rtlCol="0">
            <a:spAutoFit/>
          </a:bodyPr>
          <a:lstStyle/>
          <a:p>
            <a:r>
              <a:rPr lang="en-CA" sz="1600" dirty="0"/>
              <a:t>1. Reads in connectivity and partial charge data from Gaussian .log output files</a:t>
            </a:r>
            <a:endParaRPr lang="en-US" sz="1600" dirty="0"/>
          </a:p>
        </p:txBody>
      </p:sp>
      <p:sp>
        <p:nvSpPr>
          <p:cNvPr id="42" name="TextBox 41">
            <a:extLst>
              <a:ext uri="{FF2B5EF4-FFF2-40B4-BE49-F238E27FC236}">
                <a16:creationId xmlns:a16="http://schemas.microsoft.com/office/drawing/2014/main" id="{E10A5393-8ED6-4880-BE32-1AD86B0C66D2}"/>
              </a:ext>
            </a:extLst>
          </p:cNvPr>
          <p:cNvSpPr txBox="1"/>
          <p:nvPr/>
        </p:nvSpPr>
        <p:spPr>
          <a:xfrm>
            <a:off x="265628" y="2998324"/>
            <a:ext cx="4687372" cy="338554"/>
          </a:xfrm>
          <a:prstGeom prst="rect">
            <a:avLst/>
          </a:prstGeom>
          <a:noFill/>
        </p:spPr>
        <p:txBody>
          <a:bodyPr wrap="square" rtlCol="0">
            <a:spAutoFit/>
          </a:bodyPr>
          <a:lstStyle/>
          <a:p>
            <a:r>
              <a:rPr lang="en-CA" sz="1600" dirty="0"/>
              <a:t>See the ReadMe.txt for more details</a:t>
            </a:r>
            <a:endParaRPr lang="en-US" sz="1600" dirty="0"/>
          </a:p>
        </p:txBody>
      </p:sp>
    </p:spTree>
    <p:extLst>
      <p:ext uri="{BB962C8B-B14F-4D97-AF65-F5344CB8AC3E}">
        <p14:creationId xmlns:p14="http://schemas.microsoft.com/office/powerpoint/2010/main" val="27557232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914" y="434109"/>
            <a:ext cx="8717662" cy="895927"/>
          </a:xfrm>
        </p:spPr>
        <p:txBody>
          <a:bodyPr/>
          <a:lstStyle/>
          <a:p>
            <a:r>
              <a:rPr lang="en-US" dirty="0"/>
              <a:t>(Brief) introduction of CCS calculations</a:t>
            </a:r>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2</a:t>
            </a:fld>
            <a:endParaRPr lang="en-US" dirty="0"/>
          </a:p>
        </p:txBody>
      </p:sp>
      <p:sp>
        <p:nvSpPr>
          <p:cNvPr id="10" name="Rectangle 2">
            <a:extLst>
              <a:ext uri="{FF2B5EF4-FFF2-40B4-BE49-F238E27FC236}">
                <a16:creationId xmlns:a16="http://schemas.microsoft.com/office/drawing/2014/main" id="{C813FE74-E323-4EFD-970A-E3E976515C39}"/>
              </a:ext>
            </a:extLst>
          </p:cNvPr>
          <p:cNvSpPr>
            <a:spLocks noChangeArrowheads="1"/>
          </p:cNvSpPr>
          <p:nvPr/>
        </p:nvSpPr>
        <p:spPr bwMode="auto">
          <a:xfrm>
            <a:off x="1891869" y="35614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13" name="Rectangle 2">
            <a:extLst>
              <a:ext uri="{FF2B5EF4-FFF2-40B4-BE49-F238E27FC236}">
                <a16:creationId xmlns:a16="http://schemas.microsoft.com/office/drawing/2014/main" id="{3BDA8BE9-B633-445D-9830-131F89934CD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4" name="Rectangle 5">
            <a:extLst>
              <a:ext uri="{FF2B5EF4-FFF2-40B4-BE49-F238E27FC236}">
                <a16:creationId xmlns:a16="http://schemas.microsoft.com/office/drawing/2014/main" id="{9AD179B8-CFE8-45F1-BCC4-A582C86CDD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5" name="Rectangle 2">
            <a:extLst>
              <a:ext uri="{FF2B5EF4-FFF2-40B4-BE49-F238E27FC236}">
                <a16:creationId xmlns:a16="http://schemas.microsoft.com/office/drawing/2014/main" id="{4C861EF6-76BE-456C-8723-01726149D7A8}"/>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6" name="Rectangle 4">
            <a:extLst>
              <a:ext uri="{FF2B5EF4-FFF2-40B4-BE49-F238E27FC236}">
                <a16:creationId xmlns:a16="http://schemas.microsoft.com/office/drawing/2014/main" id="{78BE7BCB-A12C-4D06-86CF-63AF19CBBE9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6">
            <a:extLst>
              <a:ext uri="{FF2B5EF4-FFF2-40B4-BE49-F238E27FC236}">
                <a16:creationId xmlns:a16="http://schemas.microsoft.com/office/drawing/2014/main" id="{2B3D7543-1483-4DFF-BD55-FB5FF5055EB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8" name="Rectangle 2">
            <a:extLst>
              <a:ext uri="{FF2B5EF4-FFF2-40B4-BE49-F238E27FC236}">
                <a16:creationId xmlns:a16="http://schemas.microsoft.com/office/drawing/2014/main" id="{4BD5DA78-05E4-47A6-9B9E-682E0915403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9" name="Rectangle 5">
            <a:extLst>
              <a:ext uri="{FF2B5EF4-FFF2-40B4-BE49-F238E27FC236}">
                <a16:creationId xmlns:a16="http://schemas.microsoft.com/office/drawing/2014/main" id="{6C263283-F716-42A4-868F-F8D873CCC8B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 name="Rectangle 7">
            <a:extLst>
              <a:ext uri="{FF2B5EF4-FFF2-40B4-BE49-F238E27FC236}">
                <a16:creationId xmlns:a16="http://schemas.microsoft.com/office/drawing/2014/main" id="{6A2F97B9-7FF1-48B2-8276-43C0B7B729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1" name="Rectangle 9">
            <a:extLst>
              <a:ext uri="{FF2B5EF4-FFF2-40B4-BE49-F238E27FC236}">
                <a16:creationId xmlns:a16="http://schemas.microsoft.com/office/drawing/2014/main" id="{099AD247-2911-4A26-BD84-4B1F66C756C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2" name="Rectangle 2">
            <a:extLst>
              <a:ext uri="{FF2B5EF4-FFF2-40B4-BE49-F238E27FC236}">
                <a16:creationId xmlns:a16="http://schemas.microsoft.com/office/drawing/2014/main" id="{200F62CB-1ECF-4886-B813-F2C1D835D6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3" name="Rectangle 4">
            <a:extLst>
              <a:ext uri="{FF2B5EF4-FFF2-40B4-BE49-F238E27FC236}">
                <a16:creationId xmlns:a16="http://schemas.microsoft.com/office/drawing/2014/main" id="{4DEBC3A6-E3A0-4612-83F2-034D1699AB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4" name="Rectangle 23">
            <a:extLst>
              <a:ext uri="{FF2B5EF4-FFF2-40B4-BE49-F238E27FC236}">
                <a16:creationId xmlns:a16="http://schemas.microsoft.com/office/drawing/2014/main" id="{B67F3753-6C5C-4D62-9137-33F14B99BD5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5" name="Rectangle 4">
            <a:extLst>
              <a:ext uri="{FF2B5EF4-FFF2-40B4-BE49-F238E27FC236}">
                <a16:creationId xmlns:a16="http://schemas.microsoft.com/office/drawing/2014/main" id="{B9C28AB9-1F4D-4EAB-B91D-0B5779C6DB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6" name="Rectangle 7">
            <a:extLst>
              <a:ext uri="{FF2B5EF4-FFF2-40B4-BE49-F238E27FC236}">
                <a16:creationId xmlns:a16="http://schemas.microsoft.com/office/drawing/2014/main" id="{8E973562-9AC6-42A6-9C24-DC43EAEC4AA1}"/>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7" name="Rectangle 9">
            <a:extLst>
              <a:ext uri="{FF2B5EF4-FFF2-40B4-BE49-F238E27FC236}">
                <a16:creationId xmlns:a16="http://schemas.microsoft.com/office/drawing/2014/main" id="{DC6AFB68-079E-4440-ACEB-050A3DDBA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8" name="Rectangle 11">
            <a:extLst>
              <a:ext uri="{FF2B5EF4-FFF2-40B4-BE49-F238E27FC236}">
                <a16:creationId xmlns:a16="http://schemas.microsoft.com/office/drawing/2014/main" id="{6F8A3DA5-2278-4A4F-9DC6-9D3F3B6A0F10}"/>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9" name="Rectangle 2">
            <a:extLst>
              <a:ext uri="{FF2B5EF4-FFF2-40B4-BE49-F238E27FC236}">
                <a16:creationId xmlns:a16="http://schemas.microsoft.com/office/drawing/2014/main" id="{D65F240A-59F9-4ADB-A76F-478EEDB14439}"/>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0" name="Rectangle 4">
            <a:extLst>
              <a:ext uri="{FF2B5EF4-FFF2-40B4-BE49-F238E27FC236}">
                <a16:creationId xmlns:a16="http://schemas.microsoft.com/office/drawing/2014/main" id="{5F78C5FD-FA4E-4C39-BB0E-C8C52E52030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1" name="Rectangle 2">
            <a:extLst>
              <a:ext uri="{FF2B5EF4-FFF2-40B4-BE49-F238E27FC236}">
                <a16:creationId xmlns:a16="http://schemas.microsoft.com/office/drawing/2014/main" id="{5338939C-8584-44B3-8E50-E3B06F61C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2" name="Rectangle 4">
            <a:extLst>
              <a:ext uri="{FF2B5EF4-FFF2-40B4-BE49-F238E27FC236}">
                <a16:creationId xmlns:a16="http://schemas.microsoft.com/office/drawing/2014/main" id="{C8E02F2A-A247-40B2-9264-B2E596C5340E}"/>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3" name="Rectangle 2">
            <a:extLst>
              <a:ext uri="{FF2B5EF4-FFF2-40B4-BE49-F238E27FC236}">
                <a16:creationId xmlns:a16="http://schemas.microsoft.com/office/drawing/2014/main" id="{F9BAD82B-51B9-4FD4-B04B-A3A29103552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4" name="Rectangle 4">
            <a:extLst>
              <a:ext uri="{FF2B5EF4-FFF2-40B4-BE49-F238E27FC236}">
                <a16:creationId xmlns:a16="http://schemas.microsoft.com/office/drawing/2014/main" id="{625A920C-9EA6-41EC-92A6-4BA32D774D8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5" name="Rectangle 6">
            <a:extLst>
              <a:ext uri="{FF2B5EF4-FFF2-40B4-BE49-F238E27FC236}">
                <a16:creationId xmlns:a16="http://schemas.microsoft.com/office/drawing/2014/main" id="{DC8954C3-E15A-40C7-AD1F-1E22F9FEA6D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6" name="Rectangle 5">
            <a:extLst>
              <a:ext uri="{FF2B5EF4-FFF2-40B4-BE49-F238E27FC236}">
                <a16:creationId xmlns:a16="http://schemas.microsoft.com/office/drawing/2014/main" id="{0F262170-70F6-4E9D-8500-3883FDD190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7" name="Rectangle 7">
            <a:extLst>
              <a:ext uri="{FF2B5EF4-FFF2-40B4-BE49-F238E27FC236}">
                <a16:creationId xmlns:a16="http://schemas.microsoft.com/office/drawing/2014/main" id="{A115BAC4-AC41-46D1-AF3A-7538DA8D3CCB}"/>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8" name="Rectangle 2">
            <a:extLst>
              <a:ext uri="{FF2B5EF4-FFF2-40B4-BE49-F238E27FC236}">
                <a16:creationId xmlns:a16="http://schemas.microsoft.com/office/drawing/2014/main" id="{CEAB0DF8-8238-4B03-9943-17F8AEE98F1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9" name="Rectangle 4">
            <a:extLst>
              <a:ext uri="{FF2B5EF4-FFF2-40B4-BE49-F238E27FC236}">
                <a16:creationId xmlns:a16="http://schemas.microsoft.com/office/drawing/2014/main" id="{657817A8-B950-4FAB-B349-44441BA08C9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40" name="Rectangle 6">
            <a:extLst>
              <a:ext uri="{FF2B5EF4-FFF2-40B4-BE49-F238E27FC236}">
                <a16:creationId xmlns:a16="http://schemas.microsoft.com/office/drawing/2014/main" id="{C3CB5AEF-F405-4E77-A5B2-5C0ECF26B9B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45" name="TextBox 44">
            <a:extLst>
              <a:ext uri="{FF2B5EF4-FFF2-40B4-BE49-F238E27FC236}">
                <a16:creationId xmlns:a16="http://schemas.microsoft.com/office/drawing/2014/main" id="{3144EA35-60F8-43C9-986F-94DCD3C95032}"/>
              </a:ext>
            </a:extLst>
          </p:cNvPr>
          <p:cNvSpPr txBox="1"/>
          <p:nvPr/>
        </p:nvSpPr>
        <p:spPr>
          <a:xfrm>
            <a:off x="142513" y="3882560"/>
            <a:ext cx="8477570" cy="584775"/>
          </a:xfrm>
          <a:prstGeom prst="rect">
            <a:avLst/>
          </a:prstGeom>
          <a:noFill/>
        </p:spPr>
        <p:txBody>
          <a:bodyPr wrap="square" rtlCol="0">
            <a:spAutoFit/>
          </a:bodyPr>
          <a:lstStyle/>
          <a:p>
            <a:pPr algn="just"/>
            <a:r>
              <a:rPr lang="en-US" sz="1600" dirty="0"/>
              <a:t>A CCS value can be obtained analytically by looking at momentum transfer over all collision geometries, velocities, and impact parameters </a:t>
            </a:r>
          </a:p>
        </p:txBody>
      </p:sp>
      <p:sp>
        <p:nvSpPr>
          <p:cNvPr id="6" name="Rectangle 2">
            <a:extLst>
              <a:ext uri="{FF2B5EF4-FFF2-40B4-BE49-F238E27FC236}">
                <a16:creationId xmlns:a16="http://schemas.microsoft.com/office/drawing/2014/main" id="{869B4D7B-C83F-4ED3-BA62-977E333A5AAA}"/>
              </a:ext>
            </a:extLst>
          </p:cNvPr>
          <p:cNvSpPr>
            <a:spLocks noChangeArrowheads="1"/>
          </p:cNvSpPr>
          <p:nvPr/>
        </p:nvSpPr>
        <p:spPr bwMode="auto">
          <a:xfrm>
            <a:off x="4572000" y="2962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51" name="TextBox 50">
            <a:extLst>
              <a:ext uri="{FF2B5EF4-FFF2-40B4-BE49-F238E27FC236}">
                <a16:creationId xmlns:a16="http://schemas.microsoft.com/office/drawing/2014/main" id="{EDD1B1F0-78A8-4CDC-A5A0-3E4669EAB037}"/>
              </a:ext>
            </a:extLst>
          </p:cNvPr>
          <p:cNvSpPr txBox="1"/>
          <p:nvPr/>
        </p:nvSpPr>
        <p:spPr>
          <a:xfrm>
            <a:off x="142513" y="1330036"/>
            <a:ext cx="8529971" cy="584775"/>
          </a:xfrm>
          <a:prstGeom prst="rect">
            <a:avLst/>
          </a:prstGeom>
          <a:noFill/>
        </p:spPr>
        <p:txBody>
          <a:bodyPr wrap="square" rtlCol="0">
            <a:spAutoFit/>
          </a:bodyPr>
          <a:lstStyle/>
          <a:p>
            <a:r>
              <a:rPr lang="en-US" sz="1600" dirty="0"/>
              <a:t>Collision cross section (CCS) is the effective area of interaction between buffer gas and ion, Yields insight into ion mobility (ie. Zero field Mason-</a:t>
            </a:r>
            <a:r>
              <a:rPr lang="en-US" sz="1600" dirty="0" err="1"/>
              <a:t>Schamp</a:t>
            </a:r>
            <a:r>
              <a:rPr lang="en-US" sz="1600" dirty="0"/>
              <a:t> equation)</a:t>
            </a:r>
          </a:p>
        </p:txBody>
      </p:sp>
      <p:sp>
        <p:nvSpPr>
          <p:cNvPr id="46" name="TextBox 45">
            <a:extLst>
              <a:ext uri="{FF2B5EF4-FFF2-40B4-BE49-F238E27FC236}">
                <a16:creationId xmlns:a16="http://schemas.microsoft.com/office/drawing/2014/main" id="{4F0BF799-FBEA-4B2A-AF21-3559FF3BCF90}"/>
              </a:ext>
            </a:extLst>
          </p:cNvPr>
          <p:cNvSpPr txBox="1"/>
          <p:nvPr/>
        </p:nvSpPr>
        <p:spPr>
          <a:xfrm>
            <a:off x="142513" y="3127483"/>
            <a:ext cx="8529971" cy="584775"/>
          </a:xfrm>
          <a:prstGeom prst="rect">
            <a:avLst/>
          </a:prstGeom>
          <a:noFill/>
        </p:spPr>
        <p:txBody>
          <a:bodyPr wrap="square" rtlCol="0">
            <a:spAutoFit/>
          </a:bodyPr>
          <a:lstStyle/>
          <a:p>
            <a:r>
              <a:rPr lang="en-US" sz="1600" dirty="0"/>
              <a:t>Where </a:t>
            </a:r>
            <a:r>
              <a:rPr lang="el-GR" sz="1600" dirty="0"/>
              <a:t>Ω</a:t>
            </a:r>
            <a:r>
              <a:rPr lang="en-CA" sz="1600" baseline="-25000" dirty="0"/>
              <a:t>avg</a:t>
            </a:r>
            <a:r>
              <a:rPr lang="en-CA" sz="1600" dirty="0"/>
              <a:t> is the orientationally averaged collision cross section (assumes all orientations are equally probable)</a:t>
            </a:r>
            <a:endParaRPr lang="en-US" sz="1600" dirty="0"/>
          </a:p>
        </p:txBody>
      </p:sp>
      <p:pic>
        <p:nvPicPr>
          <p:cNvPr id="9" name="Picture 8">
            <a:extLst>
              <a:ext uri="{FF2B5EF4-FFF2-40B4-BE49-F238E27FC236}">
                <a16:creationId xmlns:a16="http://schemas.microsoft.com/office/drawing/2014/main" id="{C7731447-8927-4D02-948C-E5AE21671165}"/>
              </a:ext>
            </a:extLst>
          </p:cNvPr>
          <p:cNvPicPr>
            <a:picLocks noChangeAspect="1"/>
          </p:cNvPicPr>
          <p:nvPr/>
        </p:nvPicPr>
        <p:blipFill>
          <a:blip r:embed="rId3"/>
          <a:stretch>
            <a:fillRect/>
          </a:stretch>
        </p:blipFill>
        <p:spPr>
          <a:xfrm>
            <a:off x="323295" y="4594515"/>
            <a:ext cx="5193437" cy="1274432"/>
          </a:xfrm>
          <a:prstGeom prst="rect">
            <a:avLst/>
          </a:prstGeom>
        </p:spPr>
      </p:pic>
      <p:sp>
        <p:nvSpPr>
          <p:cNvPr id="50" name="TextBox 49">
            <a:extLst>
              <a:ext uri="{FF2B5EF4-FFF2-40B4-BE49-F238E27FC236}">
                <a16:creationId xmlns:a16="http://schemas.microsoft.com/office/drawing/2014/main" id="{65EC4851-9994-4548-AF24-0EA8C8216646}"/>
              </a:ext>
            </a:extLst>
          </p:cNvPr>
          <p:cNvSpPr txBox="1"/>
          <p:nvPr/>
        </p:nvSpPr>
        <p:spPr>
          <a:xfrm>
            <a:off x="6229992" y="4693122"/>
            <a:ext cx="3291665" cy="1077218"/>
          </a:xfrm>
          <a:prstGeom prst="rect">
            <a:avLst/>
          </a:prstGeom>
          <a:noFill/>
        </p:spPr>
        <p:txBody>
          <a:bodyPr wrap="square" rtlCol="0">
            <a:spAutoFit/>
          </a:bodyPr>
          <a:lstStyle/>
          <a:p>
            <a:pPr algn="just"/>
            <a:r>
              <a:rPr lang="el-GR" sz="1600" dirty="0"/>
              <a:t>θ</a:t>
            </a:r>
            <a:r>
              <a:rPr lang="en-CA" sz="1600" dirty="0"/>
              <a:t>,</a:t>
            </a:r>
            <a:r>
              <a:rPr lang="el-GR" sz="1600" dirty="0"/>
              <a:t>φ</a:t>
            </a:r>
            <a:r>
              <a:rPr lang="en-CA" sz="1600" dirty="0"/>
              <a:t>,</a:t>
            </a:r>
            <a:r>
              <a:rPr lang="el-GR" sz="1600" dirty="0"/>
              <a:t>γ</a:t>
            </a:r>
            <a:r>
              <a:rPr lang="en-CA" sz="1600" dirty="0"/>
              <a:t> : </a:t>
            </a:r>
            <a:r>
              <a:rPr lang="en-CA" sz="1600" dirty="0">
                <a:solidFill>
                  <a:schemeClr val="accent1"/>
                </a:solidFill>
              </a:rPr>
              <a:t>orientation angles</a:t>
            </a:r>
          </a:p>
          <a:p>
            <a:pPr algn="just"/>
            <a:r>
              <a:rPr lang="en-CA" sz="1600" dirty="0"/>
              <a:t>g : </a:t>
            </a:r>
            <a:r>
              <a:rPr lang="en-CA" sz="1600" dirty="0">
                <a:solidFill>
                  <a:srgbClr val="FF0000"/>
                </a:solidFill>
              </a:rPr>
              <a:t>relative velocity</a:t>
            </a:r>
          </a:p>
          <a:p>
            <a:pPr algn="just"/>
            <a:r>
              <a:rPr lang="en-CA" sz="1600" dirty="0"/>
              <a:t>b : </a:t>
            </a:r>
            <a:r>
              <a:rPr lang="en-CA" sz="1600" dirty="0">
                <a:solidFill>
                  <a:srgbClr val="7030A0"/>
                </a:solidFill>
              </a:rPr>
              <a:t>impact parameter</a:t>
            </a:r>
          </a:p>
          <a:p>
            <a:pPr algn="just"/>
            <a:r>
              <a:rPr lang="el-GR" sz="1600" b="1" dirty="0"/>
              <a:t>χ</a:t>
            </a:r>
            <a:r>
              <a:rPr lang="en-CA" sz="1600" b="1" dirty="0"/>
              <a:t> : deflection angle</a:t>
            </a:r>
            <a:endParaRPr lang="en-US" sz="1600" b="1" dirty="0"/>
          </a:p>
        </p:txBody>
      </p:sp>
      <p:sp>
        <p:nvSpPr>
          <p:cNvPr id="3" name="Rectangle: Rounded Corners 2">
            <a:extLst>
              <a:ext uri="{FF2B5EF4-FFF2-40B4-BE49-F238E27FC236}">
                <a16:creationId xmlns:a16="http://schemas.microsoft.com/office/drawing/2014/main" id="{8F9942B6-651F-4071-89D3-9AFE05179283}"/>
              </a:ext>
            </a:extLst>
          </p:cNvPr>
          <p:cNvSpPr/>
          <p:nvPr/>
        </p:nvSpPr>
        <p:spPr>
          <a:xfrm>
            <a:off x="1411110" y="4594515"/>
            <a:ext cx="3262489" cy="699974"/>
          </a:xfrm>
          <a:prstGeom prst="roundRect">
            <a:avLst/>
          </a:prstGeom>
          <a:solidFill>
            <a:schemeClr val="accent1">
              <a:alpha val="28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41" name="Rectangle: Rounded Corners 40">
            <a:extLst>
              <a:ext uri="{FF2B5EF4-FFF2-40B4-BE49-F238E27FC236}">
                <a16:creationId xmlns:a16="http://schemas.microsoft.com/office/drawing/2014/main" id="{FE7E4E93-FC77-447C-843F-EF131B1983EA}"/>
              </a:ext>
            </a:extLst>
          </p:cNvPr>
          <p:cNvSpPr/>
          <p:nvPr/>
        </p:nvSpPr>
        <p:spPr>
          <a:xfrm>
            <a:off x="1165833" y="5294489"/>
            <a:ext cx="1452072" cy="699974"/>
          </a:xfrm>
          <a:prstGeom prst="roundRect">
            <a:avLst/>
          </a:prstGeom>
          <a:solidFill>
            <a:srgbClr val="FF0000">
              <a:alpha val="28000"/>
            </a:srgb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42" name="Rectangle: Rounded Corners 41">
            <a:extLst>
              <a:ext uri="{FF2B5EF4-FFF2-40B4-BE49-F238E27FC236}">
                <a16:creationId xmlns:a16="http://schemas.microsoft.com/office/drawing/2014/main" id="{EDF62A4D-B200-4D7C-BC71-B9914940E005}"/>
              </a:ext>
            </a:extLst>
          </p:cNvPr>
          <p:cNvSpPr/>
          <p:nvPr/>
        </p:nvSpPr>
        <p:spPr>
          <a:xfrm>
            <a:off x="2605128" y="5294489"/>
            <a:ext cx="2911603" cy="699974"/>
          </a:xfrm>
          <a:prstGeom prst="roundRect">
            <a:avLst/>
          </a:prstGeom>
          <a:solidFill>
            <a:srgbClr val="7030A0">
              <a:alpha val="28000"/>
            </a:srgb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DA860509-DB28-455E-B183-3F53F1EDE54A}"/>
                  </a:ext>
                </a:extLst>
              </p:cNvPr>
              <p:cNvSpPr/>
              <p:nvPr/>
            </p:nvSpPr>
            <p:spPr>
              <a:xfrm>
                <a:off x="2317425" y="2058665"/>
                <a:ext cx="4046299" cy="9106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CA" i="1">
                          <a:latin typeface="Cambria Math" panose="02040503050406030204" pitchFamily="18" charset="0"/>
                        </a:rPr>
                        <m:t>𝐾</m:t>
                      </m:r>
                      <m:r>
                        <a:rPr lang="en-CA" i="0">
                          <a:latin typeface="Cambria Math" panose="02040503050406030204" pitchFamily="18" charset="0"/>
                        </a:rPr>
                        <m:t>=</m:t>
                      </m:r>
                      <m:f>
                        <m:fPr>
                          <m:ctrlPr>
                            <a:rPr lang="en-CA" i="1">
                              <a:latin typeface="Cambria Math" panose="02040503050406030204" pitchFamily="18" charset="0"/>
                            </a:rPr>
                          </m:ctrlPr>
                        </m:fPr>
                        <m:num>
                          <m:rad>
                            <m:radPr>
                              <m:degHide m:val="on"/>
                              <m:ctrlPr>
                                <a:rPr lang="en-CA" i="1">
                                  <a:latin typeface="Cambria Math" panose="02040503050406030204" pitchFamily="18" charset="0"/>
                                </a:rPr>
                              </m:ctrlPr>
                            </m:radPr>
                            <m:deg/>
                            <m:e>
                              <m:r>
                                <a:rPr lang="en-CA" i="0">
                                  <a:latin typeface="Cambria Math" panose="02040503050406030204" pitchFamily="18" charset="0"/>
                                </a:rPr>
                                <m:t>18</m:t>
                              </m:r>
                              <m:r>
                                <a:rPr lang="en-CA" i="1">
                                  <a:latin typeface="Cambria Math" panose="02040503050406030204" pitchFamily="18" charset="0"/>
                                </a:rPr>
                                <m:t>𝜋</m:t>
                              </m:r>
                            </m:e>
                          </m:rad>
                        </m:num>
                        <m:den>
                          <m:r>
                            <a:rPr lang="en-CA" i="0">
                              <a:latin typeface="Cambria Math" panose="02040503050406030204" pitchFamily="18" charset="0"/>
                            </a:rPr>
                            <m:t>16</m:t>
                          </m:r>
                        </m:den>
                      </m:f>
                      <m:rad>
                        <m:radPr>
                          <m:degHide m:val="on"/>
                          <m:ctrlPr>
                            <a:rPr lang="en-CA" i="1">
                              <a:latin typeface="Cambria Math" panose="02040503050406030204" pitchFamily="18" charset="0"/>
                            </a:rPr>
                          </m:ctrlPr>
                        </m:radPr>
                        <m:deg/>
                        <m:e>
                          <m:f>
                            <m:fPr>
                              <m:ctrlPr>
                                <a:rPr lang="en-CA" i="1">
                                  <a:latin typeface="Cambria Math" panose="02040503050406030204" pitchFamily="18" charset="0"/>
                                </a:rPr>
                              </m:ctrlPr>
                            </m:fPr>
                            <m:num>
                              <m:r>
                                <a:rPr lang="en-CA" i="0">
                                  <a:latin typeface="Cambria Math" panose="02040503050406030204" pitchFamily="18" charset="0"/>
                                </a:rPr>
                                <m:t>1</m:t>
                              </m:r>
                            </m:num>
                            <m:den>
                              <m:sSub>
                                <m:sSubPr>
                                  <m:ctrlPr>
                                    <a:rPr lang="en-CA" i="1">
                                      <a:latin typeface="Cambria Math" panose="02040503050406030204" pitchFamily="18" charset="0"/>
                                    </a:rPr>
                                  </m:ctrlPr>
                                </m:sSubPr>
                                <m:e>
                                  <m:r>
                                    <a:rPr lang="en-CA" i="1">
                                      <a:latin typeface="Cambria Math" panose="02040503050406030204" pitchFamily="18" charset="0"/>
                                    </a:rPr>
                                    <m:t>𝑚</m:t>
                                  </m:r>
                                </m:e>
                                <m:sub>
                                  <m:r>
                                    <a:rPr lang="en-CA" i="1">
                                      <a:latin typeface="Cambria Math" panose="02040503050406030204" pitchFamily="18" charset="0"/>
                                    </a:rPr>
                                    <m:t>𝑖𝑜𝑛</m:t>
                                  </m:r>
                                </m:sub>
                              </m:sSub>
                            </m:den>
                          </m:f>
                          <m:r>
                            <a:rPr lang="en-CA" i="0">
                              <a:latin typeface="Cambria Math" panose="02040503050406030204" pitchFamily="18" charset="0"/>
                            </a:rPr>
                            <m:t>+</m:t>
                          </m:r>
                          <m:f>
                            <m:fPr>
                              <m:ctrlPr>
                                <a:rPr lang="en-CA" i="1">
                                  <a:latin typeface="Cambria Math" panose="02040503050406030204" pitchFamily="18" charset="0"/>
                                </a:rPr>
                              </m:ctrlPr>
                            </m:fPr>
                            <m:num>
                              <m:r>
                                <a:rPr lang="en-CA" i="0">
                                  <a:latin typeface="Cambria Math" panose="02040503050406030204" pitchFamily="18" charset="0"/>
                                </a:rPr>
                                <m:t>1</m:t>
                              </m:r>
                            </m:num>
                            <m:den>
                              <m:sSub>
                                <m:sSubPr>
                                  <m:ctrlPr>
                                    <a:rPr lang="en-CA" i="1">
                                      <a:latin typeface="Cambria Math" panose="02040503050406030204" pitchFamily="18" charset="0"/>
                                    </a:rPr>
                                  </m:ctrlPr>
                                </m:sSubPr>
                                <m:e>
                                  <m:r>
                                    <a:rPr lang="en-CA" i="1">
                                      <a:latin typeface="Cambria Math" panose="02040503050406030204" pitchFamily="18" charset="0"/>
                                    </a:rPr>
                                    <m:t>𝑚</m:t>
                                  </m:r>
                                </m:e>
                                <m:sub>
                                  <m:r>
                                    <a:rPr lang="en-CA" i="1">
                                      <a:latin typeface="Cambria Math" panose="02040503050406030204" pitchFamily="18" charset="0"/>
                                    </a:rPr>
                                    <m:t>𝑔𝑎𝑠</m:t>
                                  </m:r>
                                </m:sub>
                              </m:sSub>
                            </m:den>
                          </m:f>
                        </m:e>
                      </m:rad>
                      <m:f>
                        <m:fPr>
                          <m:ctrlPr>
                            <a:rPr lang="en-CA" i="1">
                              <a:latin typeface="Cambria Math" panose="02040503050406030204" pitchFamily="18" charset="0"/>
                            </a:rPr>
                          </m:ctrlPr>
                        </m:fPr>
                        <m:num>
                          <m:r>
                            <a:rPr lang="en-CA" i="1">
                              <a:latin typeface="Cambria Math" panose="02040503050406030204" pitchFamily="18" charset="0"/>
                            </a:rPr>
                            <m:t>𝑧𝑒</m:t>
                          </m:r>
                        </m:num>
                        <m:den>
                          <m:rad>
                            <m:radPr>
                              <m:degHide m:val="on"/>
                              <m:ctrlPr>
                                <a:rPr lang="en-CA" i="1">
                                  <a:latin typeface="Cambria Math" panose="02040503050406030204" pitchFamily="18" charset="0"/>
                                </a:rPr>
                              </m:ctrlPr>
                            </m:radPr>
                            <m:deg/>
                            <m:e>
                              <m:sSub>
                                <m:sSubPr>
                                  <m:ctrlPr>
                                    <a:rPr lang="en-CA" i="1">
                                      <a:latin typeface="Cambria Math" panose="02040503050406030204" pitchFamily="18" charset="0"/>
                                    </a:rPr>
                                  </m:ctrlPr>
                                </m:sSubPr>
                                <m:e>
                                  <m:r>
                                    <a:rPr lang="en-CA" i="1">
                                      <a:latin typeface="Cambria Math" panose="02040503050406030204" pitchFamily="18" charset="0"/>
                                    </a:rPr>
                                    <m:t>𝑘</m:t>
                                  </m:r>
                                </m:e>
                                <m:sub>
                                  <m:r>
                                    <a:rPr lang="en-CA" i="1">
                                      <a:latin typeface="Cambria Math" panose="02040503050406030204" pitchFamily="18" charset="0"/>
                                    </a:rPr>
                                    <m:t>𝑏</m:t>
                                  </m:r>
                                </m:sub>
                              </m:sSub>
                              <m:r>
                                <a:rPr lang="en-CA" i="1">
                                  <a:latin typeface="Cambria Math" panose="02040503050406030204" pitchFamily="18" charset="0"/>
                                </a:rPr>
                                <m:t>𝑇</m:t>
                              </m:r>
                            </m:e>
                          </m:rad>
                        </m:den>
                      </m:f>
                      <m:f>
                        <m:fPr>
                          <m:ctrlPr>
                            <a:rPr lang="en-CA" i="1">
                              <a:latin typeface="Cambria Math" panose="02040503050406030204" pitchFamily="18" charset="0"/>
                            </a:rPr>
                          </m:ctrlPr>
                        </m:fPr>
                        <m:num>
                          <m:r>
                            <a:rPr lang="en-CA" i="0">
                              <a:latin typeface="Cambria Math" panose="02040503050406030204" pitchFamily="18" charset="0"/>
                            </a:rPr>
                            <m:t>1</m:t>
                          </m:r>
                        </m:num>
                        <m:den>
                          <m:sSub>
                            <m:sSubPr>
                              <m:ctrlPr>
                                <a:rPr lang="en-CA" i="1">
                                  <a:latin typeface="Cambria Math" panose="02040503050406030204" pitchFamily="18" charset="0"/>
                                </a:rPr>
                              </m:ctrlPr>
                            </m:sSubPr>
                            <m:e>
                              <m:r>
                                <m:rPr>
                                  <m:sty m:val="p"/>
                                </m:rPr>
                                <a:rPr lang="en-CA" i="0">
                                  <a:latin typeface="Cambria Math" panose="02040503050406030204" pitchFamily="18" charset="0"/>
                                </a:rPr>
                                <m:t>Ω</m:t>
                              </m:r>
                            </m:e>
                            <m:sub>
                              <m:r>
                                <a:rPr lang="en-CA" i="1">
                                  <a:latin typeface="Cambria Math" panose="02040503050406030204" pitchFamily="18" charset="0"/>
                                </a:rPr>
                                <m:t>𝑎𝑣𝑔</m:t>
                              </m:r>
                            </m:sub>
                          </m:sSub>
                        </m:den>
                      </m:f>
                      <m:f>
                        <m:fPr>
                          <m:ctrlPr>
                            <a:rPr lang="en-CA" i="1">
                              <a:latin typeface="Cambria Math" panose="02040503050406030204" pitchFamily="18" charset="0"/>
                            </a:rPr>
                          </m:ctrlPr>
                        </m:fPr>
                        <m:num>
                          <m:r>
                            <a:rPr lang="en-CA" i="0">
                              <a:latin typeface="Cambria Math" panose="02040503050406030204" pitchFamily="18" charset="0"/>
                            </a:rPr>
                            <m:t>1</m:t>
                          </m:r>
                        </m:num>
                        <m:den>
                          <m:r>
                            <a:rPr lang="en-CA" i="1">
                              <a:latin typeface="Cambria Math" panose="02040503050406030204" pitchFamily="18" charset="0"/>
                            </a:rPr>
                            <m:t>𝑁</m:t>
                          </m:r>
                        </m:den>
                      </m:f>
                    </m:oMath>
                  </m:oMathPara>
                </a14:m>
                <a:endParaRPr lang="en-CA" dirty="0"/>
              </a:p>
            </p:txBody>
          </p:sp>
        </mc:Choice>
        <mc:Fallback xmlns="">
          <p:sp>
            <p:nvSpPr>
              <p:cNvPr id="5" name="Rectangle 4">
                <a:extLst>
                  <a:ext uri="{FF2B5EF4-FFF2-40B4-BE49-F238E27FC236}">
                    <a16:creationId xmlns:a16="http://schemas.microsoft.com/office/drawing/2014/main" id="{DA860509-DB28-455E-B183-3F53F1EDE54A}"/>
                  </a:ext>
                </a:extLst>
              </p:cNvPr>
              <p:cNvSpPr>
                <a:spLocks noRot="1" noChangeAspect="1" noMove="1" noResize="1" noEditPoints="1" noAdjustHandles="1" noChangeArrowheads="1" noChangeShapeType="1" noTextEdit="1"/>
              </p:cNvSpPr>
              <p:nvPr/>
            </p:nvSpPr>
            <p:spPr>
              <a:xfrm>
                <a:off x="2317425" y="2058665"/>
                <a:ext cx="4046299" cy="910699"/>
              </a:xfrm>
              <a:prstGeom prst="rect">
                <a:avLst/>
              </a:prstGeom>
              <a:blipFill>
                <a:blip r:embed="rId4"/>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2967190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62655" y="1193545"/>
            <a:ext cx="8677375" cy="369332"/>
          </a:xfrm>
          <a:prstGeom prst="rect">
            <a:avLst/>
          </a:prstGeom>
          <a:noFill/>
        </p:spPr>
        <p:txBody>
          <a:bodyPr wrap="none" rtlCol="0">
            <a:spAutoFit/>
          </a:bodyPr>
          <a:lstStyle/>
          <a:p>
            <a:r>
              <a:rPr lang="en-US" altLang="ko-KR" dirty="0"/>
              <a:t>2. Converts gaussian output to a .</a:t>
            </a:r>
            <a:r>
              <a:rPr lang="en-US" altLang="ko-KR" dirty="0" err="1"/>
              <a:t>sdf</a:t>
            </a:r>
            <a:r>
              <a:rPr lang="en-US" altLang="ko-KR" dirty="0"/>
              <a:t> file (a type of coordinate file) using </a:t>
            </a:r>
            <a:r>
              <a:rPr lang="en-US" altLang="ko-KR" dirty="0" err="1"/>
              <a:t>OpenBabel</a:t>
            </a:r>
            <a:endParaRPr lang="en-US" altLang="ko-KR" dirty="0"/>
          </a:p>
        </p:txBody>
      </p:sp>
      <p:sp>
        <p:nvSpPr>
          <p:cNvPr id="11" name="TextBox 10"/>
          <p:cNvSpPr txBox="1"/>
          <p:nvPr/>
        </p:nvSpPr>
        <p:spPr>
          <a:xfrm>
            <a:off x="6415915" y="3640598"/>
            <a:ext cx="1055097" cy="369332"/>
          </a:xfrm>
          <a:prstGeom prst="rect">
            <a:avLst/>
          </a:prstGeom>
          <a:noFill/>
        </p:spPr>
        <p:txBody>
          <a:bodyPr wrap="none" rtlCol="0">
            <a:spAutoFit/>
          </a:bodyPr>
          <a:lstStyle/>
          <a:p>
            <a:r>
              <a:rPr lang="en-US" altLang="ko-KR" b="1" dirty="0"/>
              <a:t>a .</a:t>
            </a:r>
            <a:r>
              <a:rPr lang="en-US" altLang="ko-KR" b="1" dirty="0" err="1"/>
              <a:t>sdf</a:t>
            </a:r>
            <a:r>
              <a:rPr lang="en-US" altLang="ko-KR" b="1" dirty="0"/>
              <a:t> file</a:t>
            </a:r>
          </a:p>
        </p:txBody>
      </p:sp>
      <p:sp>
        <p:nvSpPr>
          <p:cNvPr id="7" name="Title 1">
            <a:extLst>
              <a:ext uri="{FF2B5EF4-FFF2-40B4-BE49-F238E27FC236}">
                <a16:creationId xmlns:a16="http://schemas.microsoft.com/office/drawing/2014/main" id="{159B1264-2E0E-4EF5-8AC1-2C90F031116A}"/>
              </a:ext>
            </a:extLst>
          </p:cNvPr>
          <p:cNvSpPr txBox="1">
            <a:spLocks/>
          </p:cNvSpPr>
          <p:nvPr/>
        </p:nvSpPr>
        <p:spPr>
          <a:xfrm>
            <a:off x="172336" y="118017"/>
            <a:ext cx="8717662" cy="895927"/>
          </a:xfrm>
          <a:prstGeom prst="rect">
            <a:avLst/>
          </a:prstGeom>
        </p:spPr>
        <p:txBody>
          <a:bodyPr vert="horz" lIns="0" tIns="45720" rIns="91440" bIns="45720" rtlCol="0" anchor="b">
            <a:noAutofit/>
          </a:bodyPr>
          <a:lstStyle>
            <a:lvl1pPr algn="l" defTabSz="685800" rtl="0" eaLnBrk="1" latinLnBrk="0" hangingPunct="1">
              <a:lnSpc>
                <a:spcPct val="85000"/>
              </a:lnSpc>
              <a:spcBef>
                <a:spcPct val="0"/>
              </a:spcBef>
              <a:buNone/>
              <a:defRPr sz="4050" b="0" kern="1200" spc="38" baseline="0">
                <a:solidFill>
                  <a:schemeClr val="tx1"/>
                </a:solidFill>
                <a:latin typeface="+mj-lt"/>
                <a:ea typeface="+mj-ea"/>
                <a:cs typeface="+mj-cs"/>
              </a:defRPr>
            </a:lvl1pPr>
          </a:lstStyle>
          <a:p>
            <a:r>
              <a:rPr lang="en-CA" sz="2700" dirty="0"/>
              <a:t>What the Python code does</a:t>
            </a:r>
            <a:endParaRPr lang="en-US" sz="2700" dirty="0"/>
          </a:p>
        </p:txBody>
      </p:sp>
      <p:pic>
        <p:nvPicPr>
          <p:cNvPr id="2" name="Picture 1">
            <a:extLst>
              <a:ext uri="{FF2B5EF4-FFF2-40B4-BE49-F238E27FC236}">
                <a16:creationId xmlns:a16="http://schemas.microsoft.com/office/drawing/2014/main" id="{8009BEDA-3912-4D54-A904-A6914C497B0E}"/>
              </a:ext>
            </a:extLst>
          </p:cNvPr>
          <p:cNvPicPr>
            <a:picLocks noChangeAspect="1"/>
          </p:cNvPicPr>
          <p:nvPr/>
        </p:nvPicPr>
        <p:blipFill>
          <a:blip r:embed="rId2"/>
          <a:stretch>
            <a:fillRect/>
          </a:stretch>
        </p:blipFill>
        <p:spPr>
          <a:xfrm>
            <a:off x="852982" y="1742478"/>
            <a:ext cx="4746305" cy="4277535"/>
          </a:xfrm>
          <a:prstGeom prst="rect">
            <a:avLst/>
          </a:prstGeom>
        </p:spPr>
      </p:pic>
    </p:spTree>
    <p:extLst>
      <p:ext uri="{BB962C8B-B14F-4D97-AF65-F5344CB8AC3E}">
        <p14:creationId xmlns:p14="http://schemas.microsoft.com/office/powerpoint/2010/main" val="8236846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100FF4D-AC23-4228-A35D-C8D5F8E49D7F}"/>
              </a:ext>
            </a:extLst>
          </p:cNvPr>
          <p:cNvPicPr>
            <a:picLocks noChangeAspect="1"/>
          </p:cNvPicPr>
          <p:nvPr/>
        </p:nvPicPr>
        <p:blipFill>
          <a:blip r:embed="rId2"/>
          <a:stretch>
            <a:fillRect/>
          </a:stretch>
        </p:blipFill>
        <p:spPr>
          <a:xfrm>
            <a:off x="419100" y="1019283"/>
            <a:ext cx="5304367" cy="3930693"/>
          </a:xfrm>
          <a:prstGeom prst="rect">
            <a:avLst/>
          </a:prstGeom>
        </p:spPr>
      </p:pic>
      <p:sp>
        <p:nvSpPr>
          <p:cNvPr id="8" name="TextBox 7"/>
          <p:cNvSpPr txBox="1"/>
          <p:nvPr/>
        </p:nvSpPr>
        <p:spPr>
          <a:xfrm>
            <a:off x="419100" y="533400"/>
            <a:ext cx="8444941" cy="646331"/>
          </a:xfrm>
          <a:prstGeom prst="rect">
            <a:avLst/>
          </a:prstGeom>
          <a:noFill/>
        </p:spPr>
        <p:txBody>
          <a:bodyPr wrap="none" rtlCol="0">
            <a:spAutoFit/>
          </a:bodyPr>
          <a:lstStyle/>
          <a:p>
            <a:r>
              <a:rPr lang="en-US" altLang="ko-KR" dirty="0"/>
              <a:t>3. Generate .xyz and .key file from the .</a:t>
            </a:r>
            <a:r>
              <a:rPr lang="en-US" altLang="ko-KR" dirty="0" err="1"/>
              <a:t>sdf</a:t>
            </a:r>
            <a:r>
              <a:rPr lang="en-US" altLang="ko-KR" dirty="0"/>
              <a:t> file using the </a:t>
            </a:r>
            <a:r>
              <a:rPr lang="en-US" altLang="ko-KR" b="1" dirty="0"/>
              <a:t>sdf2tinkerxyz</a:t>
            </a:r>
            <a:r>
              <a:rPr lang="en-US" altLang="ko-KR" dirty="0"/>
              <a:t> software</a:t>
            </a:r>
          </a:p>
          <a:p>
            <a:endParaRPr lang="en-US" altLang="ko-KR" dirty="0"/>
          </a:p>
        </p:txBody>
      </p:sp>
      <p:sp>
        <p:nvSpPr>
          <p:cNvPr id="7" name="TextBox 6"/>
          <p:cNvSpPr txBox="1"/>
          <p:nvPr/>
        </p:nvSpPr>
        <p:spPr>
          <a:xfrm>
            <a:off x="6075615" y="2830367"/>
            <a:ext cx="2077813" cy="369332"/>
          </a:xfrm>
          <a:prstGeom prst="rect">
            <a:avLst/>
          </a:prstGeom>
          <a:noFill/>
        </p:spPr>
        <p:txBody>
          <a:bodyPr wrap="none" rtlCol="0">
            <a:spAutoFit/>
          </a:bodyPr>
          <a:lstStyle/>
          <a:p>
            <a:r>
              <a:rPr lang="en-US" altLang="ko-KR" b="1" dirty="0"/>
              <a:t>a tinker .xyz file</a:t>
            </a:r>
          </a:p>
        </p:txBody>
      </p:sp>
      <p:sp>
        <p:nvSpPr>
          <p:cNvPr id="10" name="TextBox 9"/>
          <p:cNvSpPr txBox="1"/>
          <p:nvPr/>
        </p:nvSpPr>
        <p:spPr>
          <a:xfrm>
            <a:off x="4883077" y="5136139"/>
            <a:ext cx="4253188" cy="954107"/>
          </a:xfrm>
          <a:prstGeom prst="rect">
            <a:avLst/>
          </a:prstGeom>
          <a:noFill/>
        </p:spPr>
        <p:txBody>
          <a:bodyPr wrap="square" rtlCol="0">
            <a:spAutoFit/>
          </a:bodyPr>
          <a:lstStyle/>
          <a:p>
            <a:pPr algn="ctr"/>
            <a:r>
              <a:rPr lang="en-US" altLang="ko-KR" sz="1400" dirty="0"/>
              <a:t>The generated </a:t>
            </a:r>
            <a:r>
              <a:rPr lang="en-US" altLang="ko-KR" sz="1400" b="1" dirty="0"/>
              <a:t>.xyz </a:t>
            </a:r>
            <a:r>
              <a:rPr lang="en-US" altLang="ko-KR" sz="1400" dirty="0"/>
              <a:t>file has the information on atom types automatically assigned by the </a:t>
            </a:r>
            <a:r>
              <a:rPr lang="en-US" altLang="ko-KR" sz="1400" b="1" dirty="0"/>
              <a:t>sdf2tinkerxyz</a:t>
            </a:r>
            <a:r>
              <a:rPr lang="en-US" altLang="ko-KR" sz="1400" dirty="0"/>
              <a:t> software. It is recommended to check the assigned atom types.</a:t>
            </a:r>
          </a:p>
        </p:txBody>
      </p:sp>
      <p:cxnSp>
        <p:nvCxnSpPr>
          <p:cNvPr id="12" name="직선 화살표 연결선 11"/>
          <p:cNvCxnSpPr>
            <a:cxnSpLocks/>
          </p:cNvCxnSpPr>
          <p:nvPr/>
        </p:nvCxnSpPr>
        <p:spPr>
          <a:xfrm flipV="1">
            <a:off x="2861986" y="5101976"/>
            <a:ext cx="975712" cy="47330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직사각형 14"/>
          <p:cNvSpPr/>
          <p:nvPr/>
        </p:nvSpPr>
        <p:spPr>
          <a:xfrm>
            <a:off x="3628402" y="1027303"/>
            <a:ext cx="418593" cy="394479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a:extLst>
              <a:ext uri="{FF2B5EF4-FFF2-40B4-BE49-F238E27FC236}">
                <a16:creationId xmlns:a16="http://schemas.microsoft.com/office/drawing/2014/main" id="{4E465322-A80C-45B5-8B5C-F6C45E362CA0}"/>
              </a:ext>
            </a:extLst>
          </p:cNvPr>
          <p:cNvSpPr txBox="1"/>
          <p:nvPr/>
        </p:nvSpPr>
        <p:spPr>
          <a:xfrm>
            <a:off x="1641297" y="5575284"/>
            <a:ext cx="2619628" cy="369332"/>
          </a:xfrm>
          <a:prstGeom prst="rect">
            <a:avLst/>
          </a:prstGeom>
          <a:noFill/>
        </p:spPr>
        <p:txBody>
          <a:bodyPr wrap="none" rtlCol="0">
            <a:spAutoFit/>
          </a:bodyPr>
          <a:lstStyle/>
          <a:p>
            <a:r>
              <a:rPr lang="en-CA" b="1" dirty="0">
                <a:solidFill>
                  <a:srgbClr val="FF0000"/>
                </a:solidFill>
              </a:rPr>
              <a:t>MMFF94 atom types</a:t>
            </a:r>
          </a:p>
        </p:txBody>
      </p:sp>
    </p:spTree>
    <p:extLst>
      <p:ext uri="{BB962C8B-B14F-4D97-AF65-F5344CB8AC3E}">
        <p14:creationId xmlns:p14="http://schemas.microsoft.com/office/powerpoint/2010/main" val="3130747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9100" y="533400"/>
            <a:ext cx="8444941" cy="646331"/>
          </a:xfrm>
          <a:prstGeom prst="rect">
            <a:avLst/>
          </a:prstGeom>
          <a:noFill/>
        </p:spPr>
        <p:txBody>
          <a:bodyPr wrap="none" rtlCol="0">
            <a:spAutoFit/>
          </a:bodyPr>
          <a:lstStyle/>
          <a:p>
            <a:r>
              <a:rPr lang="en-US" altLang="ko-KR" dirty="0"/>
              <a:t>3. Generate .xyz and .key file from the .</a:t>
            </a:r>
            <a:r>
              <a:rPr lang="en-US" altLang="ko-KR" dirty="0" err="1"/>
              <a:t>sdf</a:t>
            </a:r>
            <a:r>
              <a:rPr lang="en-US" altLang="ko-KR" dirty="0"/>
              <a:t> file using the </a:t>
            </a:r>
            <a:r>
              <a:rPr lang="en-US" altLang="ko-KR" b="1" dirty="0"/>
              <a:t>sdf2tinkerxyz</a:t>
            </a:r>
            <a:r>
              <a:rPr lang="en-US" altLang="ko-KR" dirty="0"/>
              <a:t> software</a:t>
            </a:r>
          </a:p>
          <a:p>
            <a:endParaRPr lang="en-US" altLang="ko-KR" dirty="0"/>
          </a:p>
        </p:txBody>
      </p:sp>
      <p:sp>
        <p:nvSpPr>
          <p:cNvPr id="7" name="TextBox 6"/>
          <p:cNvSpPr txBox="1"/>
          <p:nvPr/>
        </p:nvSpPr>
        <p:spPr>
          <a:xfrm>
            <a:off x="892391" y="995065"/>
            <a:ext cx="1308371" cy="369332"/>
          </a:xfrm>
          <a:prstGeom prst="rect">
            <a:avLst/>
          </a:prstGeom>
          <a:noFill/>
        </p:spPr>
        <p:txBody>
          <a:bodyPr wrap="none" rtlCol="0">
            <a:spAutoFit/>
          </a:bodyPr>
          <a:lstStyle/>
          <a:p>
            <a:r>
              <a:rPr lang="en-US" altLang="ko-KR" b="1" dirty="0"/>
              <a:t>a .key file</a:t>
            </a:r>
          </a:p>
        </p:txBody>
      </p:sp>
      <p:sp>
        <p:nvSpPr>
          <p:cNvPr id="14" name="Rectangle 13">
            <a:extLst>
              <a:ext uri="{FF2B5EF4-FFF2-40B4-BE49-F238E27FC236}">
                <a16:creationId xmlns:a16="http://schemas.microsoft.com/office/drawing/2014/main" id="{BB9644CB-5D60-4DE7-BBB9-713DA2D472A3}"/>
              </a:ext>
            </a:extLst>
          </p:cNvPr>
          <p:cNvSpPr/>
          <p:nvPr/>
        </p:nvSpPr>
        <p:spPr>
          <a:xfrm>
            <a:off x="2582245" y="1619754"/>
            <a:ext cx="5965708" cy="2246769"/>
          </a:xfrm>
          <a:prstGeom prst="rect">
            <a:avLst/>
          </a:prstGeom>
        </p:spPr>
        <p:txBody>
          <a:bodyPr wrap="square">
            <a:spAutoFit/>
          </a:bodyPr>
          <a:lstStyle/>
          <a:p>
            <a:pPr marL="285750" indent="-285750">
              <a:buFont typeface="Wingdings" panose="05000000000000000000" pitchFamily="2" charset="2"/>
              <a:buChar char="§"/>
            </a:pPr>
            <a:r>
              <a:rPr lang="en-US" altLang="ko-KR" sz="1400" dirty="0"/>
              <a:t>The generated </a:t>
            </a:r>
            <a:r>
              <a:rPr lang="en-US" altLang="ko-KR" sz="1400" b="1" dirty="0"/>
              <a:t>.key</a:t>
            </a:r>
            <a:r>
              <a:rPr lang="en-US" altLang="ko-KR" sz="1400" dirty="0"/>
              <a:t> file has the information on MMFF charges automatically assigned by the </a:t>
            </a:r>
            <a:r>
              <a:rPr lang="en-US" altLang="ko-KR" sz="1400" b="1" dirty="0"/>
              <a:t>sdf2tinkerxyz</a:t>
            </a:r>
            <a:r>
              <a:rPr lang="en-US" altLang="ko-KR" sz="1400" dirty="0"/>
              <a:t> software. Note that charges are sometimes improperly assigned, especially when multiple/uncommon protonation sites are present within a molecule. These charges aren’t the best, so it is not recommended to use these (note the charge assignments of zero for </a:t>
            </a:r>
            <a:r>
              <a:rPr lang="en-US" altLang="ko-KR" sz="1400" dirty="0" err="1"/>
              <a:t>amifostine</a:t>
            </a:r>
            <a:r>
              <a:rPr lang="en-US" altLang="ko-KR" sz="1400" dirty="0"/>
              <a:t>)</a:t>
            </a:r>
          </a:p>
          <a:p>
            <a:pPr marL="285750" indent="-285750">
              <a:buFont typeface="Wingdings" panose="05000000000000000000" pitchFamily="2" charset="2"/>
              <a:buChar char="§"/>
            </a:pPr>
            <a:endParaRPr lang="en-US" altLang="ko-KR" sz="1400" dirty="0"/>
          </a:p>
          <a:p>
            <a:pPr marL="285750" indent="-285750">
              <a:buFont typeface="Wingdings" panose="05000000000000000000" pitchFamily="2" charset="2"/>
              <a:buChar char="§"/>
            </a:pPr>
            <a:r>
              <a:rPr lang="en-US" altLang="ko-KR" sz="1400" dirty="0"/>
              <a:t>Instead, we replace the charges in the .key file with those generated by Gaussian by electrostatic potential mapping, and combine those in a final .</a:t>
            </a:r>
            <a:r>
              <a:rPr lang="en-US" altLang="ko-KR" sz="1400" dirty="0" err="1"/>
              <a:t>mfj</a:t>
            </a:r>
            <a:r>
              <a:rPr lang="en-US" altLang="ko-KR" sz="1400" dirty="0"/>
              <a:t> file</a:t>
            </a:r>
          </a:p>
        </p:txBody>
      </p:sp>
      <p:pic>
        <p:nvPicPr>
          <p:cNvPr id="2" name="Picture 1">
            <a:extLst>
              <a:ext uri="{FF2B5EF4-FFF2-40B4-BE49-F238E27FC236}">
                <a16:creationId xmlns:a16="http://schemas.microsoft.com/office/drawing/2014/main" id="{399F20FF-777C-4317-BC4F-4223F0D822DF}"/>
              </a:ext>
            </a:extLst>
          </p:cNvPr>
          <p:cNvPicPr>
            <a:picLocks noChangeAspect="1"/>
          </p:cNvPicPr>
          <p:nvPr/>
        </p:nvPicPr>
        <p:blipFill>
          <a:blip r:embed="rId2"/>
          <a:stretch>
            <a:fillRect/>
          </a:stretch>
        </p:blipFill>
        <p:spPr>
          <a:xfrm>
            <a:off x="722665" y="1519877"/>
            <a:ext cx="1647825" cy="4362450"/>
          </a:xfrm>
          <a:prstGeom prst="rect">
            <a:avLst/>
          </a:prstGeom>
        </p:spPr>
      </p:pic>
    </p:spTree>
    <p:extLst>
      <p:ext uri="{BB962C8B-B14F-4D97-AF65-F5344CB8AC3E}">
        <p14:creationId xmlns:p14="http://schemas.microsoft.com/office/powerpoint/2010/main" val="8255666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19100" y="533400"/>
            <a:ext cx="8572500" cy="923330"/>
          </a:xfrm>
          <a:prstGeom prst="rect">
            <a:avLst/>
          </a:prstGeom>
          <a:noFill/>
        </p:spPr>
        <p:txBody>
          <a:bodyPr wrap="square" rtlCol="0">
            <a:spAutoFit/>
          </a:bodyPr>
          <a:lstStyle/>
          <a:p>
            <a:r>
              <a:rPr lang="en-US" altLang="ko-KR" dirty="0"/>
              <a:t>4. Generate the </a:t>
            </a:r>
            <a:r>
              <a:rPr lang="en-US" altLang="ko-KR" b="1" dirty="0"/>
              <a:t>.</a:t>
            </a:r>
            <a:r>
              <a:rPr lang="en-US" altLang="ko-KR" b="1" dirty="0" err="1"/>
              <a:t>mfj</a:t>
            </a:r>
            <a:r>
              <a:rPr lang="en-US" altLang="ko-KR" dirty="0"/>
              <a:t> file for calculations using the </a:t>
            </a:r>
            <a:r>
              <a:rPr lang="en-US" altLang="ko-KR" b="1" dirty="0"/>
              <a:t>mfj_creator.py</a:t>
            </a:r>
            <a:r>
              <a:rPr lang="en-US" altLang="ko-KR" dirty="0"/>
              <a:t> python code. </a:t>
            </a:r>
            <a:r>
              <a:rPr lang="en-US" altLang="ko-KR" u="sng" dirty="0"/>
              <a:t>Do not </a:t>
            </a:r>
            <a:r>
              <a:rPr lang="en-US" altLang="ko-KR" dirty="0"/>
              <a:t>move the </a:t>
            </a:r>
            <a:r>
              <a:rPr lang="en-US" altLang="ko-KR" b="1" dirty="0" err="1"/>
              <a:t>mass.prm</a:t>
            </a:r>
            <a:r>
              <a:rPr lang="en-US" altLang="ko-KR" b="1" dirty="0"/>
              <a:t>,</a:t>
            </a:r>
            <a:r>
              <a:rPr lang="en-US" altLang="ko-KR" dirty="0"/>
              <a:t> </a:t>
            </a:r>
            <a:r>
              <a:rPr lang="en-US" altLang="ko-KR" b="1" dirty="0" err="1"/>
              <a:t>vdw.prm</a:t>
            </a:r>
            <a:r>
              <a:rPr lang="en-US" altLang="ko-KR" b="1" dirty="0"/>
              <a:t>, Main.py</a:t>
            </a:r>
            <a:r>
              <a:rPr lang="en-US" altLang="ko-KR" dirty="0"/>
              <a:t>, or </a:t>
            </a:r>
            <a:r>
              <a:rPr lang="en-US" altLang="ko-KR" b="1" dirty="0"/>
              <a:t>xyz_to_mfj.py</a:t>
            </a:r>
            <a:r>
              <a:rPr lang="en-US" altLang="ko-KR" dirty="0"/>
              <a:t> from the python directory.</a:t>
            </a:r>
          </a:p>
        </p:txBody>
      </p:sp>
      <p:sp>
        <p:nvSpPr>
          <p:cNvPr id="16" name="TextBox 15"/>
          <p:cNvSpPr txBox="1"/>
          <p:nvPr/>
        </p:nvSpPr>
        <p:spPr>
          <a:xfrm>
            <a:off x="207838" y="3307278"/>
            <a:ext cx="8811513" cy="2031325"/>
          </a:xfrm>
          <a:prstGeom prst="rect">
            <a:avLst/>
          </a:prstGeom>
          <a:noFill/>
        </p:spPr>
        <p:txBody>
          <a:bodyPr wrap="square" rtlCol="0">
            <a:spAutoFit/>
          </a:bodyPr>
          <a:lstStyle/>
          <a:p>
            <a:pPr marL="285750" indent="-285750">
              <a:buFont typeface="Wingdings" panose="05000000000000000000" pitchFamily="2" charset="2"/>
              <a:buChar char="§"/>
            </a:pPr>
            <a:r>
              <a:rPr lang="en-US" altLang="ko-KR" dirty="0"/>
              <a:t>For information of deployment of the mfj_creator.py, see the REadMe.txt</a:t>
            </a:r>
          </a:p>
          <a:p>
            <a:pPr marL="285750" indent="-285750">
              <a:buFont typeface="Wingdings" panose="05000000000000000000" pitchFamily="2" charset="2"/>
              <a:buChar char="§"/>
            </a:pPr>
            <a:r>
              <a:rPr lang="en-US" altLang="ko-KR" dirty="0"/>
              <a:t>Always perform manual verification of atom type assignment! </a:t>
            </a:r>
          </a:p>
          <a:p>
            <a:pPr marL="285750" indent="-285750">
              <a:buFont typeface="Wingdings" panose="05000000000000000000" pitchFamily="2" charset="2"/>
              <a:buChar char="§"/>
            </a:pPr>
            <a:endParaRPr lang="en-US" altLang="ko-KR" dirty="0"/>
          </a:p>
          <a:p>
            <a:pPr marL="285750" indent="-285750">
              <a:buFont typeface="Wingdings" panose="05000000000000000000" pitchFamily="2" charset="2"/>
              <a:buChar char="§"/>
            </a:pPr>
            <a:r>
              <a:rPr lang="en-US" altLang="ko-KR" dirty="0"/>
              <a:t>All errors will be written to a .csv file with the corresponding filename and specific error encountered</a:t>
            </a:r>
          </a:p>
          <a:p>
            <a:pPr marL="285750" indent="-285750">
              <a:buFont typeface="Wingdings" panose="05000000000000000000" pitchFamily="2" charset="2"/>
              <a:buChar char="§"/>
            </a:pPr>
            <a:endParaRPr lang="en-US" altLang="ko-KR" dirty="0"/>
          </a:p>
          <a:p>
            <a:pPr marL="285750" indent="-285750">
              <a:buFont typeface="Wingdings" panose="05000000000000000000" pitchFamily="2" charset="2"/>
              <a:buChar char="§"/>
            </a:pPr>
            <a:endParaRPr lang="en-US" altLang="ko-KR" dirty="0"/>
          </a:p>
        </p:txBody>
      </p:sp>
      <p:pic>
        <p:nvPicPr>
          <p:cNvPr id="5" name="Picture 4">
            <a:extLst>
              <a:ext uri="{FF2B5EF4-FFF2-40B4-BE49-F238E27FC236}">
                <a16:creationId xmlns:a16="http://schemas.microsoft.com/office/drawing/2014/main" id="{C5BAAB22-A80F-467C-8063-673542C865EB}"/>
              </a:ext>
            </a:extLst>
          </p:cNvPr>
          <p:cNvPicPr>
            <a:picLocks noChangeAspect="1"/>
          </p:cNvPicPr>
          <p:nvPr/>
        </p:nvPicPr>
        <p:blipFill rotWithShape="1">
          <a:blip r:embed="rId2"/>
          <a:srcRect l="680"/>
          <a:stretch/>
        </p:blipFill>
        <p:spPr>
          <a:xfrm>
            <a:off x="164440" y="1597745"/>
            <a:ext cx="8854911" cy="1732478"/>
          </a:xfrm>
          <a:prstGeom prst="rect">
            <a:avLst/>
          </a:prstGeom>
        </p:spPr>
      </p:pic>
    </p:spTree>
    <p:extLst>
      <p:ext uri="{BB962C8B-B14F-4D97-AF65-F5344CB8AC3E}">
        <p14:creationId xmlns:p14="http://schemas.microsoft.com/office/powerpoint/2010/main" val="17730232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94876E-B46E-4B32-8ECA-7C142E657D68}"/>
              </a:ext>
            </a:extLst>
          </p:cNvPr>
          <p:cNvPicPr>
            <a:picLocks noChangeAspect="1"/>
          </p:cNvPicPr>
          <p:nvPr/>
        </p:nvPicPr>
        <p:blipFill rotWithShape="1">
          <a:blip r:embed="rId2"/>
          <a:srcRect b="11562"/>
          <a:stretch/>
        </p:blipFill>
        <p:spPr>
          <a:xfrm>
            <a:off x="419100" y="933450"/>
            <a:ext cx="8048625" cy="4767810"/>
          </a:xfrm>
          <a:prstGeom prst="rect">
            <a:avLst/>
          </a:prstGeom>
        </p:spPr>
      </p:pic>
      <p:sp>
        <p:nvSpPr>
          <p:cNvPr id="11" name="TextBox 10"/>
          <p:cNvSpPr txBox="1"/>
          <p:nvPr/>
        </p:nvSpPr>
        <p:spPr>
          <a:xfrm>
            <a:off x="419100" y="533400"/>
            <a:ext cx="8572500" cy="369332"/>
          </a:xfrm>
          <a:prstGeom prst="rect">
            <a:avLst/>
          </a:prstGeom>
          <a:noFill/>
        </p:spPr>
        <p:txBody>
          <a:bodyPr wrap="square" rtlCol="0">
            <a:spAutoFit/>
          </a:bodyPr>
          <a:lstStyle/>
          <a:p>
            <a:r>
              <a:rPr lang="en-US" altLang="ko-KR" dirty="0"/>
              <a:t>The </a:t>
            </a:r>
            <a:r>
              <a:rPr lang="en-US" altLang="ko-KR" b="1" dirty="0"/>
              <a:t>.</a:t>
            </a:r>
            <a:r>
              <a:rPr lang="en-US" altLang="ko-KR" b="1" dirty="0" err="1"/>
              <a:t>mfj</a:t>
            </a:r>
            <a:r>
              <a:rPr lang="en-US" altLang="ko-KR" b="1" dirty="0"/>
              <a:t> </a:t>
            </a:r>
            <a:r>
              <a:rPr lang="en-US" altLang="ko-KR" dirty="0"/>
              <a:t>file</a:t>
            </a:r>
          </a:p>
        </p:txBody>
      </p:sp>
      <p:sp>
        <p:nvSpPr>
          <p:cNvPr id="4" name="직사각형 3"/>
          <p:cNvSpPr/>
          <p:nvPr/>
        </p:nvSpPr>
        <p:spPr>
          <a:xfrm>
            <a:off x="5983111" y="1988526"/>
            <a:ext cx="2484614" cy="377664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1" name="직선 화살표 연결선 20"/>
          <p:cNvCxnSpPr/>
          <p:nvPr/>
        </p:nvCxnSpPr>
        <p:spPr>
          <a:xfrm flipH="1">
            <a:off x="7168167" y="1552456"/>
            <a:ext cx="380783" cy="36562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662116" y="1156740"/>
            <a:ext cx="2329484" cy="307777"/>
          </a:xfrm>
          <a:prstGeom prst="rect">
            <a:avLst/>
          </a:prstGeom>
          <a:noFill/>
        </p:spPr>
        <p:txBody>
          <a:bodyPr wrap="none" rtlCol="0">
            <a:spAutoFit/>
          </a:bodyPr>
          <a:lstStyle/>
          <a:p>
            <a:r>
              <a:rPr lang="en-US" altLang="ko-KR" sz="1400" b="1" dirty="0">
                <a:solidFill>
                  <a:srgbClr val="FF0000"/>
                </a:solidFill>
              </a:rPr>
              <a:t>MMFF </a:t>
            </a:r>
            <a:r>
              <a:rPr lang="en-US" altLang="ko-KR" sz="1400" b="1" dirty="0" err="1">
                <a:solidFill>
                  <a:srgbClr val="FF0000"/>
                </a:solidFill>
              </a:rPr>
              <a:t>vdw</a:t>
            </a:r>
            <a:r>
              <a:rPr lang="en-US" altLang="ko-KR" sz="1400" b="1" dirty="0">
                <a:solidFill>
                  <a:srgbClr val="FF0000"/>
                </a:solidFill>
              </a:rPr>
              <a:t> parameters</a:t>
            </a:r>
          </a:p>
        </p:txBody>
      </p:sp>
      <p:sp>
        <p:nvSpPr>
          <p:cNvPr id="10" name="TextBox 9">
            <a:extLst>
              <a:ext uri="{FF2B5EF4-FFF2-40B4-BE49-F238E27FC236}">
                <a16:creationId xmlns:a16="http://schemas.microsoft.com/office/drawing/2014/main" id="{146B3A28-0A1F-467E-B1A0-BC204F096C55}"/>
              </a:ext>
            </a:extLst>
          </p:cNvPr>
          <p:cNvSpPr txBox="1"/>
          <p:nvPr/>
        </p:nvSpPr>
        <p:spPr>
          <a:xfrm>
            <a:off x="4803915" y="1156740"/>
            <a:ext cx="1487908" cy="307777"/>
          </a:xfrm>
          <a:prstGeom prst="rect">
            <a:avLst/>
          </a:prstGeom>
          <a:noFill/>
        </p:spPr>
        <p:txBody>
          <a:bodyPr wrap="none" rtlCol="0">
            <a:spAutoFit/>
          </a:bodyPr>
          <a:lstStyle/>
          <a:p>
            <a:r>
              <a:rPr lang="en-US" altLang="ko-KR" sz="1400" b="1" dirty="0">
                <a:solidFill>
                  <a:schemeClr val="accent3"/>
                </a:solidFill>
              </a:rPr>
              <a:t>Partial charge</a:t>
            </a:r>
          </a:p>
        </p:txBody>
      </p:sp>
      <p:sp>
        <p:nvSpPr>
          <p:cNvPr id="12" name="직사각형 3">
            <a:extLst>
              <a:ext uri="{FF2B5EF4-FFF2-40B4-BE49-F238E27FC236}">
                <a16:creationId xmlns:a16="http://schemas.microsoft.com/office/drawing/2014/main" id="{CA45A742-C338-4FDE-82CE-C6B566A04697}"/>
              </a:ext>
            </a:extLst>
          </p:cNvPr>
          <p:cNvSpPr/>
          <p:nvPr/>
        </p:nvSpPr>
        <p:spPr>
          <a:xfrm>
            <a:off x="4854222" y="1983176"/>
            <a:ext cx="925689" cy="3776649"/>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3" name="직선 화살표 연결선 20">
            <a:extLst>
              <a:ext uri="{FF2B5EF4-FFF2-40B4-BE49-F238E27FC236}">
                <a16:creationId xmlns:a16="http://schemas.microsoft.com/office/drawing/2014/main" id="{80BF0677-75F6-420E-B090-F0D5D7DC44E9}"/>
              </a:ext>
            </a:extLst>
          </p:cNvPr>
          <p:cNvCxnSpPr/>
          <p:nvPr/>
        </p:nvCxnSpPr>
        <p:spPr>
          <a:xfrm flipH="1">
            <a:off x="5317066" y="1544363"/>
            <a:ext cx="380783" cy="365620"/>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4" name="직사각형 3">
            <a:extLst>
              <a:ext uri="{FF2B5EF4-FFF2-40B4-BE49-F238E27FC236}">
                <a16:creationId xmlns:a16="http://schemas.microsoft.com/office/drawing/2014/main" id="{8F677EF1-AB9C-4FE6-87B1-68DB92295A92}"/>
              </a:ext>
            </a:extLst>
          </p:cNvPr>
          <p:cNvSpPr/>
          <p:nvPr/>
        </p:nvSpPr>
        <p:spPr>
          <a:xfrm>
            <a:off x="3877113" y="1983176"/>
            <a:ext cx="925689" cy="3776649"/>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a:extLst>
              <a:ext uri="{FF2B5EF4-FFF2-40B4-BE49-F238E27FC236}">
                <a16:creationId xmlns:a16="http://schemas.microsoft.com/office/drawing/2014/main" id="{54EFC433-7894-41D1-AC38-1EDB4038410C}"/>
              </a:ext>
            </a:extLst>
          </p:cNvPr>
          <p:cNvSpPr txBox="1"/>
          <p:nvPr/>
        </p:nvSpPr>
        <p:spPr>
          <a:xfrm>
            <a:off x="3273768" y="1146348"/>
            <a:ext cx="1487909" cy="307777"/>
          </a:xfrm>
          <a:prstGeom prst="rect">
            <a:avLst/>
          </a:prstGeom>
          <a:noFill/>
        </p:spPr>
        <p:txBody>
          <a:bodyPr wrap="square" rtlCol="0">
            <a:spAutoFit/>
          </a:bodyPr>
          <a:lstStyle/>
          <a:p>
            <a:r>
              <a:rPr lang="en-US" altLang="ko-KR" sz="1400" b="1" dirty="0">
                <a:solidFill>
                  <a:srgbClr val="00B050"/>
                </a:solidFill>
              </a:rPr>
              <a:t>Atomic mass</a:t>
            </a:r>
          </a:p>
        </p:txBody>
      </p:sp>
      <p:cxnSp>
        <p:nvCxnSpPr>
          <p:cNvPr id="16" name="직선 화살표 연결선 20">
            <a:extLst>
              <a:ext uri="{FF2B5EF4-FFF2-40B4-BE49-F238E27FC236}">
                <a16:creationId xmlns:a16="http://schemas.microsoft.com/office/drawing/2014/main" id="{5995BC57-A6A2-4965-A313-254DBC9B0026}"/>
              </a:ext>
            </a:extLst>
          </p:cNvPr>
          <p:cNvCxnSpPr>
            <a:cxnSpLocks/>
          </p:cNvCxnSpPr>
          <p:nvPr/>
        </p:nvCxnSpPr>
        <p:spPr>
          <a:xfrm>
            <a:off x="4016415" y="1512690"/>
            <a:ext cx="379611" cy="382984"/>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직사각형 3">
            <a:extLst>
              <a:ext uri="{FF2B5EF4-FFF2-40B4-BE49-F238E27FC236}">
                <a16:creationId xmlns:a16="http://schemas.microsoft.com/office/drawing/2014/main" id="{5D197B24-EB44-4813-A56A-C5106CC8DF3A}"/>
              </a:ext>
            </a:extLst>
          </p:cNvPr>
          <p:cNvSpPr/>
          <p:nvPr/>
        </p:nvSpPr>
        <p:spPr>
          <a:xfrm>
            <a:off x="419100" y="1983175"/>
            <a:ext cx="3267875" cy="377664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0" name="직선 화살표 연결선 20">
            <a:extLst>
              <a:ext uri="{FF2B5EF4-FFF2-40B4-BE49-F238E27FC236}">
                <a16:creationId xmlns:a16="http://schemas.microsoft.com/office/drawing/2014/main" id="{11580173-5B8C-49B7-B1F8-3A8851963A99}"/>
              </a:ext>
            </a:extLst>
          </p:cNvPr>
          <p:cNvCxnSpPr/>
          <p:nvPr/>
        </p:nvCxnSpPr>
        <p:spPr>
          <a:xfrm flipH="1">
            <a:off x="1752141" y="1483660"/>
            <a:ext cx="380783" cy="36562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DA7F3B3-097F-4146-BDB5-03C5E3D4C664}"/>
              </a:ext>
            </a:extLst>
          </p:cNvPr>
          <p:cNvSpPr txBox="1"/>
          <p:nvPr/>
        </p:nvSpPr>
        <p:spPr>
          <a:xfrm>
            <a:off x="1053016" y="1145165"/>
            <a:ext cx="1627369" cy="307777"/>
          </a:xfrm>
          <a:prstGeom prst="rect">
            <a:avLst/>
          </a:prstGeom>
          <a:noFill/>
        </p:spPr>
        <p:txBody>
          <a:bodyPr wrap="none" rtlCol="0">
            <a:spAutoFit/>
          </a:bodyPr>
          <a:lstStyle/>
          <a:p>
            <a:r>
              <a:rPr lang="en-US" altLang="ko-KR" sz="1400" b="1" dirty="0" err="1">
                <a:solidFill>
                  <a:srgbClr val="FF0000"/>
                </a:solidFill>
              </a:rPr>
              <a:t>xyz</a:t>
            </a:r>
            <a:r>
              <a:rPr lang="en-US" altLang="ko-KR" sz="1400" b="1" dirty="0">
                <a:solidFill>
                  <a:srgbClr val="FF0000"/>
                </a:solidFill>
              </a:rPr>
              <a:t> coordinates</a:t>
            </a:r>
          </a:p>
        </p:txBody>
      </p:sp>
    </p:spTree>
    <p:extLst>
      <p:ext uri="{BB962C8B-B14F-4D97-AF65-F5344CB8AC3E}">
        <p14:creationId xmlns:p14="http://schemas.microsoft.com/office/powerpoint/2010/main" val="16954344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94876E-B46E-4B32-8ECA-7C142E657D68}"/>
              </a:ext>
            </a:extLst>
          </p:cNvPr>
          <p:cNvPicPr>
            <a:picLocks noChangeAspect="1"/>
          </p:cNvPicPr>
          <p:nvPr/>
        </p:nvPicPr>
        <p:blipFill rotWithShape="1">
          <a:blip r:embed="rId2"/>
          <a:srcRect b="11683"/>
          <a:stretch/>
        </p:blipFill>
        <p:spPr>
          <a:xfrm>
            <a:off x="419100" y="933450"/>
            <a:ext cx="8048625" cy="4761294"/>
          </a:xfrm>
          <a:prstGeom prst="rect">
            <a:avLst/>
          </a:prstGeom>
        </p:spPr>
      </p:pic>
      <p:sp>
        <p:nvSpPr>
          <p:cNvPr id="11" name="TextBox 10"/>
          <p:cNvSpPr txBox="1"/>
          <p:nvPr/>
        </p:nvSpPr>
        <p:spPr>
          <a:xfrm>
            <a:off x="419100" y="533400"/>
            <a:ext cx="8572500" cy="369332"/>
          </a:xfrm>
          <a:prstGeom prst="rect">
            <a:avLst/>
          </a:prstGeom>
          <a:noFill/>
        </p:spPr>
        <p:txBody>
          <a:bodyPr wrap="square" rtlCol="0">
            <a:spAutoFit/>
          </a:bodyPr>
          <a:lstStyle/>
          <a:p>
            <a:r>
              <a:rPr lang="en-US" altLang="ko-KR" dirty="0"/>
              <a:t>The </a:t>
            </a:r>
            <a:r>
              <a:rPr lang="en-US" altLang="ko-KR" b="1" dirty="0"/>
              <a:t>.</a:t>
            </a:r>
            <a:r>
              <a:rPr lang="en-US" altLang="ko-KR" b="1" dirty="0" err="1"/>
              <a:t>mfj</a:t>
            </a:r>
            <a:r>
              <a:rPr lang="en-US" altLang="ko-KR" b="1" dirty="0"/>
              <a:t> </a:t>
            </a:r>
            <a:r>
              <a:rPr lang="en-US" altLang="ko-KR" dirty="0"/>
              <a:t>file</a:t>
            </a:r>
          </a:p>
        </p:txBody>
      </p:sp>
      <p:sp>
        <p:nvSpPr>
          <p:cNvPr id="18" name="TextBox 17"/>
          <p:cNvSpPr txBox="1"/>
          <p:nvPr/>
        </p:nvSpPr>
        <p:spPr>
          <a:xfrm>
            <a:off x="3596245" y="5830462"/>
            <a:ext cx="5547755" cy="1015663"/>
          </a:xfrm>
          <a:prstGeom prst="rect">
            <a:avLst/>
          </a:prstGeom>
          <a:noFill/>
        </p:spPr>
        <p:txBody>
          <a:bodyPr wrap="square" rtlCol="0">
            <a:spAutoFit/>
          </a:bodyPr>
          <a:lstStyle/>
          <a:p>
            <a:r>
              <a:rPr lang="en-US" altLang="ko-KR" sz="1200" dirty="0"/>
              <a:t>The original </a:t>
            </a:r>
            <a:r>
              <a:rPr lang="en-US" altLang="ko-KR" sz="1200" b="1" dirty="0" err="1"/>
              <a:t>Mobcal</a:t>
            </a:r>
            <a:r>
              <a:rPr lang="en-US" altLang="ko-KR" sz="1200" dirty="0"/>
              <a:t> code requires five information for an atom, which are: x coordinate, y coordinate, z coordinate, mass, and charge. In the modified code, four additional </a:t>
            </a:r>
            <a:r>
              <a:rPr lang="en-US" altLang="ko-KR" sz="1200" dirty="0" err="1"/>
              <a:t>vdw</a:t>
            </a:r>
            <a:r>
              <a:rPr lang="en-US" altLang="ko-KR" sz="1200" dirty="0"/>
              <a:t> parameters (</a:t>
            </a:r>
            <a:r>
              <a:rPr lang="el-GR" altLang="ko-KR" sz="1200" i="1" dirty="0"/>
              <a:t>α</a:t>
            </a:r>
            <a:r>
              <a:rPr lang="en-US" altLang="ko-KR" sz="1200" i="1" baseline="-25000" dirty="0" err="1"/>
              <a:t>i</a:t>
            </a:r>
            <a:r>
              <a:rPr lang="en-US" altLang="ko-KR" sz="1200" dirty="0"/>
              <a:t>, </a:t>
            </a:r>
            <a:r>
              <a:rPr lang="en-US" altLang="ko-KR" sz="1200" i="1" dirty="0"/>
              <a:t>N</a:t>
            </a:r>
            <a:r>
              <a:rPr lang="en-US" altLang="ko-KR" sz="1200" i="1" baseline="-25000" dirty="0"/>
              <a:t>i</a:t>
            </a:r>
            <a:r>
              <a:rPr lang="en-US" altLang="ko-KR" sz="1200" dirty="0"/>
              <a:t>, </a:t>
            </a:r>
            <a:r>
              <a:rPr lang="en-US" altLang="ko-KR" sz="1200" i="1" dirty="0"/>
              <a:t>A</a:t>
            </a:r>
            <a:r>
              <a:rPr lang="en-US" altLang="ko-KR" sz="1200" i="1" baseline="-25000" dirty="0"/>
              <a:t>i</a:t>
            </a:r>
            <a:r>
              <a:rPr lang="en-US" altLang="ko-KR" sz="1200" dirty="0"/>
              <a:t>, and </a:t>
            </a:r>
            <a:r>
              <a:rPr lang="en-US" altLang="ko-KR" sz="1200" i="1" dirty="0" err="1"/>
              <a:t>G</a:t>
            </a:r>
            <a:r>
              <a:rPr lang="en-US" altLang="ko-KR" sz="1200" i="1" baseline="-25000" dirty="0" err="1"/>
              <a:t>i</a:t>
            </a:r>
            <a:r>
              <a:rPr lang="en-US" altLang="ko-KR" sz="1200" dirty="0"/>
              <a:t>) need to be provided for each atom. This is done by the </a:t>
            </a:r>
            <a:r>
              <a:rPr lang="en-US" altLang="ko-KR" sz="1200" b="1" dirty="0" err="1"/>
              <a:t>xyztomfj</a:t>
            </a:r>
            <a:r>
              <a:rPr lang="en-US" altLang="ko-KR" sz="1200" dirty="0"/>
              <a:t> code, but manual verification is always recommended.</a:t>
            </a:r>
          </a:p>
        </p:txBody>
      </p:sp>
      <p:cxnSp>
        <p:nvCxnSpPr>
          <p:cNvPr id="5" name="Straight Arrow Connector 4">
            <a:extLst>
              <a:ext uri="{FF2B5EF4-FFF2-40B4-BE49-F238E27FC236}">
                <a16:creationId xmlns:a16="http://schemas.microsoft.com/office/drawing/2014/main" id="{6111DFB9-F1E5-44AC-9FE3-AF4107B3E145}"/>
              </a:ext>
            </a:extLst>
          </p:cNvPr>
          <p:cNvCxnSpPr/>
          <p:nvPr/>
        </p:nvCxnSpPr>
        <p:spPr>
          <a:xfrm flipH="1">
            <a:off x="1342663" y="1053296"/>
            <a:ext cx="12504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6C852FD-1C3D-46AA-A8E6-EC564BC1AEB7}"/>
              </a:ext>
            </a:extLst>
          </p:cNvPr>
          <p:cNvCxnSpPr/>
          <p:nvPr/>
        </p:nvCxnSpPr>
        <p:spPr>
          <a:xfrm flipH="1">
            <a:off x="1342663" y="1180617"/>
            <a:ext cx="12504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D25FB0F8-ED6F-41AE-A1B5-72470B163A44}"/>
              </a:ext>
            </a:extLst>
          </p:cNvPr>
          <p:cNvCxnSpPr/>
          <p:nvPr/>
        </p:nvCxnSpPr>
        <p:spPr>
          <a:xfrm flipH="1">
            <a:off x="1342663" y="1331088"/>
            <a:ext cx="12504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97297BB-5BA2-4477-B334-2886B62B27EE}"/>
              </a:ext>
            </a:extLst>
          </p:cNvPr>
          <p:cNvCxnSpPr/>
          <p:nvPr/>
        </p:nvCxnSpPr>
        <p:spPr>
          <a:xfrm flipH="1">
            <a:off x="1342663" y="1493133"/>
            <a:ext cx="12504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CD0468C-4B28-4F7C-8ED7-A3F1B3137C82}"/>
              </a:ext>
            </a:extLst>
          </p:cNvPr>
          <p:cNvCxnSpPr/>
          <p:nvPr/>
        </p:nvCxnSpPr>
        <p:spPr>
          <a:xfrm flipH="1">
            <a:off x="1342663" y="1632030"/>
            <a:ext cx="12504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F03C026-33DB-480A-9D67-A5864F4FFCBB}"/>
              </a:ext>
            </a:extLst>
          </p:cNvPr>
          <p:cNvCxnSpPr/>
          <p:nvPr/>
        </p:nvCxnSpPr>
        <p:spPr>
          <a:xfrm flipH="1">
            <a:off x="1342663" y="1782501"/>
            <a:ext cx="12504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79772DC-15A0-4CA1-BA07-E39DB2E4E00D}"/>
              </a:ext>
            </a:extLst>
          </p:cNvPr>
          <p:cNvCxnSpPr/>
          <p:nvPr/>
        </p:nvCxnSpPr>
        <p:spPr>
          <a:xfrm flipH="1">
            <a:off x="1342663" y="1944546"/>
            <a:ext cx="12504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1F1A706-79A5-4C8C-89FD-D39C06B551F5}"/>
              </a:ext>
            </a:extLst>
          </p:cNvPr>
          <p:cNvSpPr txBox="1"/>
          <p:nvPr/>
        </p:nvSpPr>
        <p:spPr>
          <a:xfrm>
            <a:off x="2593075" y="922821"/>
            <a:ext cx="444352" cy="246221"/>
          </a:xfrm>
          <a:prstGeom prst="rect">
            <a:avLst/>
          </a:prstGeom>
          <a:noFill/>
        </p:spPr>
        <p:txBody>
          <a:bodyPr wrap="none" rtlCol="0">
            <a:spAutoFit/>
          </a:bodyPr>
          <a:lstStyle/>
          <a:p>
            <a:r>
              <a:rPr lang="en-CA" sz="1000" dirty="0"/>
              <a:t>Title</a:t>
            </a:r>
          </a:p>
        </p:txBody>
      </p:sp>
      <p:sp>
        <p:nvSpPr>
          <p:cNvPr id="30" name="TextBox 29">
            <a:extLst>
              <a:ext uri="{FF2B5EF4-FFF2-40B4-BE49-F238E27FC236}">
                <a16:creationId xmlns:a16="http://schemas.microsoft.com/office/drawing/2014/main" id="{34EF7002-42E1-4A86-BD4C-8C62B8B7F7F8}"/>
              </a:ext>
            </a:extLst>
          </p:cNvPr>
          <p:cNvSpPr txBox="1"/>
          <p:nvPr/>
        </p:nvSpPr>
        <p:spPr>
          <a:xfrm>
            <a:off x="2593075" y="1048568"/>
            <a:ext cx="1476686" cy="246221"/>
          </a:xfrm>
          <a:prstGeom prst="rect">
            <a:avLst/>
          </a:prstGeom>
          <a:noFill/>
        </p:spPr>
        <p:txBody>
          <a:bodyPr wrap="none" rtlCol="0">
            <a:spAutoFit/>
          </a:bodyPr>
          <a:lstStyle/>
          <a:p>
            <a:r>
              <a:rPr lang="en-CA" sz="1000" dirty="0"/>
              <a:t>Number of conformers</a:t>
            </a:r>
          </a:p>
        </p:txBody>
      </p:sp>
      <p:sp>
        <p:nvSpPr>
          <p:cNvPr id="31" name="TextBox 30">
            <a:extLst>
              <a:ext uri="{FF2B5EF4-FFF2-40B4-BE49-F238E27FC236}">
                <a16:creationId xmlns:a16="http://schemas.microsoft.com/office/drawing/2014/main" id="{9F89615C-3CDD-45E4-9EEE-27EC6696BA58}"/>
              </a:ext>
            </a:extLst>
          </p:cNvPr>
          <p:cNvSpPr txBox="1"/>
          <p:nvPr/>
        </p:nvSpPr>
        <p:spPr>
          <a:xfrm>
            <a:off x="2593075" y="1208914"/>
            <a:ext cx="1173719" cy="246221"/>
          </a:xfrm>
          <a:prstGeom prst="rect">
            <a:avLst/>
          </a:prstGeom>
          <a:noFill/>
        </p:spPr>
        <p:txBody>
          <a:bodyPr wrap="none" rtlCol="0">
            <a:spAutoFit/>
          </a:bodyPr>
          <a:lstStyle/>
          <a:p>
            <a:r>
              <a:rPr lang="en-CA" sz="1000" dirty="0"/>
              <a:t>Number of atoms</a:t>
            </a:r>
          </a:p>
        </p:txBody>
      </p:sp>
      <p:sp>
        <p:nvSpPr>
          <p:cNvPr id="32" name="TextBox 31">
            <a:extLst>
              <a:ext uri="{FF2B5EF4-FFF2-40B4-BE49-F238E27FC236}">
                <a16:creationId xmlns:a16="http://schemas.microsoft.com/office/drawing/2014/main" id="{FFFB1D65-692A-4D77-94C4-EE1F083E02A7}"/>
              </a:ext>
            </a:extLst>
          </p:cNvPr>
          <p:cNvSpPr txBox="1"/>
          <p:nvPr/>
        </p:nvSpPr>
        <p:spPr>
          <a:xfrm>
            <a:off x="2593075" y="1370958"/>
            <a:ext cx="4221027" cy="246221"/>
          </a:xfrm>
          <a:prstGeom prst="rect">
            <a:avLst/>
          </a:prstGeom>
          <a:noFill/>
        </p:spPr>
        <p:txBody>
          <a:bodyPr wrap="none" rtlCol="0">
            <a:spAutoFit/>
          </a:bodyPr>
          <a:lstStyle/>
          <a:p>
            <a:r>
              <a:rPr lang="en-CA" sz="1000" dirty="0"/>
              <a:t>Specifies coordinates to be read in angstroms (ang) or atomic units (au)</a:t>
            </a:r>
          </a:p>
        </p:txBody>
      </p:sp>
      <p:sp>
        <p:nvSpPr>
          <p:cNvPr id="33" name="TextBox 32">
            <a:extLst>
              <a:ext uri="{FF2B5EF4-FFF2-40B4-BE49-F238E27FC236}">
                <a16:creationId xmlns:a16="http://schemas.microsoft.com/office/drawing/2014/main" id="{594DCC42-E11B-4194-9064-4B7E2BC8F194}"/>
              </a:ext>
            </a:extLst>
          </p:cNvPr>
          <p:cNvSpPr txBox="1"/>
          <p:nvPr/>
        </p:nvSpPr>
        <p:spPr>
          <a:xfrm>
            <a:off x="2593075" y="1533002"/>
            <a:ext cx="5545108" cy="246221"/>
          </a:xfrm>
          <a:prstGeom prst="rect">
            <a:avLst/>
          </a:prstGeom>
          <a:noFill/>
        </p:spPr>
        <p:txBody>
          <a:bodyPr wrap="none" rtlCol="0">
            <a:spAutoFit/>
          </a:bodyPr>
          <a:lstStyle/>
          <a:p>
            <a:r>
              <a:rPr lang="en-CA" sz="1000" dirty="0"/>
              <a:t>Specifies if a custom, specified (calc), equal (equal), or no (none) partial charge scheme is used </a:t>
            </a:r>
          </a:p>
        </p:txBody>
      </p:sp>
      <p:sp>
        <p:nvSpPr>
          <p:cNvPr id="34" name="TextBox 33">
            <a:extLst>
              <a:ext uri="{FF2B5EF4-FFF2-40B4-BE49-F238E27FC236}">
                <a16:creationId xmlns:a16="http://schemas.microsoft.com/office/drawing/2014/main" id="{FCEF0150-65D2-44CB-AD68-AD781DDD7D17}"/>
              </a:ext>
            </a:extLst>
          </p:cNvPr>
          <p:cNvSpPr txBox="1"/>
          <p:nvPr/>
        </p:nvSpPr>
        <p:spPr>
          <a:xfrm>
            <a:off x="2593075" y="1671898"/>
            <a:ext cx="3188693" cy="246221"/>
          </a:xfrm>
          <a:prstGeom prst="rect">
            <a:avLst/>
          </a:prstGeom>
          <a:noFill/>
        </p:spPr>
        <p:txBody>
          <a:bodyPr wrap="none" rtlCol="0">
            <a:spAutoFit/>
          </a:bodyPr>
          <a:lstStyle/>
          <a:p>
            <a:r>
              <a:rPr lang="en-CA" sz="1000" dirty="0"/>
              <a:t>Scaling factor for </a:t>
            </a:r>
            <a:r>
              <a:rPr lang="en-CA" sz="1000" dirty="0" err="1"/>
              <a:t>xyz</a:t>
            </a:r>
            <a:r>
              <a:rPr lang="en-CA" sz="1000" dirty="0"/>
              <a:t> coordinates. Typically is 1.0000</a:t>
            </a:r>
          </a:p>
        </p:txBody>
      </p:sp>
      <p:sp>
        <p:nvSpPr>
          <p:cNvPr id="35" name="TextBox 34">
            <a:extLst>
              <a:ext uri="{FF2B5EF4-FFF2-40B4-BE49-F238E27FC236}">
                <a16:creationId xmlns:a16="http://schemas.microsoft.com/office/drawing/2014/main" id="{D4F29694-BB5E-4BC8-A91A-8D86CF8C7A43}"/>
              </a:ext>
            </a:extLst>
          </p:cNvPr>
          <p:cNvSpPr txBox="1"/>
          <p:nvPr/>
        </p:nvSpPr>
        <p:spPr>
          <a:xfrm>
            <a:off x="2593075" y="1811082"/>
            <a:ext cx="6936514" cy="246221"/>
          </a:xfrm>
          <a:prstGeom prst="rect">
            <a:avLst/>
          </a:prstGeom>
          <a:noFill/>
        </p:spPr>
        <p:txBody>
          <a:bodyPr wrap="none" rtlCol="0">
            <a:spAutoFit/>
          </a:bodyPr>
          <a:lstStyle/>
          <a:p>
            <a:r>
              <a:rPr lang="en-CA" sz="1000" dirty="0"/>
              <a:t>(# cycles) (# of velocity int points) (# of impact parameter int points) (gas; 1=He, 2=N2) (random seed; not shown)</a:t>
            </a:r>
          </a:p>
        </p:txBody>
      </p:sp>
    </p:spTree>
    <p:extLst>
      <p:ext uri="{BB962C8B-B14F-4D97-AF65-F5344CB8AC3E}">
        <p14:creationId xmlns:p14="http://schemas.microsoft.com/office/powerpoint/2010/main" val="37438966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19100" y="533400"/>
            <a:ext cx="8572500" cy="4801314"/>
          </a:xfrm>
          <a:prstGeom prst="rect">
            <a:avLst/>
          </a:prstGeom>
          <a:noFill/>
        </p:spPr>
        <p:txBody>
          <a:bodyPr wrap="square" rtlCol="0">
            <a:spAutoFit/>
          </a:bodyPr>
          <a:lstStyle/>
          <a:p>
            <a:r>
              <a:rPr lang="en-US" altLang="ko-KR" dirty="0"/>
              <a:t>5. Compile on HPC clusters. Most have legacy Fortran compilers with usage criteria listed on their websites. E.g., for Graham (compute Canada; </a:t>
            </a:r>
            <a:r>
              <a:rPr lang="en-US" altLang="ko-KR" dirty="0" err="1"/>
              <a:t>Sharcnet</a:t>
            </a:r>
            <a:r>
              <a:rPr lang="en-US" altLang="ko-KR" dirty="0"/>
              <a:t> consortium):</a:t>
            </a:r>
          </a:p>
          <a:p>
            <a:endParaRPr lang="en-US" altLang="ko-KR" b="1" dirty="0"/>
          </a:p>
          <a:p>
            <a:r>
              <a:rPr lang="en-US" altLang="ko-KR" b="1" dirty="0"/>
              <a:t>To compile: </a:t>
            </a:r>
          </a:p>
          <a:p>
            <a:r>
              <a:rPr lang="en-US" altLang="ko-KR" dirty="0"/>
              <a:t>Mpif90 -</a:t>
            </a:r>
            <a:r>
              <a:rPr lang="en-US" altLang="ko-KR" dirty="0" err="1"/>
              <a:t>Ofast</a:t>
            </a:r>
            <a:r>
              <a:rPr lang="en-US" altLang="ko-KR" dirty="0"/>
              <a:t> –o MobCal_MPI.exe </a:t>
            </a:r>
            <a:r>
              <a:rPr lang="en-US" altLang="ko-KR" dirty="0" err="1"/>
              <a:t>MobCal_MPI.f</a:t>
            </a:r>
            <a:endParaRPr lang="en-US" altLang="ko-KR" dirty="0"/>
          </a:p>
          <a:p>
            <a:r>
              <a:rPr lang="en-US" altLang="ko-KR" dirty="0"/>
              <a:t>	Note this is a </a:t>
            </a:r>
            <a:r>
              <a:rPr lang="en-US" altLang="ko-KR" b="1" dirty="0"/>
              <a:t>capital O</a:t>
            </a:r>
            <a:r>
              <a:rPr lang="en-US" altLang="ko-KR" dirty="0"/>
              <a:t>, not the number zero.</a:t>
            </a:r>
          </a:p>
          <a:p>
            <a:endParaRPr lang="en-US" altLang="ko-KR" dirty="0"/>
          </a:p>
          <a:p>
            <a:r>
              <a:rPr lang="en-US" altLang="ko-KR" dirty="0"/>
              <a:t>Some legacy </a:t>
            </a:r>
            <a:r>
              <a:rPr lang="en-US" altLang="ko-KR" dirty="0" err="1"/>
              <a:t>fortran</a:t>
            </a:r>
            <a:r>
              <a:rPr lang="en-US" altLang="ko-KR" dirty="0"/>
              <a:t> compilers do not properly implement optimization flags (ie the use of –</a:t>
            </a:r>
            <a:r>
              <a:rPr lang="en-US" altLang="ko-KR" dirty="0" err="1"/>
              <a:t>Ofast</a:t>
            </a:r>
            <a:r>
              <a:rPr lang="en-US" altLang="ko-KR" dirty="0"/>
              <a:t>) To verify functionality, </a:t>
            </a:r>
            <a:r>
              <a:rPr lang="en-US" dirty="0"/>
              <a:t>please run MobCal-MPI on the test files provided and ensure that CCS values calculated at each cycle match the outputs (within reasonable error). If they do not, it is likely a compiler issue. This can be resolved by using less stringent (ie -O or -O2) or no optimization flags.</a:t>
            </a:r>
            <a:endParaRPr lang="en-US" altLang="ko-KR" dirty="0"/>
          </a:p>
          <a:p>
            <a:endParaRPr lang="en-US" altLang="ko-KR" dirty="0"/>
          </a:p>
          <a:p>
            <a:r>
              <a:rPr lang="en-US" altLang="ko-KR" b="1" dirty="0"/>
              <a:t>Change permission for bash script on SLURM scheduler and execute:</a:t>
            </a:r>
          </a:p>
          <a:p>
            <a:r>
              <a:rPr lang="en-US" altLang="ko-KR" dirty="0" err="1"/>
              <a:t>Chmod</a:t>
            </a:r>
            <a:r>
              <a:rPr lang="en-US" altLang="ko-KR" dirty="0"/>
              <a:t> </a:t>
            </a:r>
            <a:r>
              <a:rPr lang="en-US" altLang="ko-KR" dirty="0" err="1"/>
              <a:t>a+x</a:t>
            </a:r>
            <a:r>
              <a:rPr lang="en-US" altLang="ko-KR" dirty="0"/>
              <a:t> runmob_fit.sh</a:t>
            </a:r>
          </a:p>
          <a:p>
            <a:r>
              <a:rPr lang="en-US" altLang="ko-KR" dirty="0"/>
              <a:t>./runmob_fit.sh</a:t>
            </a:r>
          </a:p>
        </p:txBody>
      </p:sp>
    </p:spTree>
    <p:extLst>
      <p:ext uri="{BB962C8B-B14F-4D97-AF65-F5344CB8AC3E}">
        <p14:creationId xmlns:p14="http://schemas.microsoft.com/office/powerpoint/2010/main" val="34481283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C7BF452-2AA2-4E79-98F4-32DF0BAC5FF2}"/>
              </a:ext>
            </a:extLst>
          </p:cNvPr>
          <p:cNvPicPr>
            <a:picLocks noChangeAspect="1"/>
          </p:cNvPicPr>
          <p:nvPr/>
        </p:nvPicPr>
        <p:blipFill>
          <a:blip r:embed="rId2"/>
          <a:stretch>
            <a:fillRect/>
          </a:stretch>
        </p:blipFill>
        <p:spPr>
          <a:xfrm>
            <a:off x="221780" y="1123960"/>
            <a:ext cx="4503090" cy="2725361"/>
          </a:xfrm>
          <a:prstGeom prst="rect">
            <a:avLst/>
          </a:prstGeom>
        </p:spPr>
      </p:pic>
      <p:sp>
        <p:nvSpPr>
          <p:cNvPr id="11" name="TextBox 10"/>
          <p:cNvSpPr txBox="1"/>
          <p:nvPr/>
        </p:nvSpPr>
        <p:spPr>
          <a:xfrm>
            <a:off x="131842" y="443734"/>
            <a:ext cx="8572500" cy="369332"/>
          </a:xfrm>
          <a:prstGeom prst="rect">
            <a:avLst/>
          </a:prstGeom>
          <a:noFill/>
        </p:spPr>
        <p:txBody>
          <a:bodyPr wrap="square" rtlCol="0">
            <a:spAutoFit/>
          </a:bodyPr>
          <a:lstStyle/>
          <a:p>
            <a:r>
              <a:rPr lang="en-US" altLang="ko-KR" dirty="0"/>
              <a:t>Aside: “Atom type” and “atom group”</a:t>
            </a:r>
          </a:p>
        </p:txBody>
      </p:sp>
      <p:pic>
        <p:nvPicPr>
          <p:cNvPr id="7" name="그림 6"/>
          <p:cNvPicPr>
            <a:picLocks noChangeAspect="1"/>
          </p:cNvPicPr>
          <p:nvPr/>
        </p:nvPicPr>
        <p:blipFill>
          <a:blip r:embed="rId3"/>
          <a:stretch>
            <a:fillRect/>
          </a:stretch>
        </p:blipFill>
        <p:spPr>
          <a:xfrm>
            <a:off x="4951414" y="1159033"/>
            <a:ext cx="4171950" cy="2686050"/>
          </a:xfrm>
          <a:prstGeom prst="rect">
            <a:avLst/>
          </a:prstGeom>
        </p:spPr>
      </p:pic>
      <p:cxnSp>
        <p:nvCxnSpPr>
          <p:cNvPr id="9" name="직선 화살표 연결선 8"/>
          <p:cNvCxnSpPr/>
          <p:nvPr/>
        </p:nvCxnSpPr>
        <p:spPr>
          <a:xfrm flipV="1">
            <a:off x="8040689" y="3632358"/>
            <a:ext cx="12700" cy="46902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직사각형 9"/>
          <p:cNvSpPr/>
          <p:nvPr/>
        </p:nvSpPr>
        <p:spPr>
          <a:xfrm>
            <a:off x="7723696" y="1268173"/>
            <a:ext cx="418593" cy="257691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TextBox 11"/>
          <p:cNvSpPr txBox="1"/>
          <p:nvPr/>
        </p:nvSpPr>
        <p:spPr>
          <a:xfrm>
            <a:off x="6585053" y="765484"/>
            <a:ext cx="904671" cy="369332"/>
          </a:xfrm>
          <a:prstGeom prst="rect">
            <a:avLst/>
          </a:prstGeom>
          <a:noFill/>
        </p:spPr>
        <p:txBody>
          <a:bodyPr wrap="none" rtlCol="0">
            <a:spAutoFit/>
          </a:bodyPr>
          <a:lstStyle/>
          <a:p>
            <a:r>
              <a:rPr lang="en-US" altLang="ko-KR" b="1" dirty="0"/>
              <a:t>.xyz file</a:t>
            </a:r>
          </a:p>
        </p:txBody>
      </p:sp>
      <p:sp>
        <p:nvSpPr>
          <p:cNvPr id="13" name="TextBox 12"/>
          <p:cNvSpPr txBox="1"/>
          <p:nvPr/>
        </p:nvSpPr>
        <p:spPr>
          <a:xfrm>
            <a:off x="7356623" y="4051537"/>
            <a:ext cx="1368131" cy="369332"/>
          </a:xfrm>
          <a:prstGeom prst="rect">
            <a:avLst/>
          </a:prstGeom>
          <a:noFill/>
        </p:spPr>
        <p:txBody>
          <a:bodyPr wrap="none" rtlCol="0">
            <a:spAutoFit/>
          </a:bodyPr>
          <a:lstStyle/>
          <a:p>
            <a:r>
              <a:rPr lang="en-US" altLang="ko-KR" b="1" dirty="0">
                <a:solidFill>
                  <a:srgbClr val="FF0000"/>
                </a:solidFill>
              </a:rPr>
              <a:t>“atom type”</a:t>
            </a:r>
          </a:p>
        </p:txBody>
      </p:sp>
      <p:sp>
        <p:nvSpPr>
          <p:cNvPr id="14" name="TextBox 13"/>
          <p:cNvSpPr txBox="1"/>
          <p:nvPr/>
        </p:nvSpPr>
        <p:spPr>
          <a:xfrm>
            <a:off x="1566065" y="4051537"/>
            <a:ext cx="1587294" cy="369332"/>
          </a:xfrm>
          <a:prstGeom prst="rect">
            <a:avLst/>
          </a:prstGeom>
          <a:noFill/>
        </p:spPr>
        <p:txBody>
          <a:bodyPr wrap="none" rtlCol="0">
            <a:spAutoFit/>
          </a:bodyPr>
          <a:lstStyle/>
          <a:p>
            <a:r>
              <a:rPr lang="en-US" altLang="ko-KR" b="1" dirty="0">
                <a:solidFill>
                  <a:srgbClr val="0070C0"/>
                </a:solidFill>
              </a:rPr>
              <a:t>atom </a:t>
            </a:r>
            <a:r>
              <a:rPr lang="en-US" altLang="ko-KR" b="1" i="1" dirty="0">
                <a:solidFill>
                  <a:srgbClr val="0070C0"/>
                </a:solidFill>
              </a:rPr>
              <a:t>group</a:t>
            </a:r>
            <a:endParaRPr lang="en-US" altLang="ko-KR" b="1" dirty="0">
              <a:solidFill>
                <a:srgbClr val="0070C0"/>
              </a:solidFill>
            </a:endParaRPr>
          </a:p>
        </p:txBody>
      </p:sp>
      <p:sp>
        <p:nvSpPr>
          <p:cNvPr id="15" name="TextBox 14"/>
          <p:cNvSpPr txBox="1"/>
          <p:nvPr/>
        </p:nvSpPr>
        <p:spPr>
          <a:xfrm>
            <a:off x="18012" y="4051537"/>
            <a:ext cx="1359668" cy="369332"/>
          </a:xfrm>
          <a:prstGeom prst="rect">
            <a:avLst/>
          </a:prstGeom>
          <a:noFill/>
        </p:spPr>
        <p:txBody>
          <a:bodyPr wrap="none" rtlCol="0">
            <a:spAutoFit/>
          </a:bodyPr>
          <a:lstStyle/>
          <a:p>
            <a:r>
              <a:rPr lang="en-US" altLang="ko-KR" b="1" dirty="0">
                <a:solidFill>
                  <a:srgbClr val="FF0000"/>
                </a:solidFill>
              </a:rPr>
              <a:t>atom type</a:t>
            </a:r>
          </a:p>
        </p:txBody>
      </p:sp>
      <p:sp>
        <p:nvSpPr>
          <p:cNvPr id="16" name="직사각형 15"/>
          <p:cNvSpPr/>
          <p:nvPr/>
        </p:nvSpPr>
        <p:spPr>
          <a:xfrm>
            <a:off x="979133" y="1134816"/>
            <a:ext cx="203901" cy="271026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7" name="직선 화살표 연결선 16"/>
          <p:cNvCxnSpPr/>
          <p:nvPr/>
        </p:nvCxnSpPr>
        <p:spPr>
          <a:xfrm flipV="1">
            <a:off x="778124" y="3713797"/>
            <a:ext cx="111896" cy="38155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직사각형 18"/>
          <p:cNvSpPr/>
          <p:nvPr/>
        </p:nvSpPr>
        <p:spPr>
          <a:xfrm>
            <a:off x="1255782" y="1123960"/>
            <a:ext cx="316993" cy="2726141"/>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0" name="직선 화살표 연결선 19"/>
          <p:cNvCxnSpPr/>
          <p:nvPr/>
        </p:nvCxnSpPr>
        <p:spPr>
          <a:xfrm flipH="1" flipV="1">
            <a:off x="1604775" y="3724651"/>
            <a:ext cx="254289" cy="359843"/>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441291" y="744119"/>
            <a:ext cx="1122423" cy="369332"/>
          </a:xfrm>
          <a:prstGeom prst="rect">
            <a:avLst/>
          </a:prstGeom>
          <a:noFill/>
        </p:spPr>
        <p:txBody>
          <a:bodyPr wrap="none" rtlCol="0">
            <a:spAutoFit/>
          </a:bodyPr>
          <a:lstStyle/>
          <a:p>
            <a:r>
              <a:rPr lang="en-US" altLang="ko-KR" b="1" dirty="0" err="1"/>
              <a:t>mass.prm</a:t>
            </a:r>
            <a:endParaRPr lang="en-US" altLang="ko-KR" b="1" dirty="0"/>
          </a:p>
        </p:txBody>
      </p:sp>
      <p:sp>
        <p:nvSpPr>
          <p:cNvPr id="23" name="TextBox 22"/>
          <p:cNvSpPr txBox="1"/>
          <p:nvPr/>
        </p:nvSpPr>
        <p:spPr>
          <a:xfrm>
            <a:off x="221780" y="4394955"/>
            <a:ext cx="8769820" cy="1600438"/>
          </a:xfrm>
          <a:prstGeom prst="rect">
            <a:avLst/>
          </a:prstGeom>
          <a:noFill/>
        </p:spPr>
        <p:txBody>
          <a:bodyPr wrap="square" rtlCol="0">
            <a:spAutoFit/>
          </a:bodyPr>
          <a:lstStyle/>
          <a:p>
            <a:pPr marL="285750" indent="-285750">
              <a:buFont typeface="Wingdings" panose="05000000000000000000" pitchFamily="2" charset="2"/>
              <a:buChar char="§"/>
            </a:pPr>
            <a:r>
              <a:rPr lang="en-US" altLang="ko-KR" sz="1400" dirty="0"/>
              <a:t>A number of atoms with different atom types can belong to the same atom type </a:t>
            </a:r>
            <a:r>
              <a:rPr lang="en-US" altLang="ko-KR" sz="1400" i="1" u="sng" dirty="0"/>
              <a:t>group</a:t>
            </a:r>
            <a:r>
              <a:rPr lang="en-US" altLang="ko-KR" sz="1400" dirty="0"/>
              <a:t>. For example, in the </a:t>
            </a:r>
            <a:r>
              <a:rPr lang="en-US" altLang="ko-KR" sz="1400" b="1" dirty="0" err="1"/>
              <a:t>mass.prm</a:t>
            </a:r>
            <a:r>
              <a:rPr lang="en-US" altLang="ko-KR" sz="1400" dirty="0"/>
              <a:t> file, it can be seen that C in a generic carbonyl and C in an amide are assigned atom types of 4 and 8, respectively, although they belong to the same atom </a:t>
            </a:r>
            <a:r>
              <a:rPr lang="en-US" altLang="ko-KR" sz="1400" i="1" u="sng" dirty="0"/>
              <a:t>group</a:t>
            </a:r>
            <a:r>
              <a:rPr lang="en-US" altLang="ko-KR" sz="1400" dirty="0"/>
              <a:t> 3. </a:t>
            </a:r>
            <a:r>
              <a:rPr lang="en-US" altLang="ko-KR" sz="1400" dirty="0" err="1"/>
              <a:t>Vdw</a:t>
            </a:r>
            <a:r>
              <a:rPr lang="en-US" altLang="ko-KR" sz="1400" dirty="0"/>
              <a:t> parameters are assigned following atom group from the </a:t>
            </a:r>
            <a:r>
              <a:rPr lang="en-US" altLang="ko-KR" sz="1400" b="1" dirty="0" err="1"/>
              <a:t>vdw.prm</a:t>
            </a:r>
            <a:r>
              <a:rPr lang="en-US" altLang="ko-KR" sz="1400" b="1" dirty="0"/>
              <a:t> </a:t>
            </a:r>
            <a:r>
              <a:rPr lang="en-US" altLang="ko-KR" sz="1400" dirty="0"/>
              <a:t>file. </a:t>
            </a:r>
          </a:p>
          <a:p>
            <a:pPr marL="285750" indent="-285750">
              <a:buFont typeface="Wingdings" panose="05000000000000000000" pitchFamily="2" charset="2"/>
              <a:buChar char="§"/>
            </a:pPr>
            <a:r>
              <a:rPr lang="en-US" altLang="ko-KR" sz="1400" dirty="0"/>
              <a:t>Note that the </a:t>
            </a:r>
            <a:r>
              <a:rPr lang="en-US" altLang="ko-KR" sz="1400" b="1" dirty="0"/>
              <a:t>.</a:t>
            </a:r>
            <a:r>
              <a:rPr lang="en-US" altLang="ko-KR" sz="1400" b="1" dirty="0" err="1"/>
              <a:t>xyz</a:t>
            </a:r>
            <a:r>
              <a:rPr lang="en-US" altLang="ko-KR" sz="1400" b="1" dirty="0"/>
              <a:t> </a:t>
            </a:r>
            <a:r>
              <a:rPr lang="en-US" altLang="ko-KR" sz="1400" dirty="0"/>
              <a:t>file from the </a:t>
            </a:r>
            <a:r>
              <a:rPr lang="en-US" altLang="ko-KR" sz="1400" b="1" dirty="0"/>
              <a:t>sdf2tinkerxyz</a:t>
            </a:r>
            <a:r>
              <a:rPr lang="en-US" altLang="ko-KR" sz="1400" dirty="0"/>
              <a:t> software has the “atom type” information rather than “atom type </a:t>
            </a:r>
            <a:r>
              <a:rPr lang="en-US" altLang="ko-KR" sz="1400" i="1" dirty="0"/>
              <a:t>group</a:t>
            </a:r>
            <a:r>
              <a:rPr lang="en-US" altLang="ko-KR" sz="1400" dirty="0"/>
              <a:t>”</a:t>
            </a:r>
            <a:r>
              <a:rPr lang="en-US" altLang="ko-KR" sz="1400" i="1" dirty="0"/>
              <a:t> </a:t>
            </a:r>
            <a:r>
              <a:rPr lang="en-US" altLang="ko-KR" sz="1400" dirty="0"/>
              <a:t>information. Therefore, the </a:t>
            </a:r>
            <a:r>
              <a:rPr lang="en-US" altLang="ko-KR" sz="1400" b="1" dirty="0"/>
              <a:t>xyztomfj.py</a:t>
            </a:r>
            <a:r>
              <a:rPr lang="en-US" altLang="ko-KR" sz="1400" dirty="0"/>
              <a:t> code reads the </a:t>
            </a:r>
            <a:r>
              <a:rPr lang="en-US" altLang="ko-KR" sz="1400" b="1" dirty="0" err="1"/>
              <a:t>mass.prm</a:t>
            </a:r>
            <a:r>
              <a:rPr lang="en-US" altLang="ko-KR" sz="1400" dirty="0"/>
              <a:t> file to assign atom type </a:t>
            </a:r>
            <a:r>
              <a:rPr lang="en-US" altLang="ko-KR" sz="1400" i="1" dirty="0"/>
              <a:t>groups</a:t>
            </a:r>
            <a:r>
              <a:rPr lang="en-US" altLang="ko-KR" sz="1400" dirty="0"/>
              <a:t>, and assigns </a:t>
            </a:r>
            <a:r>
              <a:rPr lang="en-US" altLang="ko-KR" sz="1400" dirty="0" err="1"/>
              <a:t>vdw</a:t>
            </a:r>
            <a:r>
              <a:rPr lang="en-US" altLang="ko-KR" sz="1400" dirty="0"/>
              <a:t> parameters from the </a:t>
            </a:r>
            <a:r>
              <a:rPr lang="en-US" altLang="ko-KR" sz="1400" b="1" dirty="0" err="1"/>
              <a:t>vdw.prm</a:t>
            </a:r>
            <a:r>
              <a:rPr lang="en-US" altLang="ko-KR" sz="1400" dirty="0"/>
              <a:t> file based on the information.</a:t>
            </a:r>
          </a:p>
        </p:txBody>
      </p:sp>
    </p:spTree>
    <p:extLst>
      <p:ext uri="{BB962C8B-B14F-4D97-AF65-F5344CB8AC3E}">
        <p14:creationId xmlns:p14="http://schemas.microsoft.com/office/powerpoint/2010/main" val="6823818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914" y="434109"/>
            <a:ext cx="8717662" cy="895927"/>
          </a:xfrm>
        </p:spPr>
        <p:txBody>
          <a:bodyPr/>
          <a:lstStyle/>
          <a:p>
            <a:r>
              <a:rPr lang="en-US" dirty="0"/>
              <a:t>(Brief) introduction of CCS calculations</a:t>
            </a:r>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3</a:t>
            </a:fld>
            <a:endParaRPr lang="en-US" dirty="0"/>
          </a:p>
        </p:txBody>
      </p:sp>
      <p:sp>
        <p:nvSpPr>
          <p:cNvPr id="10" name="Rectangle 2">
            <a:extLst>
              <a:ext uri="{FF2B5EF4-FFF2-40B4-BE49-F238E27FC236}">
                <a16:creationId xmlns:a16="http://schemas.microsoft.com/office/drawing/2014/main" id="{C813FE74-E323-4EFD-970A-E3E976515C39}"/>
              </a:ext>
            </a:extLst>
          </p:cNvPr>
          <p:cNvSpPr>
            <a:spLocks noChangeArrowheads="1"/>
          </p:cNvSpPr>
          <p:nvPr/>
        </p:nvSpPr>
        <p:spPr bwMode="auto">
          <a:xfrm>
            <a:off x="1891869" y="35614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13" name="Rectangle 2">
            <a:extLst>
              <a:ext uri="{FF2B5EF4-FFF2-40B4-BE49-F238E27FC236}">
                <a16:creationId xmlns:a16="http://schemas.microsoft.com/office/drawing/2014/main" id="{3BDA8BE9-B633-445D-9830-131F89934CD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4" name="Rectangle 5">
            <a:extLst>
              <a:ext uri="{FF2B5EF4-FFF2-40B4-BE49-F238E27FC236}">
                <a16:creationId xmlns:a16="http://schemas.microsoft.com/office/drawing/2014/main" id="{9AD179B8-CFE8-45F1-BCC4-A582C86CDD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5" name="Rectangle 2">
            <a:extLst>
              <a:ext uri="{FF2B5EF4-FFF2-40B4-BE49-F238E27FC236}">
                <a16:creationId xmlns:a16="http://schemas.microsoft.com/office/drawing/2014/main" id="{4C861EF6-76BE-456C-8723-01726149D7A8}"/>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6" name="Rectangle 4">
            <a:extLst>
              <a:ext uri="{FF2B5EF4-FFF2-40B4-BE49-F238E27FC236}">
                <a16:creationId xmlns:a16="http://schemas.microsoft.com/office/drawing/2014/main" id="{78BE7BCB-A12C-4D06-86CF-63AF19CBBE9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6">
            <a:extLst>
              <a:ext uri="{FF2B5EF4-FFF2-40B4-BE49-F238E27FC236}">
                <a16:creationId xmlns:a16="http://schemas.microsoft.com/office/drawing/2014/main" id="{2B3D7543-1483-4DFF-BD55-FB5FF5055EB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8" name="Rectangle 2">
            <a:extLst>
              <a:ext uri="{FF2B5EF4-FFF2-40B4-BE49-F238E27FC236}">
                <a16:creationId xmlns:a16="http://schemas.microsoft.com/office/drawing/2014/main" id="{4BD5DA78-05E4-47A6-9B9E-682E0915403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9" name="Rectangle 5">
            <a:extLst>
              <a:ext uri="{FF2B5EF4-FFF2-40B4-BE49-F238E27FC236}">
                <a16:creationId xmlns:a16="http://schemas.microsoft.com/office/drawing/2014/main" id="{6C263283-F716-42A4-868F-F8D873CCC8B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 name="Rectangle 7">
            <a:extLst>
              <a:ext uri="{FF2B5EF4-FFF2-40B4-BE49-F238E27FC236}">
                <a16:creationId xmlns:a16="http://schemas.microsoft.com/office/drawing/2014/main" id="{6A2F97B9-7FF1-48B2-8276-43C0B7B729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1" name="Rectangle 9">
            <a:extLst>
              <a:ext uri="{FF2B5EF4-FFF2-40B4-BE49-F238E27FC236}">
                <a16:creationId xmlns:a16="http://schemas.microsoft.com/office/drawing/2014/main" id="{099AD247-2911-4A26-BD84-4B1F66C756C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2" name="Rectangle 2">
            <a:extLst>
              <a:ext uri="{FF2B5EF4-FFF2-40B4-BE49-F238E27FC236}">
                <a16:creationId xmlns:a16="http://schemas.microsoft.com/office/drawing/2014/main" id="{200F62CB-1ECF-4886-B813-F2C1D835D6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3" name="Rectangle 4">
            <a:extLst>
              <a:ext uri="{FF2B5EF4-FFF2-40B4-BE49-F238E27FC236}">
                <a16:creationId xmlns:a16="http://schemas.microsoft.com/office/drawing/2014/main" id="{4DEBC3A6-E3A0-4612-83F2-034D1699AB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4" name="Rectangle 23">
            <a:extLst>
              <a:ext uri="{FF2B5EF4-FFF2-40B4-BE49-F238E27FC236}">
                <a16:creationId xmlns:a16="http://schemas.microsoft.com/office/drawing/2014/main" id="{B67F3753-6C5C-4D62-9137-33F14B99BD5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5" name="Rectangle 4">
            <a:extLst>
              <a:ext uri="{FF2B5EF4-FFF2-40B4-BE49-F238E27FC236}">
                <a16:creationId xmlns:a16="http://schemas.microsoft.com/office/drawing/2014/main" id="{B9C28AB9-1F4D-4EAB-B91D-0B5779C6DB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6" name="Rectangle 7">
            <a:extLst>
              <a:ext uri="{FF2B5EF4-FFF2-40B4-BE49-F238E27FC236}">
                <a16:creationId xmlns:a16="http://schemas.microsoft.com/office/drawing/2014/main" id="{8E973562-9AC6-42A6-9C24-DC43EAEC4AA1}"/>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7" name="Rectangle 9">
            <a:extLst>
              <a:ext uri="{FF2B5EF4-FFF2-40B4-BE49-F238E27FC236}">
                <a16:creationId xmlns:a16="http://schemas.microsoft.com/office/drawing/2014/main" id="{DC6AFB68-079E-4440-ACEB-050A3DDBA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8" name="Rectangle 11">
            <a:extLst>
              <a:ext uri="{FF2B5EF4-FFF2-40B4-BE49-F238E27FC236}">
                <a16:creationId xmlns:a16="http://schemas.microsoft.com/office/drawing/2014/main" id="{6F8A3DA5-2278-4A4F-9DC6-9D3F3B6A0F10}"/>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9" name="Rectangle 2">
            <a:extLst>
              <a:ext uri="{FF2B5EF4-FFF2-40B4-BE49-F238E27FC236}">
                <a16:creationId xmlns:a16="http://schemas.microsoft.com/office/drawing/2014/main" id="{D65F240A-59F9-4ADB-A76F-478EEDB14439}"/>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0" name="Rectangle 4">
            <a:extLst>
              <a:ext uri="{FF2B5EF4-FFF2-40B4-BE49-F238E27FC236}">
                <a16:creationId xmlns:a16="http://schemas.microsoft.com/office/drawing/2014/main" id="{5F78C5FD-FA4E-4C39-BB0E-C8C52E52030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1" name="Rectangle 2">
            <a:extLst>
              <a:ext uri="{FF2B5EF4-FFF2-40B4-BE49-F238E27FC236}">
                <a16:creationId xmlns:a16="http://schemas.microsoft.com/office/drawing/2014/main" id="{5338939C-8584-44B3-8E50-E3B06F61C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2" name="Rectangle 4">
            <a:extLst>
              <a:ext uri="{FF2B5EF4-FFF2-40B4-BE49-F238E27FC236}">
                <a16:creationId xmlns:a16="http://schemas.microsoft.com/office/drawing/2014/main" id="{C8E02F2A-A247-40B2-9264-B2E596C5340E}"/>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3" name="Rectangle 2">
            <a:extLst>
              <a:ext uri="{FF2B5EF4-FFF2-40B4-BE49-F238E27FC236}">
                <a16:creationId xmlns:a16="http://schemas.microsoft.com/office/drawing/2014/main" id="{F9BAD82B-51B9-4FD4-B04B-A3A29103552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4" name="Rectangle 4">
            <a:extLst>
              <a:ext uri="{FF2B5EF4-FFF2-40B4-BE49-F238E27FC236}">
                <a16:creationId xmlns:a16="http://schemas.microsoft.com/office/drawing/2014/main" id="{625A920C-9EA6-41EC-92A6-4BA32D774D8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5" name="Rectangle 6">
            <a:extLst>
              <a:ext uri="{FF2B5EF4-FFF2-40B4-BE49-F238E27FC236}">
                <a16:creationId xmlns:a16="http://schemas.microsoft.com/office/drawing/2014/main" id="{DC8954C3-E15A-40C7-AD1F-1E22F9FEA6D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6" name="Rectangle 5">
            <a:extLst>
              <a:ext uri="{FF2B5EF4-FFF2-40B4-BE49-F238E27FC236}">
                <a16:creationId xmlns:a16="http://schemas.microsoft.com/office/drawing/2014/main" id="{0F262170-70F6-4E9D-8500-3883FDD190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7" name="Rectangle 7">
            <a:extLst>
              <a:ext uri="{FF2B5EF4-FFF2-40B4-BE49-F238E27FC236}">
                <a16:creationId xmlns:a16="http://schemas.microsoft.com/office/drawing/2014/main" id="{A115BAC4-AC41-46D1-AF3A-7538DA8D3CCB}"/>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8" name="Rectangle 2">
            <a:extLst>
              <a:ext uri="{FF2B5EF4-FFF2-40B4-BE49-F238E27FC236}">
                <a16:creationId xmlns:a16="http://schemas.microsoft.com/office/drawing/2014/main" id="{CEAB0DF8-8238-4B03-9943-17F8AEE98F1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9" name="Rectangle 4">
            <a:extLst>
              <a:ext uri="{FF2B5EF4-FFF2-40B4-BE49-F238E27FC236}">
                <a16:creationId xmlns:a16="http://schemas.microsoft.com/office/drawing/2014/main" id="{657817A8-B950-4FAB-B349-44441BA08C9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40" name="Rectangle 6">
            <a:extLst>
              <a:ext uri="{FF2B5EF4-FFF2-40B4-BE49-F238E27FC236}">
                <a16:creationId xmlns:a16="http://schemas.microsoft.com/office/drawing/2014/main" id="{C3CB5AEF-F405-4E77-A5B2-5C0ECF26B9B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6" name="Rectangle 2">
            <a:extLst>
              <a:ext uri="{FF2B5EF4-FFF2-40B4-BE49-F238E27FC236}">
                <a16:creationId xmlns:a16="http://schemas.microsoft.com/office/drawing/2014/main" id="{869B4D7B-C83F-4ED3-BA62-977E333A5AAA}"/>
              </a:ext>
            </a:extLst>
          </p:cNvPr>
          <p:cNvSpPr>
            <a:spLocks noChangeArrowheads="1"/>
          </p:cNvSpPr>
          <p:nvPr/>
        </p:nvSpPr>
        <p:spPr bwMode="auto">
          <a:xfrm>
            <a:off x="4572000" y="2962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46" name="TextBox 45">
            <a:extLst>
              <a:ext uri="{FF2B5EF4-FFF2-40B4-BE49-F238E27FC236}">
                <a16:creationId xmlns:a16="http://schemas.microsoft.com/office/drawing/2014/main" id="{4F0BF799-FBEA-4B2A-AF21-3559FF3BCF90}"/>
              </a:ext>
            </a:extLst>
          </p:cNvPr>
          <p:cNvSpPr txBox="1"/>
          <p:nvPr/>
        </p:nvSpPr>
        <p:spPr>
          <a:xfrm>
            <a:off x="142513" y="3567753"/>
            <a:ext cx="8529971" cy="584775"/>
          </a:xfrm>
          <a:prstGeom prst="rect">
            <a:avLst/>
          </a:prstGeom>
          <a:noFill/>
        </p:spPr>
        <p:txBody>
          <a:bodyPr wrap="square" rtlCol="0">
            <a:spAutoFit/>
          </a:bodyPr>
          <a:lstStyle/>
          <a:p>
            <a:r>
              <a:rPr lang="en-CA" sz="1600" dirty="0"/>
              <a:t>The deflection angle depends ion orientation, impact parameter, relative velocity, and the </a:t>
            </a:r>
            <a:r>
              <a:rPr lang="en-CA" sz="1600" b="1" dirty="0"/>
              <a:t>ion-gas interaction potential (</a:t>
            </a:r>
            <a:r>
              <a:rPr lang="el-GR" sz="1600" b="1" dirty="0"/>
              <a:t>Φ</a:t>
            </a:r>
            <a:r>
              <a:rPr lang="en-CA" sz="1600" b="1" dirty="0"/>
              <a:t>(r))</a:t>
            </a:r>
            <a:r>
              <a:rPr lang="en-CA" sz="1600" dirty="0"/>
              <a:t>. Can be calculated through integration:</a:t>
            </a:r>
            <a:endParaRPr lang="en-US" sz="1600" dirty="0"/>
          </a:p>
        </p:txBody>
      </p:sp>
      <p:sp>
        <p:nvSpPr>
          <p:cNvPr id="42" name="TextBox 41">
            <a:extLst>
              <a:ext uri="{FF2B5EF4-FFF2-40B4-BE49-F238E27FC236}">
                <a16:creationId xmlns:a16="http://schemas.microsoft.com/office/drawing/2014/main" id="{B20E4FE0-6CBA-4786-9416-A98B6F1DE146}"/>
              </a:ext>
            </a:extLst>
          </p:cNvPr>
          <p:cNvSpPr txBox="1"/>
          <p:nvPr/>
        </p:nvSpPr>
        <p:spPr>
          <a:xfrm>
            <a:off x="5620910" y="2344818"/>
            <a:ext cx="3291665" cy="1077218"/>
          </a:xfrm>
          <a:prstGeom prst="rect">
            <a:avLst/>
          </a:prstGeom>
          <a:noFill/>
        </p:spPr>
        <p:txBody>
          <a:bodyPr wrap="square" rtlCol="0">
            <a:spAutoFit/>
          </a:bodyPr>
          <a:lstStyle/>
          <a:p>
            <a:pPr algn="just"/>
            <a:r>
              <a:rPr lang="el-GR" sz="1600" dirty="0"/>
              <a:t>θ</a:t>
            </a:r>
            <a:r>
              <a:rPr lang="en-CA" sz="1600" dirty="0"/>
              <a:t>,</a:t>
            </a:r>
            <a:r>
              <a:rPr lang="el-GR" sz="1600" dirty="0"/>
              <a:t>φ</a:t>
            </a:r>
            <a:r>
              <a:rPr lang="en-CA" sz="1600" dirty="0"/>
              <a:t>,</a:t>
            </a:r>
            <a:r>
              <a:rPr lang="el-GR" sz="1600" dirty="0"/>
              <a:t>γ</a:t>
            </a:r>
            <a:r>
              <a:rPr lang="en-CA" sz="1600" dirty="0"/>
              <a:t> : orientation angles</a:t>
            </a:r>
          </a:p>
          <a:p>
            <a:pPr algn="just"/>
            <a:r>
              <a:rPr lang="en-CA" sz="1600" dirty="0"/>
              <a:t>g : relative velocity</a:t>
            </a:r>
          </a:p>
          <a:p>
            <a:pPr algn="just"/>
            <a:r>
              <a:rPr lang="en-CA" sz="1600" dirty="0"/>
              <a:t>b : impact parameter</a:t>
            </a:r>
          </a:p>
          <a:p>
            <a:pPr algn="just"/>
            <a:r>
              <a:rPr lang="el-GR" sz="1600" b="1" dirty="0"/>
              <a:t>χ</a:t>
            </a:r>
            <a:r>
              <a:rPr lang="en-CA" sz="1600" b="1" dirty="0"/>
              <a:t> : deflection angle</a:t>
            </a:r>
            <a:endParaRPr lang="en-US" sz="1600" b="1" dirty="0"/>
          </a:p>
        </p:txBody>
      </p:sp>
      <p:pic>
        <p:nvPicPr>
          <p:cNvPr id="3" name="Picture 2">
            <a:extLst>
              <a:ext uri="{FF2B5EF4-FFF2-40B4-BE49-F238E27FC236}">
                <a16:creationId xmlns:a16="http://schemas.microsoft.com/office/drawing/2014/main" id="{9E329DA5-1DE7-49B8-983A-9CC30FB6F3D2}"/>
              </a:ext>
            </a:extLst>
          </p:cNvPr>
          <p:cNvPicPr>
            <a:picLocks noChangeAspect="1"/>
          </p:cNvPicPr>
          <p:nvPr/>
        </p:nvPicPr>
        <p:blipFill>
          <a:blip r:embed="rId3"/>
          <a:stretch>
            <a:fillRect/>
          </a:stretch>
        </p:blipFill>
        <p:spPr>
          <a:xfrm>
            <a:off x="2306341" y="4187249"/>
            <a:ext cx="4068467" cy="990583"/>
          </a:xfrm>
          <a:prstGeom prst="rect">
            <a:avLst/>
          </a:prstGeom>
        </p:spPr>
      </p:pic>
      <p:sp>
        <p:nvSpPr>
          <p:cNvPr id="43" name="TextBox 42">
            <a:extLst>
              <a:ext uri="{FF2B5EF4-FFF2-40B4-BE49-F238E27FC236}">
                <a16:creationId xmlns:a16="http://schemas.microsoft.com/office/drawing/2014/main" id="{1198D714-E4C7-4192-A03E-3FA0EFBB38FF}"/>
              </a:ext>
            </a:extLst>
          </p:cNvPr>
          <p:cNvSpPr txBox="1"/>
          <p:nvPr/>
        </p:nvSpPr>
        <p:spPr>
          <a:xfrm>
            <a:off x="142513" y="5149067"/>
            <a:ext cx="8529971" cy="830997"/>
          </a:xfrm>
          <a:prstGeom prst="rect">
            <a:avLst/>
          </a:prstGeom>
          <a:noFill/>
        </p:spPr>
        <p:txBody>
          <a:bodyPr wrap="square" rtlCol="0">
            <a:spAutoFit/>
          </a:bodyPr>
          <a:lstStyle/>
          <a:p>
            <a:r>
              <a:rPr lang="en-CA" sz="1600" dirty="0"/>
              <a:t>Cannot be determined analytically, and must be calculated numerically.</a:t>
            </a:r>
          </a:p>
          <a:p>
            <a:endParaRPr lang="en-CA" sz="1600" dirty="0"/>
          </a:p>
          <a:p>
            <a:r>
              <a:rPr lang="en-CA" sz="1600" dirty="0"/>
              <a:t>(Relatively) simple to do when a suitable potential is used to govern equation of motion.  </a:t>
            </a:r>
            <a:endParaRPr lang="en-US" sz="1600" dirty="0"/>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8B8508AC-E04C-4992-A631-EB4E3B6FA7C0}"/>
                  </a:ext>
                </a:extLst>
              </p:cNvPr>
              <p:cNvSpPr/>
              <p:nvPr/>
            </p:nvSpPr>
            <p:spPr>
              <a:xfrm>
                <a:off x="-117873" y="1254678"/>
                <a:ext cx="8617745" cy="1368708"/>
              </a:xfrm>
              <a:prstGeom prst="rect">
                <a:avLst/>
              </a:prstGeom>
            </p:spPr>
            <p:txBody>
              <a:bodyPr wrap="square">
                <a:spAutoFit/>
              </a:bodyPr>
              <a:lstStyle/>
              <a:p>
                <a:pPr algn="just"/>
                <a14:m>
                  <m:oMathPara xmlns:m="http://schemas.openxmlformats.org/officeDocument/2006/math">
                    <m:oMathParaPr>
                      <m:jc m:val="centerGroup"/>
                    </m:oMathParaPr>
                    <m:oMath xmlns:m="http://schemas.openxmlformats.org/officeDocument/2006/math">
                      <m:sSub>
                        <m:sSubPr>
                          <m:ctrlPr>
                            <a:rPr lang="en-CA" i="1" smtClean="0">
                              <a:latin typeface="Cambria Math" panose="02040503050406030204" pitchFamily="18" charset="0"/>
                            </a:rPr>
                          </m:ctrlPr>
                        </m:sSubPr>
                        <m:e>
                          <m:r>
                            <m:rPr>
                              <m:sty m:val="p"/>
                            </m:rPr>
                            <a:rPr lang="en-CA">
                              <a:latin typeface="Cambria Math" panose="02040503050406030204" pitchFamily="18" charset="0"/>
                            </a:rPr>
                            <m:t>Ω</m:t>
                          </m:r>
                        </m:e>
                        <m:sub>
                          <m:r>
                            <a:rPr lang="en-CA" i="1">
                              <a:latin typeface="Cambria Math" panose="02040503050406030204" pitchFamily="18" charset="0"/>
                            </a:rPr>
                            <m:t>𝑎𝑣𝑔</m:t>
                          </m:r>
                          <m:r>
                            <a:rPr lang="en-CA" b="0" i="1" smtClean="0">
                              <a:latin typeface="Cambria Math" panose="02040503050406030204" pitchFamily="18" charset="0"/>
                            </a:rPr>
                            <m:t>=</m:t>
                          </m:r>
                        </m:sub>
                      </m:sSub>
                      <m:f>
                        <m:fPr>
                          <m:ctrlPr>
                            <a:rPr lang="en-CA" i="1">
                              <a:latin typeface="Cambria Math" panose="02040503050406030204" pitchFamily="18" charset="0"/>
                            </a:rPr>
                          </m:ctrlPr>
                        </m:fPr>
                        <m:num>
                          <m:r>
                            <a:rPr lang="en-CA" i="0">
                              <a:latin typeface="Cambria Math" panose="02040503050406030204" pitchFamily="18" charset="0"/>
                            </a:rPr>
                            <m:t>1</m:t>
                          </m:r>
                        </m:num>
                        <m:den>
                          <m:r>
                            <a:rPr lang="en-CA" i="0">
                              <a:latin typeface="Cambria Math" panose="02040503050406030204" pitchFamily="18" charset="0"/>
                            </a:rPr>
                            <m:t>8</m:t>
                          </m:r>
                          <m:sSup>
                            <m:sSupPr>
                              <m:ctrlPr>
                                <a:rPr lang="en-CA" i="1">
                                  <a:latin typeface="Cambria Math" panose="02040503050406030204" pitchFamily="18" charset="0"/>
                                </a:rPr>
                              </m:ctrlPr>
                            </m:sSupPr>
                            <m:e>
                              <m:r>
                                <a:rPr lang="en-CA" i="1">
                                  <a:latin typeface="Cambria Math" panose="02040503050406030204" pitchFamily="18" charset="0"/>
                                </a:rPr>
                                <m:t>𝜋</m:t>
                              </m:r>
                            </m:e>
                            <m:sup>
                              <m:r>
                                <a:rPr lang="en-CA" i="0">
                                  <a:latin typeface="Cambria Math" panose="02040503050406030204" pitchFamily="18" charset="0"/>
                                </a:rPr>
                                <m:t>2</m:t>
                              </m:r>
                            </m:sup>
                          </m:sSup>
                        </m:den>
                      </m:f>
                      <m:nary>
                        <m:naryPr>
                          <m:limLoc m:val="subSup"/>
                          <m:ctrlPr>
                            <a:rPr lang="en-CA" i="1">
                              <a:latin typeface="Cambria Math" panose="02040503050406030204" pitchFamily="18" charset="0"/>
                            </a:rPr>
                          </m:ctrlPr>
                        </m:naryPr>
                        <m:sub>
                          <m:r>
                            <a:rPr lang="en-CA" i="0">
                              <a:latin typeface="Cambria Math" panose="02040503050406030204" pitchFamily="18" charset="0"/>
                            </a:rPr>
                            <m:t>0</m:t>
                          </m:r>
                        </m:sub>
                        <m:sup>
                          <m:r>
                            <a:rPr lang="en-CA" i="0">
                              <a:latin typeface="Cambria Math" panose="02040503050406030204" pitchFamily="18" charset="0"/>
                            </a:rPr>
                            <m:t>2</m:t>
                          </m:r>
                          <m:r>
                            <a:rPr lang="en-CA" i="1">
                              <a:latin typeface="Cambria Math" panose="02040503050406030204" pitchFamily="18" charset="0"/>
                            </a:rPr>
                            <m:t>𝜋</m:t>
                          </m:r>
                        </m:sup>
                        <m:e>
                          <m:r>
                            <a:rPr lang="en-CA" i="1">
                              <a:latin typeface="Cambria Math" panose="02040503050406030204" pitchFamily="18" charset="0"/>
                            </a:rPr>
                            <m:t>𝑑</m:t>
                          </m:r>
                          <m:r>
                            <a:rPr lang="en-CA" i="1">
                              <a:latin typeface="Cambria Math" panose="02040503050406030204" pitchFamily="18" charset="0"/>
                            </a:rPr>
                            <m:t>𝜃</m:t>
                          </m:r>
                        </m:e>
                      </m:nary>
                      <m:r>
                        <a:rPr lang="en-CA" i="0">
                          <a:latin typeface="Cambria Math" panose="02040503050406030204" pitchFamily="18" charset="0"/>
                        </a:rPr>
                        <m:t>×</m:t>
                      </m:r>
                      <m:nary>
                        <m:naryPr>
                          <m:limLoc m:val="subSup"/>
                          <m:ctrlPr>
                            <a:rPr lang="en-CA" i="1">
                              <a:latin typeface="Cambria Math" panose="02040503050406030204" pitchFamily="18" charset="0"/>
                            </a:rPr>
                          </m:ctrlPr>
                        </m:naryPr>
                        <m:sub>
                          <m:r>
                            <a:rPr lang="en-CA" i="0">
                              <a:latin typeface="Cambria Math" panose="02040503050406030204" pitchFamily="18" charset="0"/>
                            </a:rPr>
                            <m:t>0</m:t>
                          </m:r>
                        </m:sub>
                        <m:sup>
                          <m:r>
                            <a:rPr lang="en-CA" i="1">
                              <a:latin typeface="Cambria Math" panose="02040503050406030204" pitchFamily="18" charset="0"/>
                            </a:rPr>
                            <m:t>𝜋</m:t>
                          </m:r>
                        </m:sup>
                        <m:e>
                          <m:func>
                            <m:funcPr>
                              <m:ctrlPr>
                                <a:rPr lang="en-CA" i="1">
                                  <a:latin typeface="Cambria Math" panose="02040503050406030204" pitchFamily="18" charset="0"/>
                                </a:rPr>
                              </m:ctrlPr>
                            </m:funcPr>
                            <m:fName>
                              <m:r>
                                <m:rPr>
                                  <m:sty m:val="p"/>
                                </m:rPr>
                                <a:rPr lang="en-CA" i="0">
                                  <a:latin typeface="Cambria Math" panose="02040503050406030204" pitchFamily="18" charset="0"/>
                                </a:rPr>
                                <m:t>sin</m:t>
                              </m:r>
                            </m:fName>
                            <m:e>
                              <m:r>
                                <a:rPr lang="en-CA" i="1">
                                  <a:latin typeface="Cambria Math" panose="02040503050406030204" pitchFamily="18" charset="0"/>
                                </a:rPr>
                                <m:t>𝜑</m:t>
                              </m:r>
                            </m:e>
                          </m:func>
                          <m:r>
                            <a:rPr lang="en-CA" i="1">
                              <a:latin typeface="Cambria Math" panose="02040503050406030204" pitchFamily="18" charset="0"/>
                            </a:rPr>
                            <m:t>𝑑</m:t>
                          </m:r>
                          <m:r>
                            <a:rPr lang="en-CA" i="1">
                              <a:latin typeface="Cambria Math" panose="02040503050406030204" pitchFamily="18" charset="0"/>
                            </a:rPr>
                            <m:t>𝜑</m:t>
                          </m:r>
                        </m:e>
                      </m:nary>
                      <m:r>
                        <a:rPr lang="en-CA" i="0">
                          <a:latin typeface="Cambria Math" panose="02040503050406030204" pitchFamily="18" charset="0"/>
                        </a:rPr>
                        <m:t>×</m:t>
                      </m:r>
                      <m:nary>
                        <m:naryPr>
                          <m:limLoc m:val="subSup"/>
                          <m:ctrlPr>
                            <a:rPr lang="en-CA" i="1">
                              <a:latin typeface="Cambria Math" panose="02040503050406030204" pitchFamily="18" charset="0"/>
                            </a:rPr>
                          </m:ctrlPr>
                        </m:naryPr>
                        <m:sub>
                          <m:r>
                            <a:rPr lang="en-CA" i="0">
                              <a:latin typeface="Cambria Math" panose="02040503050406030204" pitchFamily="18" charset="0"/>
                            </a:rPr>
                            <m:t>0</m:t>
                          </m:r>
                        </m:sub>
                        <m:sup>
                          <m:r>
                            <a:rPr lang="en-CA" i="0">
                              <a:latin typeface="Cambria Math" panose="02040503050406030204" pitchFamily="18" charset="0"/>
                            </a:rPr>
                            <m:t>2</m:t>
                          </m:r>
                          <m:r>
                            <a:rPr lang="en-CA" i="1">
                              <a:latin typeface="Cambria Math" panose="02040503050406030204" pitchFamily="18" charset="0"/>
                            </a:rPr>
                            <m:t>𝜋</m:t>
                          </m:r>
                        </m:sup>
                        <m:e>
                          <m:f>
                            <m:fPr>
                              <m:ctrlPr>
                                <a:rPr lang="en-CA" i="1">
                                  <a:latin typeface="Cambria Math" panose="02040503050406030204" pitchFamily="18" charset="0"/>
                                </a:rPr>
                              </m:ctrlPr>
                            </m:fPr>
                            <m:num>
                              <m:r>
                                <a:rPr lang="en-CA" i="1">
                                  <a:latin typeface="Cambria Math" panose="02040503050406030204" pitchFamily="18" charset="0"/>
                                </a:rPr>
                                <m:t>𝜋</m:t>
                              </m:r>
                            </m:num>
                            <m:den>
                              <m:r>
                                <a:rPr lang="en-CA" i="0">
                                  <a:latin typeface="Cambria Math" panose="02040503050406030204" pitchFamily="18" charset="0"/>
                                </a:rPr>
                                <m:t>8</m:t>
                              </m:r>
                            </m:den>
                          </m:f>
                          <m:sSup>
                            <m:sSupPr>
                              <m:ctrlPr>
                                <a:rPr lang="en-CA" i="1">
                                  <a:latin typeface="Cambria Math" panose="02040503050406030204" pitchFamily="18" charset="0"/>
                                </a:rPr>
                              </m:ctrlPr>
                            </m:sSupPr>
                            <m:e>
                              <m:d>
                                <m:dPr>
                                  <m:ctrlPr>
                                    <a:rPr lang="en-CA" i="1">
                                      <a:latin typeface="Cambria Math" panose="02040503050406030204" pitchFamily="18" charset="0"/>
                                    </a:rPr>
                                  </m:ctrlPr>
                                </m:dPr>
                                <m:e>
                                  <m:f>
                                    <m:fPr>
                                      <m:ctrlPr>
                                        <a:rPr lang="en-CA" i="1">
                                          <a:latin typeface="Cambria Math" panose="02040503050406030204" pitchFamily="18" charset="0"/>
                                        </a:rPr>
                                      </m:ctrlPr>
                                    </m:fPr>
                                    <m:num>
                                      <m:r>
                                        <a:rPr lang="en-CA" i="1">
                                          <a:latin typeface="Cambria Math" panose="02040503050406030204" pitchFamily="18" charset="0"/>
                                        </a:rPr>
                                        <m:t>𝜇</m:t>
                                      </m:r>
                                    </m:num>
                                    <m:den>
                                      <m:sSub>
                                        <m:sSubPr>
                                          <m:ctrlPr>
                                            <a:rPr lang="en-CA" i="1">
                                              <a:latin typeface="Cambria Math" panose="02040503050406030204" pitchFamily="18" charset="0"/>
                                            </a:rPr>
                                          </m:ctrlPr>
                                        </m:sSubPr>
                                        <m:e>
                                          <m:r>
                                            <a:rPr lang="en-CA" i="1">
                                              <a:latin typeface="Cambria Math" panose="02040503050406030204" pitchFamily="18" charset="0"/>
                                            </a:rPr>
                                            <m:t>𝑘</m:t>
                                          </m:r>
                                        </m:e>
                                        <m:sub>
                                          <m:r>
                                            <a:rPr lang="en-CA" i="1">
                                              <a:latin typeface="Cambria Math" panose="02040503050406030204" pitchFamily="18" charset="0"/>
                                            </a:rPr>
                                            <m:t>𝑏</m:t>
                                          </m:r>
                                        </m:sub>
                                      </m:sSub>
                                      <m:r>
                                        <a:rPr lang="en-CA" i="1">
                                          <a:latin typeface="Cambria Math" panose="02040503050406030204" pitchFamily="18" charset="0"/>
                                        </a:rPr>
                                        <m:t>𝑇</m:t>
                                      </m:r>
                                    </m:den>
                                  </m:f>
                                </m:e>
                              </m:d>
                            </m:e>
                            <m:sup>
                              <m:r>
                                <a:rPr lang="en-CA" i="0">
                                  <a:latin typeface="Cambria Math" panose="02040503050406030204" pitchFamily="18" charset="0"/>
                                </a:rPr>
                                <m:t>3</m:t>
                              </m:r>
                            </m:sup>
                          </m:sSup>
                          <m:r>
                            <a:rPr lang="en-CA" i="1">
                              <a:latin typeface="Cambria Math" panose="02040503050406030204" pitchFamily="18" charset="0"/>
                            </a:rPr>
                            <m:t>𝑑</m:t>
                          </m:r>
                          <m:r>
                            <a:rPr lang="en-CA" i="1">
                              <a:latin typeface="Cambria Math" panose="02040503050406030204" pitchFamily="18" charset="0"/>
                            </a:rPr>
                            <m:t>𝛾</m:t>
                          </m:r>
                        </m:e>
                      </m:nary>
                      <m:r>
                        <a:rPr lang="en-CA" i="0">
                          <a:latin typeface="Cambria Math" panose="02040503050406030204" pitchFamily="18" charset="0"/>
                        </a:rPr>
                        <m:t>×</m:t>
                      </m:r>
                      <m:nary>
                        <m:naryPr>
                          <m:limLoc m:val="subSup"/>
                          <m:ctrlPr>
                            <a:rPr lang="en-CA" i="1">
                              <a:latin typeface="Cambria Math" panose="02040503050406030204" pitchFamily="18" charset="0"/>
                            </a:rPr>
                          </m:ctrlPr>
                        </m:naryPr>
                        <m:sub>
                          <m:r>
                            <a:rPr lang="en-CA" i="0">
                              <a:latin typeface="Cambria Math" panose="02040503050406030204" pitchFamily="18" charset="0"/>
                            </a:rPr>
                            <m:t>0</m:t>
                          </m:r>
                        </m:sub>
                        <m:sup>
                          <m:r>
                            <a:rPr lang="en-CA" i="0">
                              <a:latin typeface="Cambria Math" panose="02040503050406030204" pitchFamily="18" charset="0"/>
                            </a:rPr>
                            <m:t>∞</m:t>
                          </m:r>
                        </m:sup>
                        <m:e>
                          <m:func>
                            <m:funcPr>
                              <m:ctrlPr>
                                <a:rPr lang="en-CA" i="1">
                                  <a:latin typeface="Cambria Math" panose="02040503050406030204" pitchFamily="18" charset="0"/>
                                </a:rPr>
                              </m:ctrlPr>
                            </m:funcPr>
                            <m:fName>
                              <m:sSup>
                                <m:sSupPr>
                                  <m:ctrlPr>
                                    <a:rPr lang="en-CA" i="1">
                                      <a:latin typeface="Cambria Math" panose="02040503050406030204" pitchFamily="18" charset="0"/>
                                    </a:rPr>
                                  </m:ctrlPr>
                                </m:sSupPr>
                                <m:e>
                                  <m:r>
                                    <m:rPr>
                                      <m:sty m:val="p"/>
                                    </m:rPr>
                                    <a:rPr lang="en-CA" i="0">
                                      <a:latin typeface="Cambria Math" panose="02040503050406030204" pitchFamily="18" charset="0"/>
                                    </a:rPr>
                                    <m:t>g</m:t>
                                  </m:r>
                                </m:e>
                                <m:sup>
                                  <m:r>
                                    <a:rPr lang="en-CA" i="0">
                                      <a:latin typeface="Cambria Math" panose="02040503050406030204" pitchFamily="18" charset="0"/>
                                    </a:rPr>
                                    <m:t>5</m:t>
                                  </m:r>
                                </m:sup>
                              </m:sSup>
                              <m:r>
                                <a:rPr lang="en-CA" i="0">
                                  <a:latin typeface="Cambria Math" panose="02040503050406030204" pitchFamily="18" charset="0"/>
                                </a:rPr>
                                <m:t>∙</m:t>
                              </m:r>
                              <m:r>
                                <m:rPr>
                                  <m:sty m:val="p"/>
                                </m:rPr>
                                <a:rPr lang="en-CA" i="0">
                                  <a:latin typeface="Cambria Math" panose="02040503050406030204" pitchFamily="18" charset="0"/>
                                </a:rPr>
                                <m:t>exp</m:t>
                              </m:r>
                            </m:fName>
                            <m:e>
                              <m:d>
                                <m:dPr>
                                  <m:ctrlPr>
                                    <a:rPr lang="en-CA" i="1">
                                      <a:latin typeface="Cambria Math" panose="02040503050406030204" pitchFamily="18" charset="0"/>
                                    </a:rPr>
                                  </m:ctrlPr>
                                </m:dPr>
                                <m:e>
                                  <m:r>
                                    <a:rPr lang="en-CA" i="0">
                                      <a:latin typeface="Cambria Math" panose="02040503050406030204" pitchFamily="18" charset="0"/>
                                    </a:rPr>
                                    <m:t>−</m:t>
                                  </m:r>
                                  <m:f>
                                    <m:fPr>
                                      <m:ctrlPr>
                                        <a:rPr lang="en-CA" i="1">
                                          <a:latin typeface="Cambria Math" panose="02040503050406030204" pitchFamily="18" charset="0"/>
                                        </a:rPr>
                                      </m:ctrlPr>
                                    </m:fPr>
                                    <m:num>
                                      <m:r>
                                        <a:rPr lang="en-CA" i="1">
                                          <a:latin typeface="Cambria Math" panose="02040503050406030204" pitchFamily="18" charset="0"/>
                                        </a:rPr>
                                        <m:t>𝜇</m:t>
                                      </m:r>
                                      <m:sSup>
                                        <m:sSupPr>
                                          <m:ctrlPr>
                                            <a:rPr lang="en-CA" i="1">
                                              <a:latin typeface="Cambria Math" panose="02040503050406030204" pitchFamily="18" charset="0"/>
                                            </a:rPr>
                                          </m:ctrlPr>
                                        </m:sSupPr>
                                        <m:e>
                                          <m:r>
                                            <a:rPr lang="en-CA" i="1">
                                              <a:latin typeface="Cambria Math" panose="02040503050406030204" pitchFamily="18" charset="0"/>
                                            </a:rPr>
                                            <m:t>𝑔</m:t>
                                          </m:r>
                                        </m:e>
                                        <m:sup>
                                          <m:r>
                                            <a:rPr lang="en-CA" i="0">
                                              <a:latin typeface="Cambria Math" panose="02040503050406030204" pitchFamily="18" charset="0"/>
                                            </a:rPr>
                                            <m:t>2</m:t>
                                          </m:r>
                                        </m:sup>
                                      </m:sSup>
                                    </m:num>
                                    <m:den>
                                      <m:r>
                                        <a:rPr lang="en-CA" i="0">
                                          <a:latin typeface="Cambria Math" panose="02040503050406030204" pitchFamily="18" charset="0"/>
                                        </a:rPr>
                                        <m:t>2</m:t>
                                      </m:r>
                                      <m:sSub>
                                        <m:sSubPr>
                                          <m:ctrlPr>
                                            <a:rPr lang="en-CA" i="1">
                                              <a:latin typeface="Cambria Math" panose="02040503050406030204" pitchFamily="18" charset="0"/>
                                            </a:rPr>
                                          </m:ctrlPr>
                                        </m:sSubPr>
                                        <m:e>
                                          <m:r>
                                            <a:rPr lang="en-CA" i="1">
                                              <a:latin typeface="Cambria Math" panose="02040503050406030204" pitchFamily="18" charset="0"/>
                                            </a:rPr>
                                            <m:t>𝑘</m:t>
                                          </m:r>
                                        </m:e>
                                        <m:sub>
                                          <m:r>
                                            <a:rPr lang="en-CA" i="1">
                                              <a:latin typeface="Cambria Math" panose="02040503050406030204" pitchFamily="18" charset="0"/>
                                            </a:rPr>
                                            <m:t>𝑏</m:t>
                                          </m:r>
                                        </m:sub>
                                      </m:sSub>
                                      <m:r>
                                        <a:rPr lang="en-CA" i="1">
                                          <a:latin typeface="Cambria Math" panose="02040503050406030204" pitchFamily="18" charset="0"/>
                                        </a:rPr>
                                        <m:t>𝑇</m:t>
                                      </m:r>
                                    </m:den>
                                  </m:f>
                                </m:e>
                              </m:d>
                            </m:e>
                          </m:func>
                        </m:e>
                      </m:nary>
                      <m:r>
                        <a:rPr lang="en-CA" i="1">
                          <a:latin typeface="Cambria Math" panose="02040503050406030204" pitchFamily="18" charset="0"/>
                        </a:rPr>
                        <m:t>𝑑𝑔</m:t>
                      </m:r>
                      <m:r>
                        <a:rPr lang="en-CA" i="0">
                          <a:latin typeface="Cambria Math" panose="02040503050406030204" pitchFamily="18" charset="0"/>
                        </a:rPr>
                        <m:t>×</m:t>
                      </m:r>
                      <m:nary>
                        <m:naryPr>
                          <m:limLoc m:val="subSup"/>
                          <m:ctrlPr>
                            <a:rPr lang="en-CA" i="1">
                              <a:latin typeface="Cambria Math" panose="02040503050406030204" pitchFamily="18" charset="0"/>
                            </a:rPr>
                          </m:ctrlPr>
                        </m:naryPr>
                        <m:sub>
                          <m:r>
                            <a:rPr lang="en-CA" i="0">
                              <a:latin typeface="Cambria Math" panose="02040503050406030204" pitchFamily="18" charset="0"/>
                            </a:rPr>
                            <m:t>0</m:t>
                          </m:r>
                        </m:sub>
                        <m:sup>
                          <m:r>
                            <a:rPr lang="en-CA" i="0">
                              <a:latin typeface="Cambria Math" panose="02040503050406030204" pitchFamily="18" charset="0"/>
                            </a:rPr>
                            <m:t>∞</m:t>
                          </m:r>
                        </m:sup>
                        <m:e>
                          <m:r>
                            <a:rPr lang="en-CA" i="0">
                              <a:latin typeface="Cambria Math" panose="02040503050406030204" pitchFamily="18" charset="0"/>
                            </a:rPr>
                            <m:t>2</m:t>
                          </m:r>
                          <m:r>
                            <a:rPr lang="en-CA" i="1">
                              <a:latin typeface="Cambria Math" panose="02040503050406030204" pitchFamily="18" charset="0"/>
                            </a:rPr>
                            <m:t>𝑏</m:t>
                          </m:r>
                          <m:r>
                            <a:rPr lang="en-CA" i="0">
                              <a:latin typeface="Cambria Math" panose="02040503050406030204" pitchFamily="18" charset="0"/>
                            </a:rPr>
                            <m:t>(1−</m:t>
                          </m:r>
                          <m:func>
                            <m:funcPr>
                              <m:ctrlPr>
                                <a:rPr lang="en-CA" i="1">
                                  <a:latin typeface="Cambria Math" panose="02040503050406030204" pitchFamily="18" charset="0"/>
                                </a:rPr>
                              </m:ctrlPr>
                            </m:funcPr>
                            <m:fName>
                              <m:r>
                                <m:rPr>
                                  <m:sty m:val="p"/>
                                </m:rPr>
                                <a:rPr lang="en-CA" i="0">
                                  <a:latin typeface="Cambria Math" panose="02040503050406030204" pitchFamily="18" charset="0"/>
                                </a:rPr>
                                <m:t>cos</m:t>
                              </m:r>
                            </m:fName>
                            <m:e>
                              <m:r>
                                <a:rPr lang="en-CA" i="1">
                                  <a:latin typeface="Cambria Math" panose="02040503050406030204" pitchFamily="18" charset="0"/>
                                </a:rPr>
                                <m:t>𝜒</m:t>
                              </m:r>
                              <m:d>
                                <m:dPr>
                                  <m:ctrlPr>
                                    <a:rPr lang="en-CA" i="1">
                                      <a:latin typeface="Cambria Math" panose="02040503050406030204" pitchFamily="18" charset="0"/>
                                    </a:rPr>
                                  </m:ctrlPr>
                                </m:dPr>
                                <m:e>
                                  <m:r>
                                    <a:rPr lang="en-CA" i="1">
                                      <a:latin typeface="Cambria Math" panose="02040503050406030204" pitchFamily="18" charset="0"/>
                                    </a:rPr>
                                    <m:t>𝜃</m:t>
                                  </m:r>
                                  <m:r>
                                    <a:rPr lang="en-CA" i="0">
                                      <a:latin typeface="Cambria Math" panose="02040503050406030204" pitchFamily="18" charset="0"/>
                                    </a:rPr>
                                    <m:t>,</m:t>
                                  </m:r>
                                  <m:r>
                                    <a:rPr lang="en-CA" i="1">
                                      <a:latin typeface="Cambria Math" panose="02040503050406030204" pitchFamily="18" charset="0"/>
                                    </a:rPr>
                                    <m:t>𝜑</m:t>
                                  </m:r>
                                  <m:r>
                                    <a:rPr lang="en-CA" i="0">
                                      <a:latin typeface="Cambria Math" panose="02040503050406030204" pitchFamily="18" charset="0"/>
                                    </a:rPr>
                                    <m:t>,</m:t>
                                  </m:r>
                                  <m:r>
                                    <a:rPr lang="en-CA" i="1">
                                      <a:latin typeface="Cambria Math" panose="02040503050406030204" pitchFamily="18" charset="0"/>
                                    </a:rPr>
                                    <m:t>𝛾</m:t>
                                  </m:r>
                                  <m:r>
                                    <a:rPr lang="en-CA" i="0">
                                      <a:latin typeface="Cambria Math" panose="02040503050406030204" pitchFamily="18" charset="0"/>
                                    </a:rPr>
                                    <m:t>,</m:t>
                                  </m:r>
                                  <m:r>
                                    <a:rPr lang="en-CA" i="1">
                                      <a:latin typeface="Cambria Math" panose="02040503050406030204" pitchFamily="18" charset="0"/>
                                    </a:rPr>
                                    <m:t>𝑔</m:t>
                                  </m:r>
                                  <m:r>
                                    <a:rPr lang="en-CA" i="0">
                                      <a:latin typeface="Cambria Math" panose="02040503050406030204" pitchFamily="18" charset="0"/>
                                    </a:rPr>
                                    <m:t>,</m:t>
                                  </m:r>
                                  <m:r>
                                    <a:rPr lang="en-CA" i="1">
                                      <a:latin typeface="Cambria Math" panose="02040503050406030204" pitchFamily="18" charset="0"/>
                                    </a:rPr>
                                    <m:t>𝑏</m:t>
                                  </m:r>
                                </m:e>
                              </m:d>
                            </m:e>
                          </m:func>
                        </m:e>
                      </m:nary>
                      <m:r>
                        <a:rPr lang="en-CA" i="1">
                          <a:latin typeface="Cambria Math" panose="02040503050406030204" pitchFamily="18" charset="0"/>
                        </a:rPr>
                        <m:t>𝑑𝑏</m:t>
                      </m:r>
                    </m:oMath>
                  </m:oMathPara>
                </a14:m>
                <a:endParaRPr lang="en-CA" dirty="0"/>
              </a:p>
            </p:txBody>
          </p:sp>
        </mc:Choice>
        <mc:Fallback xmlns="">
          <p:sp>
            <p:nvSpPr>
              <p:cNvPr id="4" name="Rectangle 3">
                <a:extLst>
                  <a:ext uri="{FF2B5EF4-FFF2-40B4-BE49-F238E27FC236}">
                    <a16:creationId xmlns:a16="http://schemas.microsoft.com/office/drawing/2014/main" id="{8B8508AC-E04C-4992-A631-EB4E3B6FA7C0}"/>
                  </a:ext>
                </a:extLst>
              </p:cNvPr>
              <p:cNvSpPr>
                <a:spLocks noRot="1" noChangeAspect="1" noMove="1" noResize="1" noEditPoints="1" noAdjustHandles="1" noChangeArrowheads="1" noChangeShapeType="1" noTextEdit="1"/>
              </p:cNvSpPr>
              <p:nvPr/>
            </p:nvSpPr>
            <p:spPr>
              <a:xfrm>
                <a:off x="-117873" y="1254678"/>
                <a:ext cx="8617745" cy="1368708"/>
              </a:xfrm>
              <a:prstGeom prst="rect">
                <a:avLst/>
              </a:prstGeom>
              <a:blipFill>
                <a:blip r:embed="rId4"/>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27770679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914" y="434109"/>
            <a:ext cx="8717662" cy="895927"/>
          </a:xfrm>
        </p:spPr>
        <p:txBody>
          <a:bodyPr/>
          <a:lstStyle/>
          <a:p>
            <a:r>
              <a:rPr lang="en-US" dirty="0"/>
              <a:t>Potentials Used in </a:t>
            </a:r>
            <a:r>
              <a:rPr lang="en-US" dirty="0" err="1"/>
              <a:t>MobCal</a:t>
            </a:r>
            <a:r>
              <a:rPr lang="en-US" dirty="0"/>
              <a:t>-MPI Trajectory Method</a:t>
            </a:r>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4</a:t>
            </a:fld>
            <a:endParaRPr lang="en-US" dirty="0"/>
          </a:p>
        </p:txBody>
      </p:sp>
      <p:sp>
        <p:nvSpPr>
          <p:cNvPr id="10" name="Rectangle 2">
            <a:extLst>
              <a:ext uri="{FF2B5EF4-FFF2-40B4-BE49-F238E27FC236}">
                <a16:creationId xmlns:a16="http://schemas.microsoft.com/office/drawing/2014/main" id="{C813FE74-E323-4EFD-970A-E3E976515C39}"/>
              </a:ext>
            </a:extLst>
          </p:cNvPr>
          <p:cNvSpPr>
            <a:spLocks noChangeArrowheads="1"/>
          </p:cNvSpPr>
          <p:nvPr/>
        </p:nvSpPr>
        <p:spPr bwMode="auto">
          <a:xfrm>
            <a:off x="1891869" y="35614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13" name="Rectangle 2">
            <a:extLst>
              <a:ext uri="{FF2B5EF4-FFF2-40B4-BE49-F238E27FC236}">
                <a16:creationId xmlns:a16="http://schemas.microsoft.com/office/drawing/2014/main" id="{3BDA8BE9-B633-445D-9830-131F89934CD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4" name="Rectangle 5">
            <a:extLst>
              <a:ext uri="{FF2B5EF4-FFF2-40B4-BE49-F238E27FC236}">
                <a16:creationId xmlns:a16="http://schemas.microsoft.com/office/drawing/2014/main" id="{9AD179B8-CFE8-45F1-BCC4-A582C86CDD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5" name="Rectangle 2">
            <a:extLst>
              <a:ext uri="{FF2B5EF4-FFF2-40B4-BE49-F238E27FC236}">
                <a16:creationId xmlns:a16="http://schemas.microsoft.com/office/drawing/2014/main" id="{4C861EF6-76BE-456C-8723-01726149D7A8}"/>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6" name="Rectangle 4">
            <a:extLst>
              <a:ext uri="{FF2B5EF4-FFF2-40B4-BE49-F238E27FC236}">
                <a16:creationId xmlns:a16="http://schemas.microsoft.com/office/drawing/2014/main" id="{78BE7BCB-A12C-4D06-86CF-63AF19CBBE9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6">
            <a:extLst>
              <a:ext uri="{FF2B5EF4-FFF2-40B4-BE49-F238E27FC236}">
                <a16:creationId xmlns:a16="http://schemas.microsoft.com/office/drawing/2014/main" id="{2B3D7543-1483-4DFF-BD55-FB5FF5055EB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8" name="Rectangle 2">
            <a:extLst>
              <a:ext uri="{FF2B5EF4-FFF2-40B4-BE49-F238E27FC236}">
                <a16:creationId xmlns:a16="http://schemas.microsoft.com/office/drawing/2014/main" id="{4BD5DA78-05E4-47A6-9B9E-682E0915403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9" name="Rectangle 5">
            <a:extLst>
              <a:ext uri="{FF2B5EF4-FFF2-40B4-BE49-F238E27FC236}">
                <a16:creationId xmlns:a16="http://schemas.microsoft.com/office/drawing/2014/main" id="{6C263283-F716-42A4-868F-F8D873CCC8B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 name="Rectangle 7">
            <a:extLst>
              <a:ext uri="{FF2B5EF4-FFF2-40B4-BE49-F238E27FC236}">
                <a16:creationId xmlns:a16="http://schemas.microsoft.com/office/drawing/2014/main" id="{6A2F97B9-7FF1-48B2-8276-43C0B7B729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1" name="Rectangle 9">
            <a:extLst>
              <a:ext uri="{FF2B5EF4-FFF2-40B4-BE49-F238E27FC236}">
                <a16:creationId xmlns:a16="http://schemas.microsoft.com/office/drawing/2014/main" id="{099AD247-2911-4A26-BD84-4B1F66C756C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2" name="Rectangle 2">
            <a:extLst>
              <a:ext uri="{FF2B5EF4-FFF2-40B4-BE49-F238E27FC236}">
                <a16:creationId xmlns:a16="http://schemas.microsoft.com/office/drawing/2014/main" id="{200F62CB-1ECF-4886-B813-F2C1D835D6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3" name="Rectangle 4">
            <a:extLst>
              <a:ext uri="{FF2B5EF4-FFF2-40B4-BE49-F238E27FC236}">
                <a16:creationId xmlns:a16="http://schemas.microsoft.com/office/drawing/2014/main" id="{4DEBC3A6-E3A0-4612-83F2-034D1699AB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4" name="Rectangle 23">
            <a:extLst>
              <a:ext uri="{FF2B5EF4-FFF2-40B4-BE49-F238E27FC236}">
                <a16:creationId xmlns:a16="http://schemas.microsoft.com/office/drawing/2014/main" id="{B67F3753-6C5C-4D62-9137-33F14B99BD5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5" name="Rectangle 4">
            <a:extLst>
              <a:ext uri="{FF2B5EF4-FFF2-40B4-BE49-F238E27FC236}">
                <a16:creationId xmlns:a16="http://schemas.microsoft.com/office/drawing/2014/main" id="{B9C28AB9-1F4D-4EAB-B91D-0B5779C6DB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6" name="Rectangle 7">
            <a:extLst>
              <a:ext uri="{FF2B5EF4-FFF2-40B4-BE49-F238E27FC236}">
                <a16:creationId xmlns:a16="http://schemas.microsoft.com/office/drawing/2014/main" id="{8E973562-9AC6-42A6-9C24-DC43EAEC4AA1}"/>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7" name="Rectangle 9">
            <a:extLst>
              <a:ext uri="{FF2B5EF4-FFF2-40B4-BE49-F238E27FC236}">
                <a16:creationId xmlns:a16="http://schemas.microsoft.com/office/drawing/2014/main" id="{DC6AFB68-079E-4440-ACEB-050A3DDBA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8" name="Rectangle 11">
            <a:extLst>
              <a:ext uri="{FF2B5EF4-FFF2-40B4-BE49-F238E27FC236}">
                <a16:creationId xmlns:a16="http://schemas.microsoft.com/office/drawing/2014/main" id="{6F8A3DA5-2278-4A4F-9DC6-9D3F3B6A0F10}"/>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9" name="Rectangle 2">
            <a:extLst>
              <a:ext uri="{FF2B5EF4-FFF2-40B4-BE49-F238E27FC236}">
                <a16:creationId xmlns:a16="http://schemas.microsoft.com/office/drawing/2014/main" id="{D65F240A-59F9-4ADB-A76F-478EEDB14439}"/>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0" name="Rectangle 4">
            <a:extLst>
              <a:ext uri="{FF2B5EF4-FFF2-40B4-BE49-F238E27FC236}">
                <a16:creationId xmlns:a16="http://schemas.microsoft.com/office/drawing/2014/main" id="{5F78C5FD-FA4E-4C39-BB0E-C8C52E52030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1" name="Rectangle 2">
            <a:extLst>
              <a:ext uri="{FF2B5EF4-FFF2-40B4-BE49-F238E27FC236}">
                <a16:creationId xmlns:a16="http://schemas.microsoft.com/office/drawing/2014/main" id="{5338939C-8584-44B3-8E50-E3B06F61C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2" name="Rectangle 4">
            <a:extLst>
              <a:ext uri="{FF2B5EF4-FFF2-40B4-BE49-F238E27FC236}">
                <a16:creationId xmlns:a16="http://schemas.microsoft.com/office/drawing/2014/main" id="{C8E02F2A-A247-40B2-9264-B2E596C5340E}"/>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3" name="Rectangle 2">
            <a:extLst>
              <a:ext uri="{FF2B5EF4-FFF2-40B4-BE49-F238E27FC236}">
                <a16:creationId xmlns:a16="http://schemas.microsoft.com/office/drawing/2014/main" id="{F9BAD82B-51B9-4FD4-B04B-A3A29103552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4" name="Rectangle 4">
            <a:extLst>
              <a:ext uri="{FF2B5EF4-FFF2-40B4-BE49-F238E27FC236}">
                <a16:creationId xmlns:a16="http://schemas.microsoft.com/office/drawing/2014/main" id="{625A920C-9EA6-41EC-92A6-4BA32D774D8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5" name="Rectangle 6">
            <a:extLst>
              <a:ext uri="{FF2B5EF4-FFF2-40B4-BE49-F238E27FC236}">
                <a16:creationId xmlns:a16="http://schemas.microsoft.com/office/drawing/2014/main" id="{DC8954C3-E15A-40C7-AD1F-1E22F9FEA6D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6" name="Rectangle 5">
            <a:extLst>
              <a:ext uri="{FF2B5EF4-FFF2-40B4-BE49-F238E27FC236}">
                <a16:creationId xmlns:a16="http://schemas.microsoft.com/office/drawing/2014/main" id="{0F262170-70F6-4E9D-8500-3883FDD190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7" name="Rectangle 7">
            <a:extLst>
              <a:ext uri="{FF2B5EF4-FFF2-40B4-BE49-F238E27FC236}">
                <a16:creationId xmlns:a16="http://schemas.microsoft.com/office/drawing/2014/main" id="{A115BAC4-AC41-46D1-AF3A-7538DA8D3CCB}"/>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8" name="Rectangle 2">
            <a:extLst>
              <a:ext uri="{FF2B5EF4-FFF2-40B4-BE49-F238E27FC236}">
                <a16:creationId xmlns:a16="http://schemas.microsoft.com/office/drawing/2014/main" id="{CEAB0DF8-8238-4B03-9943-17F8AEE98F1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9" name="Rectangle 4">
            <a:extLst>
              <a:ext uri="{FF2B5EF4-FFF2-40B4-BE49-F238E27FC236}">
                <a16:creationId xmlns:a16="http://schemas.microsoft.com/office/drawing/2014/main" id="{657817A8-B950-4FAB-B349-44441BA08C9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40" name="Rectangle 6">
            <a:extLst>
              <a:ext uri="{FF2B5EF4-FFF2-40B4-BE49-F238E27FC236}">
                <a16:creationId xmlns:a16="http://schemas.microsoft.com/office/drawing/2014/main" id="{C3CB5AEF-F405-4E77-A5B2-5C0ECF26B9B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6" name="Rectangle 2">
            <a:extLst>
              <a:ext uri="{FF2B5EF4-FFF2-40B4-BE49-F238E27FC236}">
                <a16:creationId xmlns:a16="http://schemas.microsoft.com/office/drawing/2014/main" id="{869B4D7B-C83F-4ED3-BA62-977E333A5AAA}"/>
              </a:ext>
            </a:extLst>
          </p:cNvPr>
          <p:cNvSpPr>
            <a:spLocks noChangeArrowheads="1"/>
          </p:cNvSpPr>
          <p:nvPr/>
        </p:nvSpPr>
        <p:spPr bwMode="auto">
          <a:xfrm>
            <a:off x="4572000" y="2962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46" name="TextBox 45">
            <a:extLst>
              <a:ext uri="{FF2B5EF4-FFF2-40B4-BE49-F238E27FC236}">
                <a16:creationId xmlns:a16="http://schemas.microsoft.com/office/drawing/2014/main" id="{4F0BF799-FBEA-4B2A-AF21-3559FF3BCF90}"/>
              </a:ext>
            </a:extLst>
          </p:cNvPr>
          <p:cNvSpPr txBox="1"/>
          <p:nvPr/>
        </p:nvSpPr>
        <p:spPr>
          <a:xfrm>
            <a:off x="142513" y="1302067"/>
            <a:ext cx="8529971" cy="338554"/>
          </a:xfrm>
          <a:prstGeom prst="rect">
            <a:avLst/>
          </a:prstGeom>
          <a:noFill/>
        </p:spPr>
        <p:txBody>
          <a:bodyPr wrap="square" rtlCol="0">
            <a:spAutoFit/>
          </a:bodyPr>
          <a:lstStyle/>
          <a:p>
            <a:r>
              <a:rPr lang="en-CA" sz="1600" b="1" dirty="0"/>
              <a:t>Ion-gas interaction potential (</a:t>
            </a:r>
            <a:r>
              <a:rPr lang="el-GR" sz="1600" b="1" dirty="0"/>
              <a:t>Φ</a:t>
            </a:r>
            <a:r>
              <a:rPr lang="en-CA" sz="1600" b="1" dirty="0"/>
              <a:t>(r))</a:t>
            </a:r>
            <a:r>
              <a:rPr lang="en-CA" sz="1600" dirty="0"/>
              <a:t> is derived from three components: </a:t>
            </a:r>
            <a:endParaRPr lang="en-US" sz="1600" dirty="0"/>
          </a:p>
        </p:txBody>
      </p:sp>
      <p:sp>
        <p:nvSpPr>
          <p:cNvPr id="43" name="TextBox 42">
            <a:extLst>
              <a:ext uri="{FF2B5EF4-FFF2-40B4-BE49-F238E27FC236}">
                <a16:creationId xmlns:a16="http://schemas.microsoft.com/office/drawing/2014/main" id="{1198D714-E4C7-4192-A03E-3FA0EFBB38FF}"/>
              </a:ext>
            </a:extLst>
          </p:cNvPr>
          <p:cNvSpPr txBox="1"/>
          <p:nvPr/>
        </p:nvSpPr>
        <p:spPr>
          <a:xfrm>
            <a:off x="142513" y="2465523"/>
            <a:ext cx="8529971" cy="830997"/>
          </a:xfrm>
          <a:prstGeom prst="rect">
            <a:avLst/>
          </a:prstGeom>
          <a:noFill/>
        </p:spPr>
        <p:txBody>
          <a:bodyPr wrap="square" rtlCol="0">
            <a:spAutoFit/>
          </a:bodyPr>
          <a:lstStyle/>
          <a:p>
            <a:r>
              <a:rPr lang="en-CA" sz="1600" dirty="0"/>
              <a:t>(Relatively) simple to do when a suitable potential is used to govern equation of motion. </a:t>
            </a:r>
          </a:p>
          <a:p>
            <a:endParaRPr lang="en-CA" sz="1600" dirty="0"/>
          </a:p>
          <a:p>
            <a:r>
              <a:rPr lang="en-CA" sz="1600" dirty="0"/>
              <a:t>We’ll get to </a:t>
            </a:r>
            <a:r>
              <a:rPr lang="en-CA" sz="1600" dirty="0" err="1"/>
              <a:t>vdW</a:t>
            </a:r>
            <a:r>
              <a:rPr lang="en-CA" sz="1600" dirty="0"/>
              <a:t> component in a second… </a:t>
            </a:r>
            <a:endParaRPr lang="en-US" sz="1600"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021913F-D38D-4D74-8EED-DF9295BD9273}"/>
                  </a:ext>
                </a:extLst>
              </p:cNvPr>
              <p:cNvSpPr txBox="1"/>
              <p:nvPr/>
            </p:nvSpPr>
            <p:spPr>
              <a:xfrm>
                <a:off x="2763252" y="1791945"/>
                <a:ext cx="3154646" cy="296556"/>
              </a:xfrm>
              <a:prstGeom prst="rect">
                <a:avLst/>
              </a:prstGeom>
              <a:noFill/>
            </p:spPr>
            <p:txBody>
              <a:bodyPr wrap="square" lIns="0" tIns="0" rIns="0" bIns="0" rtlCol="0">
                <a:spAutoFit/>
              </a:bodyPr>
              <a:lstStyle/>
              <a:p>
                <a14:m>
                  <m:oMath xmlns:m="http://schemas.openxmlformats.org/officeDocument/2006/math">
                    <m:sSub>
                      <m:sSubPr>
                        <m:ctrlPr>
                          <a:rPr lang="en-CA" b="0" i="1" smtClean="0">
                            <a:latin typeface="Cambria Math" panose="02040503050406030204" pitchFamily="18" charset="0"/>
                            <a:ea typeface="Cambria Math" panose="02040503050406030204" pitchFamily="18" charset="0"/>
                          </a:rPr>
                        </m:ctrlPr>
                      </m:sSubPr>
                      <m:e>
                        <m:r>
                          <m:rPr>
                            <m:sty m:val="p"/>
                          </m:rPr>
                          <a:rPr lang="el-GR" i="1" smtClean="0">
                            <a:latin typeface="Cambria Math" panose="02040503050406030204" pitchFamily="18" charset="0"/>
                            <a:ea typeface="Cambria Math" panose="02040503050406030204" pitchFamily="18" charset="0"/>
                          </a:rPr>
                          <m:t>Φ</m:t>
                        </m:r>
                      </m:e>
                      <m:sub>
                        <m:r>
                          <a:rPr lang="en-CA" b="0" i="1" smtClean="0">
                            <a:latin typeface="Cambria Math" panose="02040503050406030204" pitchFamily="18" charset="0"/>
                            <a:ea typeface="Cambria Math" panose="02040503050406030204" pitchFamily="18" charset="0"/>
                          </a:rPr>
                          <m:t>𝑡𝑜𝑡</m:t>
                        </m:r>
                      </m:sub>
                    </m:sSub>
                    <m:d>
                      <m:dPr>
                        <m:ctrlPr>
                          <a:rPr lang="en-CA" b="0" i="1" smtClean="0">
                            <a:latin typeface="Cambria Math" panose="02040503050406030204" pitchFamily="18" charset="0"/>
                            <a:ea typeface="Cambria Math" panose="02040503050406030204" pitchFamily="18" charset="0"/>
                          </a:rPr>
                        </m:ctrlPr>
                      </m:dPr>
                      <m:e>
                        <m:r>
                          <a:rPr lang="en-CA" b="0" i="1" smtClean="0">
                            <a:latin typeface="Cambria Math" panose="02040503050406030204" pitchFamily="18" charset="0"/>
                            <a:ea typeface="Cambria Math" panose="02040503050406030204" pitchFamily="18" charset="0"/>
                          </a:rPr>
                          <m:t>𝑟</m:t>
                        </m:r>
                      </m:e>
                    </m:d>
                    <m:r>
                      <a:rPr lang="en-CA" b="0" i="1" smtClean="0">
                        <a:latin typeface="Cambria Math" panose="02040503050406030204" pitchFamily="18" charset="0"/>
                        <a:ea typeface="Cambria Math" panose="02040503050406030204" pitchFamily="18" charset="0"/>
                      </a:rPr>
                      <m:t>=</m:t>
                    </m:r>
                    <m:sSub>
                      <m:sSubPr>
                        <m:ctrlPr>
                          <a:rPr lang="en-CA" b="0" i="1" smtClean="0">
                            <a:latin typeface="Cambria Math" panose="02040503050406030204" pitchFamily="18" charset="0"/>
                            <a:ea typeface="Cambria Math" panose="02040503050406030204" pitchFamily="18" charset="0"/>
                          </a:rPr>
                        </m:ctrlPr>
                      </m:sSubPr>
                      <m:e>
                        <m:r>
                          <m:rPr>
                            <m:sty m:val="p"/>
                          </m:rPr>
                          <a:rPr lang="el-GR" b="0" i="1" smtClean="0">
                            <a:latin typeface="Cambria Math" panose="02040503050406030204" pitchFamily="18" charset="0"/>
                            <a:ea typeface="Cambria Math" panose="02040503050406030204" pitchFamily="18" charset="0"/>
                          </a:rPr>
                          <m:t>Φ</m:t>
                        </m:r>
                      </m:e>
                      <m:sub>
                        <m:r>
                          <a:rPr lang="en-CA" b="0" i="1" smtClean="0">
                            <a:latin typeface="Cambria Math" panose="02040503050406030204" pitchFamily="18" charset="0"/>
                            <a:ea typeface="Cambria Math" panose="02040503050406030204" pitchFamily="18" charset="0"/>
                          </a:rPr>
                          <m:t>𝑣𝑑𝑊</m:t>
                        </m:r>
                      </m:sub>
                    </m:sSub>
                    <m:r>
                      <a:rPr lang="en-CA" b="0" i="1" smtClean="0">
                        <a:latin typeface="Cambria Math" panose="02040503050406030204" pitchFamily="18" charset="0"/>
                        <a:ea typeface="Cambria Math" panose="02040503050406030204" pitchFamily="18" charset="0"/>
                      </a:rPr>
                      <m:t>+</m:t>
                    </m:r>
                    <m:sSub>
                      <m:sSubPr>
                        <m:ctrlPr>
                          <a:rPr lang="en-CA" i="1">
                            <a:latin typeface="Cambria Math" panose="02040503050406030204" pitchFamily="18" charset="0"/>
                            <a:ea typeface="Cambria Math" panose="02040503050406030204" pitchFamily="18" charset="0"/>
                          </a:rPr>
                        </m:ctrlPr>
                      </m:sSubPr>
                      <m:e>
                        <m:r>
                          <m:rPr>
                            <m:sty m:val="p"/>
                          </m:rPr>
                          <a:rPr lang="el-GR" i="1">
                            <a:latin typeface="Cambria Math" panose="02040503050406030204" pitchFamily="18" charset="0"/>
                            <a:ea typeface="Cambria Math" panose="02040503050406030204" pitchFamily="18" charset="0"/>
                          </a:rPr>
                          <m:t>Φ</m:t>
                        </m:r>
                      </m:e>
                      <m:sub>
                        <m:r>
                          <a:rPr lang="en-CA" b="0" i="1" smtClean="0">
                            <a:latin typeface="Cambria Math" panose="02040503050406030204" pitchFamily="18" charset="0"/>
                            <a:ea typeface="Cambria Math" panose="02040503050406030204" pitchFamily="18" charset="0"/>
                          </a:rPr>
                          <m:t>𝐼𝐼𝐷</m:t>
                        </m:r>
                      </m:sub>
                    </m:sSub>
                  </m:oMath>
                </a14:m>
                <a:r>
                  <a:rPr lang="en-CA" dirty="0">
                    <a:ea typeface="Cambria Math" panose="02040503050406030204" pitchFamily="18" charset="0"/>
                  </a:rPr>
                  <a:t> </a:t>
                </a:r>
                <a14:m>
                  <m:oMath xmlns:m="http://schemas.openxmlformats.org/officeDocument/2006/math">
                    <m:sSub>
                      <m:sSubPr>
                        <m:ctrlPr>
                          <a:rPr lang="en-CA" i="1">
                            <a:latin typeface="Cambria Math" panose="02040503050406030204" pitchFamily="18" charset="0"/>
                            <a:ea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Φ</m:t>
                        </m:r>
                      </m:e>
                      <m:sub>
                        <m:r>
                          <a:rPr lang="en-CA" b="0" i="1" smtClean="0">
                            <a:latin typeface="Cambria Math" panose="02040503050406030204" pitchFamily="18" charset="0"/>
                            <a:ea typeface="Cambria Math" panose="02040503050406030204" pitchFamily="18" charset="0"/>
                          </a:rPr>
                          <m:t>𝐼𝑄</m:t>
                        </m:r>
                      </m:sub>
                    </m:sSub>
                  </m:oMath>
                </a14:m>
                <a:endParaRPr lang="en-CA" dirty="0"/>
              </a:p>
            </p:txBody>
          </p:sp>
        </mc:Choice>
        <mc:Fallback xmlns="">
          <p:sp>
            <p:nvSpPr>
              <p:cNvPr id="4" name="TextBox 3">
                <a:extLst>
                  <a:ext uri="{FF2B5EF4-FFF2-40B4-BE49-F238E27FC236}">
                    <a16:creationId xmlns:a16="http://schemas.microsoft.com/office/drawing/2014/main" id="{5021913F-D38D-4D74-8EED-DF9295BD9273}"/>
                  </a:ext>
                </a:extLst>
              </p:cNvPr>
              <p:cNvSpPr txBox="1">
                <a:spLocks noRot="1" noChangeAspect="1" noMove="1" noResize="1" noEditPoints="1" noAdjustHandles="1" noChangeArrowheads="1" noChangeShapeType="1" noTextEdit="1"/>
              </p:cNvSpPr>
              <p:nvPr/>
            </p:nvSpPr>
            <p:spPr>
              <a:xfrm>
                <a:off x="2763252" y="1791945"/>
                <a:ext cx="3154646" cy="296556"/>
              </a:xfrm>
              <a:prstGeom prst="rect">
                <a:avLst/>
              </a:prstGeom>
              <a:blipFill>
                <a:blip r:embed="rId4"/>
                <a:stretch>
                  <a:fillRect l="-2510" b="-24490"/>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7AE9A7BC-486C-4DA2-A957-47FC707D887C}"/>
                  </a:ext>
                </a:extLst>
              </p:cNvPr>
              <p:cNvSpPr/>
              <p:nvPr/>
            </p:nvSpPr>
            <p:spPr>
              <a:xfrm>
                <a:off x="490804" y="3580232"/>
                <a:ext cx="5410264" cy="9727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CA" i="1" smtClean="0">
                              <a:latin typeface="Cambria Math" panose="02040503050406030204" pitchFamily="18" charset="0"/>
                              <a:ea typeface="Cambria Math" panose="02040503050406030204" pitchFamily="18" charset="0"/>
                            </a:rPr>
                          </m:ctrlPr>
                        </m:sSubPr>
                        <m:e>
                          <m:r>
                            <m:rPr>
                              <m:sty m:val="p"/>
                            </m:rPr>
                            <a:rPr lang="el-GR" i="1">
                              <a:latin typeface="Cambria Math" panose="02040503050406030204" pitchFamily="18" charset="0"/>
                              <a:ea typeface="Cambria Math" panose="02040503050406030204" pitchFamily="18" charset="0"/>
                            </a:rPr>
                            <m:t>Φ</m:t>
                          </m:r>
                        </m:e>
                        <m:sub>
                          <m:r>
                            <a:rPr lang="en-CA" i="1">
                              <a:latin typeface="Cambria Math" panose="02040503050406030204" pitchFamily="18" charset="0"/>
                              <a:ea typeface="Cambria Math" panose="02040503050406030204" pitchFamily="18" charset="0"/>
                            </a:rPr>
                            <m:t>𝐼𝐼𝐷</m:t>
                          </m:r>
                        </m:sub>
                      </m:sSub>
                      <m:r>
                        <a:rPr lang="en-CA" b="0" i="1" smtClean="0">
                          <a:latin typeface="Cambria Math" panose="02040503050406030204" pitchFamily="18" charset="0"/>
                          <a:ea typeface="Cambria Math" panose="02040503050406030204" pitchFamily="18" charset="0"/>
                        </a:rPr>
                        <m:t>=</m:t>
                      </m:r>
                      <m:f>
                        <m:fPr>
                          <m:ctrlPr>
                            <a:rPr lang="en-CA" b="0" i="1" smtClean="0">
                              <a:latin typeface="Cambria Math" panose="02040503050406030204" pitchFamily="18" charset="0"/>
                              <a:ea typeface="Cambria Math" panose="02040503050406030204" pitchFamily="18" charset="0"/>
                            </a:rPr>
                          </m:ctrlPr>
                        </m:fPr>
                        <m:num>
                          <m:r>
                            <a:rPr lang="en-CA" b="0" i="1" smtClean="0">
                              <a:latin typeface="Cambria Math" panose="02040503050406030204" pitchFamily="18" charset="0"/>
                              <a:ea typeface="Cambria Math" panose="02040503050406030204" pitchFamily="18" charset="0"/>
                            </a:rPr>
                            <m:t>𝛼</m:t>
                          </m:r>
                        </m:num>
                        <m:den>
                          <m:r>
                            <a:rPr lang="en-CA" b="0" i="1" smtClean="0">
                              <a:latin typeface="Cambria Math" panose="02040503050406030204" pitchFamily="18" charset="0"/>
                              <a:ea typeface="Cambria Math" panose="02040503050406030204" pitchFamily="18" charset="0"/>
                            </a:rPr>
                            <m:t>2</m:t>
                          </m:r>
                        </m:den>
                      </m:f>
                      <m:sSup>
                        <m:sSupPr>
                          <m:ctrlPr>
                            <a:rPr lang="en-CA" b="0" i="1" smtClean="0">
                              <a:latin typeface="Cambria Math" panose="02040503050406030204" pitchFamily="18" charset="0"/>
                              <a:ea typeface="Cambria Math" panose="02040503050406030204" pitchFamily="18" charset="0"/>
                            </a:rPr>
                          </m:ctrlPr>
                        </m:sSupPr>
                        <m:e>
                          <m:d>
                            <m:dPr>
                              <m:ctrlPr>
                                <a:rPr lang="en-CA" b="0" i="1" smtClean="0">
                                  <a:latin typeface="Cambria Math" panose="02040503050406030204" pitchFamily="18" charset="0"/>
                                  <a:ea typeface="Cambria Math" panose="02040503050406030204" pitchFamily="18" charset="0"/>
                                </a:rPr>
                              </m:ctrlPr>
                            </m:dPr>
                            <m:e>
                              <m:f>
                                <m:fPr>
                                  <m:ctrlPr>
                                    <a:rPr lang="en-CA" b="0" i="1" smtClean="0">
                                      <a:latin typeface="Cambria Math" panose="02040503050406030204" pitchFamily="18" charset="0"/>
                                      <a:ea typeface="Cambria Math" panose="02040503050406030204" pitchFamily="18" charset="0"/>
                                    </a:rPr>
                                  </m:ctrlPr>
                                </m:fPr>
                                <m:num>
                                  <m:r>
                                    <a:rPr lang="en-CA" b="0" i="1" smtClean="0">
                                      <a:latin typeface="Cambria Math" panose="02040503050406030204" pitchFamily="18" charset="0"/>
                                      <a:ea typeface="Cambria Math" panose="02040503050406030204" pitchFamily="18" charset="0"/>
                                    </a:rPr>
                                    <m:t>𝑧𝑒</m:t>
                                  </m:r>
                                </m:num>
                                <m:den>
                                  <m:r>
                                    <a:rPr lang="en-CA" b="0" i="1" smtClean="0">
                                      <a:latin typeface="Cambria Math" panose="02040503050406030204" pitchFamily="18" charset="0"/>
                                      <a:ea typeface="Cambria Math" panose="02040503050406030204" pitchFamily="18" charset="0"/>
                                    </a:rPr>
                                    <m:t>𝑛</m:t>
                                  </m:r>
                                </m:den>
                              </m:f>
                            </m:e>
                          </m:d>
                        </m:e>
                        <m:sup>
                          <m:r>
                            <a:rPr lang="en-CA" b="0" i="1" smtClean="0">
                              <a:latin typeface="Cambria Math" panose="02040503050406030204" pitchFamily="18" charset="0"/>
                              <a:ea typeface="Cambria Math" panose="02040503050406030204" pitchFamily="18" charset="0"/>
                            </a:rPr>
                            <m:t>2</m:t>
                          </m:r>
                        </m:sup>
                      </m:sSup>
                      <m:d>
                        <m:dPr>
                          <m:begChr m:val="["/>
                          <m:endChr m:val="]"/>
                          <m:ctrlPr>
                            <a:rPr lang="en-CA" b="0" i="1" smtClean="0">
                              <a:latin typeface="Cambria Math" panose="02040503050406030204" pitchFamily="18" charset="0"/>
                              <a:ea typeface="Cambria Math" panose="02040503050406030204" pitchFamily="18" charset="0"/>
                            </a:rPr>
                          </m:ctrlPr>
                        </m:dPr>
                        <m:e>
                          <m:sSup>
                            <m:sSupPr>
                              <m:ctrlPr>
                                <a:rPr lang="en-CA" i="1">
                                  <a:latin typeface="Cambria Math" panose="02040503050406030204" pitchFamily="18" charset="0"/>
                                  <a:ea typeface="Cambria Math" panose="02040503050406030204" pitchFamily="18" charset="0"/>
                                </a:rPr>
                              </m:ctrlPr>
                            </m:sSupPr>
                            <m:e>
                              <m:d>
                                <m:dPr>
                                  <m:ctrlPr>
                                    <a:rPr lang="en-CA" i="1">
                                      <a:latin typeface="Cambria Math" panose="02040503050406030204" pitchFamily="18" charset="0"/>
                                      <a:ea typeface="Cambria Math" panose="02040503050406030204" pitchFamily="18" charset="0"/>
                                    </a:rPr>
                                  </m:ctrlPr>
                                </m:dPr>
                                <m:e>
                                  <m:nary>
                                    <m:naryPr>
                                      <m:chr m:val="∑"/>
                                      <m:ctrlPr>
                                        <a:rPr lang="en-CA" i="1">
                                          <a:latin typeface="Cambria Math" panose="02040503050406030204" pitchFamily="18" charset="0"/>
                                          <a:ea typeface="Cambria Math" panose="02040503050406030204" pitchFamily="18" charset="0"/>
                                        </a:rPr>
                                      </m:ctrlPr>
                                    </m:naryPr>
                                    <m:sub>
                                      <m:r>
                                        <m:rPr>
                                          <m:brk m:alnAt="23"/>
                                        </m:rPr>
                                        <a:rPr lang="en-CA" i="1">
                                          <a:latin typeface="Cambria Math" panose="02040503050406030204" pitchFamily="18" charset="0"/>
                                          <a:ea typeface="Cambria Math" panose="02040503050406030204" pitchFamily="18" charset="0"/>
                                        </a:rPr>
                                        <m:t>𝑖</m:t>
                                      </m:r>
                                      <m:r>
                                        <a:rPr lang="en-CA" i="1">
                                          <a:latin typeface="Cambria Math" panose="02040503050406030204" pitchFamily="18" charset="0"/>
                                          <a:ea typeface="Cambria Math" panose="02040503050406030204" pitchFamily="18" charset="0"/>
                                        </a:rPr>
                                        <m:t>=1</m:t>
                                      </m:r>
                                    </m:sub>
                                    <m:sup>
                                      <m:r>
                                        <a:rPr lang="en-CA" i="1">
                                          <a:latin typeface="Cambria Math" panose="02040503050406030204" pitchFamily="18" charset="0"/>
                                          <a:ea typeface="Cambria Math" panose="02040503050406030204" pitchFamily="18" charset="0"/>
                                        </a:rPr>
                                        <m:t>𝑛</m:t>
                                      </m:r>
                                    </m:sup>
                                    <m:e>
                                      <m:f>
                                        <m:fPr>
                                          <m:ctrlPr>
                                            <a:rPr lang="en-CA" i="1">
                                              <a:latin typeface="Cambria Math" panose="02040503050406030204" pitchFamily="18" charset="0"/>
                                              <a:ea typeface="Cambria Math" panose="02040503050406030204" pitchFamily="18" charset="0"/>
                                            </a:rPr>
                                          </m:ctrlPr>
                                        </m:fPr>
                                        <m:num>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𝑥</m:t>
                                              </m:r>
                                            </m:e>
                                            <m:sub>
                                              <m:r>
                                                <a:rPr lang="en-CA" i="1">
                                                  <a:latin typeface="Cambria Math" panose="02040503050406030204" pitchFamily="18" charset="0"/>
                                                  <a:ea typeface="Cambria Math" panose="02040503050406030204" pitchFamily="18" charset="0"/>
                                                </a:rPr>
                                                <m:t>𝑖</m:t>
                                              </m:r>
                                            </m:sub>
                                          </m:sSub>
                                        </m:num>
                                        <m:den>
                                          <m:sSubSup>
                                            <m:sSubSupPr>
                                              <m:ctrlPr>
                                                <a:rPr lang="en-CA" i="1">
                                                  <a:latin typeface="Cambria Math" panose="02040503050406030204" pitchFamily="18" charset="0"/>
                                                  <a:ea typeface="Cambria Math" panose="02040503050406030204" pitchFamily="18" charset="0"/>
                                                </a:rPr>
                                              </m:ctrlPr>
                                            </m:sSubSupPr>
                                            <m:e>
                                              <m:r>
                                                <a:rPr lang="en-CA" i="1">
                                                  <a:latin typeface="Cambria Math" panose="02040503050406030204" pitchFamily="18" charset="0"/>
                                                  <a:ea typeface="Cambria Math" panose="02040503050406030204" pitchFamily="18" charset="0"/>
                                                </a:rPr>
                                                <m:t>𝑟</m:t>
                                              </m:r>
                                            </m:e>
                                            <m:sub>
                                              <m:r>
                                                <a:rPr lang="en-CA" i="1">
                                                  <a:latin typeface="Cambria Math" panose="02040503050406030204" pitchFamily="18" charset="0"/>
                                                  <a:ea typeface="Cambria Math" panose="02040503050406030204" pitchFamily="18" charset="0"/>
                                                </a:rPr>
                                                <m:t>𝑖</m:t>
                                              </m:r>
                                            </m:sub>
                                            <m:sup>
                                              <m:r>
                                                <a:rPr lang="en-CA" i="1">
                                                  <a:latin typeface="Cambria Math" panose="02040503050406030204" pitchFamily="18" charset="0"/>
                                                  <a:ea typeface="Cambria Math" panose="02040503050406030204" pitchFamily="18" charset="0"/>
                                                </a:rPr>
                                                <m:t>3</m:t>
                                              </m:r>
                                            </m:sup>
                                          </m:sSubSup>
                                        </m:den>
                                      </m:f>
                                    </m:e>
                                  </m:nary>
                                </m:e>
                              </m:d>
                            </m:e>
                            <m:sup>
                              <m:r>
                                <a:rPr lang="en-CA">
                                  <a:latin typeface="Cambria Math" panose="02040503050406030204" pitchFamily="18" charset="0"/>
                                  <a:ea typeface="Cambria Math" panose="02040503050406030204" pitchFamily="18" charset="0"/>
                                </a:rPr>
                                <m:t>2</m:t>
                              </m:r>
                            </m:sup>
                          </m:sSup>
                          <m:r>
                            <m:rPr>
                              <m:nor/>
                            </m:rPr>
                            <a:rPr lang="en-CA" dirty="0"/>
                            <m:t>+</m:t>
                          </m:r>
                          <m:r>
                            <m:rPr>
                              <m:nor/>
                            </m:rPr>
                            <a:rPr lang="en-CA" dirty="0">
                              <a:ea typeface="Cambria Math" panose="02040503050406030204" pitchFamily="18" charset="0"/>
                            </a:rPr>
                            <m:t> </m:t>
                          </m:r>
                          <m:sSup>
                            <m:sSupPr>
                              <m:ctrlPr>
                                <a:rPr lang="en-CA" i="1">
                                  <a:latin typeface="Cambria Math" panose="02040503050406030204" pitchFamily="18" charset="0"/>
                                  <a:ea typeface="Cambria Math" panose="02040503050406030204" pitchFamily="18" charset="0"/>
                                </a:rPr>
                              </m:ctrlPr>
                            </m:sSupPr>
                            <m:e>
                              <m:d>
                                <m:dPr>
                                  <m:ctrlPr>
                                    <a:rPr lang="en-CA" i="1">
                                      <a:latin typeface="Cambria Math" panose="02040503050406030204" pitchFamily="18" charset="0"/>
                                      <a:ea typeface="Cambria Math" panose="02040503050406030204" pitchFamily="18" charset="0"/>
                                    </a:rPr>
                                  </m:ctrlPr>
                                </m:dPr>
                                <m:e>
                                  <m:nary>
                                    <m:naryPr>
                                      <m:chr m:val="∑"/>
                                      <m:ctrlPr>
                                        <a:rPr lang="en-CA" i="1">
                                          <a:latin typeface="Cambria Math" panose="02040503050406030204" pitchFamily="18" charset="0"/>
                                          <a:ea typeface="Cambria Math" panose="02040503050406030204" pitchFamily="18" charset="0"/>
                                        </a:rPr>
                                      </m:ctrlPr>
                                    </m:naryPr>
                                    <m:sub>
                                      <m:r>
                                        <m:rPr>
                                          <m:brk m:alnAt="23"/>
                                        </m:rPr>
                                        <a:rPr lang="en-CA" i="1">
                                          <a:latin typeface="Cambria Math" panose="02040503050406030204" pitchFamily="18" charset="0"/>
                                          <a:ea typeface="Cambria Math" panose="02040503050406030204" pitchFamily="18" charset="0"/>
                                        </a:rPr>
                                        <m:t>𝑖</m:t>
                                      </m:r>
                                      <m:r>
                                        <a:rPr lang="en-CA" i="1">
                                          <a:latin typeface="Cambria Math" panose="02040503050406030204" pitchFamily="18" charset="0"/>
                                          <a:ea typeface="Cambria Math" panose="02040503050406030204" pitchFamily="18" charset="0"/>
                                        </a:rPr>
                                        <m:t>=1</m:t>
                                      </m:r>
                                    </m:sub>
                                    <m:sup>
                                      <m:r>
                                        <a:rPr lang="en-CA" i="1">
                                          <a:latin typeface="Cambria Math" panose="02040503050406030204" pitchFamily="18" charset="0"/>
                                          <a:ea typeface="Cambria Math" panose="02040503050406030204" pitchFamily="18" charset="0"/>
                                        </a:rPr>
                                        <m:t>𝑛</m:t>
                                      </m:r>
                                    </m:sup>
                                    <m:e>
                                      <m:f>
                                        <m:fPr>
                                          <m:ctrlPr>
                                            <a:rPr lang="en-CA" i="1">
                                              <a:latin typeface="Cambria Math" panose="02040503050406030204" pitchFamily="18" charset="0"/>
                                              <a:ea typeface="Cambria Math" panose="02040503050406030204" pitchFamily="18" charset="0"/>
                                            </a:rPr>
                                          </m:ctrlPr>
                                        </m:fPr>
                                        <m:num>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𝑦</m:t>
                                              </m:r>
                                            </m:e>
                                            <m:sub>
                                              <m:r>
                                                <a:rPr lang="en-CA" i="1">
                                                  <a:latin typeface="Cambria Math" panose="02040503050406030204" pitchFamily="18" charset="0"/>
                                                  <a:ea typeface="Cambria Math" panose="02040503050406030204" pitchFamily="18" charset="0"/>
                                                </a:rPr>
                                                <m:t>𝑖</m:t>
                                              </m:r>
                                            </m:sub>
                                          </m:sSub>
                                        </m:num>
                                        <m:den>
                                          <m:sSubSup>
                                            <m:sSubSupPr>
                                              <m:ctrlPr>
                                                <a:rPr lang="en-CA" i="1">
                                                  <a:latin typeface="Cambria Math" panose="02040503050406030204" pitchFamily="18" charset="0"/>
                                                  <a:ea typeface="Cambria Math" panose="02040503050406030204" pitchFamily="18" charset="0"/>
                                                </a:rPr>
                                              </m:ctrlPr>
                                            </m:sSubSupPr>
                                            <m:e>
                                              <m:r>
                                                <a:rPr lang="en-CA" i="1">
                                                  <a:latin typeface="Cambria Math" panose="02040503050406030204" pitchFamily="18" charset="0"/>
                                                  <a:ea typeface="Cambria Math" panose="02040503050406030204" pitchFamily="18" charset="0"/>
                                                </a:rPr>
                                                <m:t>𝑟</m:t>
                                              </m:r>
                                            </m:e>
                                            <m:sub>
                                              <m:r>
                                                <a:rPr lang="en-CA" i="1">
                                                  <a:latin typeface="Cambria Math" panose="02040503050406030204" pitchFamily="18" charset="0"/>
                                                  <a:ea typeface="Cambria Math" panose="02040503050406030204" pitchFamily="18" charset="0"/>
                                                </a:rPr>
                                                <m:t>𝑖</m:t>
                                              </m:r>
                                            </m:sub>
                                            <m:sup>
                                              <m:r>
                                                <a:rPr lang="en-CA" i="1">
                                                  <a:latin typeface="Cambria Math" panose="02040503050406030204" pitchFamily="18" charset="0"/>
                                                  <a:ea typeface="Cambria Math" panose="02040503050406030204" pitchFamily="18" charset="0"/>
                                                </a:rPr>
                                                <m:t>3</m:t>
                                              </m:r>
                                            </m:sup>
                                          </m:sSubSup>
                                        </m:den>
                                      </m:f>
                                    </m:e>
                                  </m:nary>
                                </m:e>
                              </m:d>
                            </m:e>
                            <m:sup>
                              <m:r>
                                <a:rPr lang="en-CA">
                                  <a:latin typeface="Cambria Math" panose="02040503050406030204" pitchFamily="18" charset="0"/>
                                  <a:ea typeface="Cambria Math" panose="02040503050406030204" pitchFamily="18" charset="0"/>
                                </a:rPr>
                                <m:t>2</m:t>
                              </m:r>
                            </m:sup>
                          </m:sSup>
                          <m:r>
                            <m:rPr>
                              <m:nor/>
                            </m:rPr>
                            <a:rPr lang="en-CA" dirty="0"/>
                            <m:t>+</m:t>
                          </m:r>
                          <m:r>
                            <m:rPr>
                              <m:nor/>
                            </m:rPr>
                            <a:rPr lang="en-CA" dirty="0">
                              <a:ea typeface="Cambria Math" panose="02040503050406030204" pitchFamily="18" charset="0"/>
                            </a:rPr>
                            <m:t> </m:t>
                          </m:r>
                          <m:sSup>
                            <m:sSupPr>
                              <m:ctrlPr>
                                <a:rPr lang="en-CA" i="1">
                                  <a:latin typeface="Cambria Math" panose="02040503050406030204" pitchFamily="18" charset="0"/>
                                  <a:ea typeface="Cambria Math" panose="02040503050406030204" pitchFamily="18" charset="0"/>
                                </a:rPr>
                              </m:ctrlPr>
                            </m:sSupPr>
                            <m:e>
                              <m:d>
                                <m:dPr>
                                  <m:ctrlPr>
                                    <a:rPr lang="en-CA" i="1">
                                      <a:latin typeface="Cambria Math" panose="02040503050406030204" pitchFamily="18" charset="0"/>
                                      <a:ea typeface="Cambria Math" panose="02040503050406030204" pitchFamily="18" charset="0"/>
                                    </a:rPr>
                                  </m:ctrlPr>
                                </m:dPr>
                                <m:e>
                                  <m:nary>
                                    <m:naryPr>
                                      <m:chr m:val="∑"/>
                                      <m:ctrlPr>
                                        <a:rPr lang="en-CA" i="1">
                                          <a:latin typeface="Cambria Math" panose="02040503050406030204" pitchFamily="18" charset="0"/>
                                          <a:ea typeface="Cambria Math" panose="02040503050406030204" pitchFamily="18" charset="0"/>
                                        </a:rPr>
                                      </m:ctrlPr>
                                    </m:naryPr>
                                    <m:sub>
                                      <m:r>
                                        <m:rPr>
                                          <m:brk m:alnAt="23"/>
                                        </m:rPr>
                                        <a:rPr lang="en-CA" i="1">
                                          <a:latin typeface="Cambria Math" panose="02040503050406030204" pitchFamily="18" charset="0"/>
                                          <a:ea typeface="Cambria Math" panose="02040503050406030204" pitchFamily="18" charset="0"/>
                                        </a:rPr>
                                        <m:t>𝑖</m:t>
                                      </m:r>
                                      <m:r>
                                        <a:rPr lang="en-CA" i="1">
                                          <a:latin typeface="Cambria Math" panose="02040503050406030204" pitchFamily="18" charset="0"/>
                                          <a:ea typeface="Cambria Math" panose="02040503050406030204" pitchFamily="18" charset="0"/>
                                        </a:rPr>
                                        <m:t>=1</m:t>
                                      </m:r>
                                    </m:sub>
                                    <m:sup>
                                      <m:r>
                                        <a:rPr lang="en-CA" i="1">
                                          <a:latin typeface="Cambria Math" panose="02040503050406030204" pitchFamily="18" charset="0"/>
                                          <a:ea typeface="Cambria Math" panose="02040503050406030204" pitchFamily="18" charset="0"/>
                                        </a:rPr>
                                        <m:t>𝑛</m:t>
                                      </m:r>
                                    </m:sup>
                                    <m:e>
                                      <m:f>
                                        <m:fPr>
                                          <m:ctrlPr>
                                            <a:rPr lang="en-CA" i="1">
                                              <a:latin typeface="Cambria Math" panose="02040503050406030204" pitchFamily="18" charset="0"/>
                                              <a:ea typeface="Cambria Math" panose="02040503050406030204" pitchFamily="18" charset="0"/>
                                            </a:rPr>
                                          </m:ctrlPr>
                                        </m:fPr>
                                        <m:num>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𝑧</m:t>
                                              </m:r>
                                            </m:e>
                                            <m:sub>
                                              <m:r>
                                                <a:rPr lang="en-CA" i="1">
                                                  <a:latin typeface="Cambria Math" panose="02040503050406030204" pitchFamily="18" charset="0"/>
                                                  <a:ea typeface="Cambria Math" panose="02040503050406030204" pitchFamily="18" charset="0"/>
                                                </a:rPr>
                                                <m:t>𝑖</m:t>
                                              </m:r>
                                            </m:sub>
                                          </m:sSub>
                                        </m:num>
                                        <m:den>
                                          <m:sSubSup>
                                            <m:sSubSupPr>
                                              <m:ctrlPr>
                                                <a:rPr lang="en-CA" i="1">
                                                  <a:latin typeface="Cambria Math" panose="02040503050406030204" pitchFamily="18" charset="0"/>
                                                  <a:ea typeface="Cambria Math" panose="02040503050406030204" pitchFamily="18" charset="0"/>
                                                </a:rPr>
                                              </m:ctrlPr>
                                            </m:sSubSupPr>
                                            <m:e>
                                              <m:r>
                                                <a:rPr lang="en-CA" i="1">
                                                  <a:latin typeface="Cambria Math" panose="02040503050406030204" pitchFamily="18" charset="0"/>
                                                  <a:ea typeface="Cambria Math" panose="02040503050406030204" pitchFamily="18" charset="0"/>
                                                </a:rPr>
                                                <m:t>𝑟</m:t>
                                              </m:r>
                                            </m:e>
                                            <m:sub>
                                              <m:r>
                                                <a:rPr lang="en-CA" i="1">
                                                  <a:latin typeface="Cambria Math" panose="02040503050406030204" pitchFamily="18" charset="0"/>
                                                  <a:ea typeface="Cambria Math" panose="02040503050406030204" pitchFamily="18" charset="0"/>
                                                </a:rPr>
                                                <m:t>𝑖</m:t>
                                              </m:r>
                                            </m:sub>
                                            <m:sup>
                                              <m:r>
                                                <a:rPr lang="en-CA" i="1">
                                                  <a:latin typeface="Cambria Math" panose="02040503050406030204" pitchFamily="18" charset="0"/>
                                                  <a:ea typeface="Cambria Math" panose="02040503050406030204" pitchFamily="18" charset="0"/>
                                                </a:rPr>
                                                <m:t>3</m:t>
                                              </m:r>
                                            </m:sup>
                                          </m:sSubSup>
                                        </m:den>
                                      </m:f>
                                    </m:e>
                                  </m:nary>
                                </m:e>
                              </m:d>
                            </m:e>
                            <m:sup>
                              <m:r>
                                <a:rPr lang="en-CA">
                                  <a:latin typeface="Cambria Math" panose="02040503050406030204" pitchFamily="18" charset="0"/>
                                  <a:ea typeface="Cambria Math" panose="02040503050406030204" pitchFamily="18" charset="0"/>
                                </a:rPr>
                                <m:t>2</m:t>
                              </m:r>
                            </m:sup>
                          </m:sSup>
                        </m:e>
                      </m:d>
                    </m:oMath>
                  </m:oMathPara>
                </a14:m>
                <a:endParaRPr lang="en-CA" dirty="0"/>
              </a:p>
            </p:txBody>
          </p:sp>
        </mc:Choice>
        <mc:Fallback xmlns="">
          <p:sp>
            <p:nvSpPr>
              <p:cNvPr id="5" name="Rectangle 4">
                <a:extLst>
                  <a:ext uri="{FF2B5EF4-FFF2-40B4-BE49-F238E27FC236}">
                    <a16:creationId xmlns:a16="http://schemas.microsoft.com/office/drawing/2014/main" id="{7AE9A7BC-486C-4DA2-A957-47FC707D887C}"/>
                  </a:ext>
                </a:extLst>
              </p:cNvPr>
              <p:cNvSpPr>
                <a:spLocks noRot="1" noChangeAspect="1" noMove="1" noResize="1" noEditPoints="1" noAdjustHandles="1" noChangeArrowheads="1" noChangeShapeType="1" noTextEdit="1"/>
              </p:cNvSpPr>
              <p:nvPr/>
            </p:nvSpPr>
            <p:spPr>
              <a:xfrm>
                <a:off x="490804" y="3580232"/>
                <a:ext cx="5410264" cy="972702"/>
              </a:xfrm>
              <a:prstGeom prst="rect">
                <a:avLst/>
              </a:prstGeom>
              <a:blipFill>
                <a:blip r:embed="rId5"/>
                <a:stretch>
                  <a:fillRect/>
                </a:stretch>
              </a:blipFill>
            </p:spPr>
            <p:txBody>
              <a:bodyPr/>
              <a:lstStyle/>
              <a:p>
                <a:r>
                  <a:rPr lang="en-CA">
                    <a:noFill/>
                  </a:rPr>
                  <a:t> </a:t>
                </a:r>
              </a:p>
            </p:txBody>
          </p:sp>
        </mc:Fallback>
      </mc:AlternateContent>
      <p:sp>
        <p:nvSpPr>
          <p:cNvPr id="44" name="TextBox 43">
            <a:extLst>
              <a:ext uri="{FF2B5EF4-FFF2-40B4-BE49-F238E27FC236}">
                <a16:creationId xmlns:a16="http://schemas.microsoft.com/office/drawing/2014/main" id="{2DDCF5F4-332F-43B8-91B3-D17656AA0D94}"/>
              </a:ext>
            </a:extLst>
          </p:cNvPr>
          <p:cNvSpPr txBox="1"/>
          <p:nvPr/>
        </p:nvSpPr>
        <p:spPr>
          <a:xfrm>
            <a:off x="5901068" y="3774195"/>
            <a:ext cx="3291665" cy="584775"/>
          </a:xfrm>
          <a:prstGeom prst="rect">
            <a:avLst/>
          </a:prstGeom>
          <a:noFill/>
        </p:spPr>
        <p:txBody>
          <a:bodyPr wrap="square" rtlCol="0">
            <a:spAutoFit/>
          </a:bodyPr>
          <a:lstStyle/>
          <a:p>
            <a:pPr algn="just"/>
            <a:r>
              <a:rPr lang="el-GR" sz="1600" dirty="0"/>
              <a:t>α</a:t>
            </a:r>
            <a:r>
              <a:rPr lang="en-CA" sz="1600" dirty="0"/>
              <a:t> : polarizability buffer gas</a:t>
            </a:r>
          </a:p>
          <a:p>
            <a:pPr algn="just"/>
            <a:r>
              <a:rPr lang="en-CA" sz="1600" dirty="0" err="1"/>
              <a:t>r</a:t>
            </a:r>
            <a:r>
              <a:rPr lang="en-CA" sz="1600" baseline="-25000" dirty="0" err="1"/>
              <a:t>i</a:t>
            </a:r>
            <a:r>
              <a:rPr lang="en-CA" sz="1600" i="1" dirty="0"/>
              <a:t> = (x</a:t>
            </a:r>
            <a:r>
              <a:rPr lang="en-CA" sz="1600" i="1" baseline="-25000" dirty="0"/>
              <a:t>i</a:t>
            </a:r>
            <a:r>
              <a:rPr lang="en-CA" sz="1600" i="1" dirty="0"/>
              <a:t>, </a:t>
            </a:r>
            <a:r>
              <a:rPr lang="en-CA" sz="1600" i="1" dirty="0" err="1"/>
              <a:t>y</a:t>
            </a:r>
            <a:r>
              <a:rPr lang="en-CA" sz="1600" i="1" baseline="-25000" dirty="0" err="1"/>
              <a:t>i</a:t>
            </a:r>
            <a:r>
              <a:rPr lang="en-CA" sz="1600" i="1" dirty="0"/>
              <a:t>, </a:t>
            </a:r>
            <a:r>
              <a:rPr lang="en-CA" sz="1600" i="1" dirty="0" err="1"/>
              <a:t>z</a:t>
            </a:r>
            <a:r>
              <a:rPr lang="en-CA" sz="1600" i="1" baseline="-25000" dirty="0" err="1"/>
              <a:t>i</a:t>
            </a:r>
            <a:r>
              <a:rPr lang="en-CA" sz="1600" i="1" dirty="0"/>
              <a:t>)</a:t>
            </a:r>
            <a:endParaRPr lang="en-CA" sz="1600"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7BAA749-1D1A-47D5-84EB-4FE3270FA2F9}"/>
                  </a:ext>
                </a:extLst>
              </p:cNvPr>
              <p:cNvSpPr txBox="1"/>
              <p:nvPr/>
            </p:nvSpPr>
            <p:spPr>
              <a:xfrm>
                <a:off x="490804" y="5033516"/>
                <a:ext cx="2067424" cy="8100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i="1" smtClean="0">
                              <a:latin typeface="Cambria Math" panose="02040503050406030204" pitchFamily="18" charset="0"/>
                              <a:ea typeface="Cambria Math" panose="02040503050406030204" pitchFamily="18" charset="0"/>
                            </a:rPr>
                          </m:ctrlPr>
                        </m:sSubPr>
                        <m:e>
                          <m:r>
                            <m:rPr>
                              <m:sty m:val="p"/>
                            </m:rPr>
                            <a:rPr lang="el-GR" i="1">
                              <a:latin typeface="Cambria Math" panose="02040503050406030204" pitchFamily="18" charset="0"/>
                              <a:ea typeface="Cambria Math" panose="02040503050406030204" pitchFamily="18" charset="0"/>
                            </a:rPr>
                            <m:t>Φ</m:t>
                          </m:r>
                        </m:e>
                        <m:sub>
                          <m:r>
                            <a:rPr lang="en-CA" i="1">
                              <a:latin typeface="Cambria Math" panose="02040503050406030204" pitchFamily="18" charset="0"/>
                              <a:ea typeface="Cambria Math" panose="02040503050406030204" pitchFamily="18" charset="0"/>
                            </a:rPr>
                            <m:t>𝐼</m:t>
                          </m:r>
                          <m:r>
                            <a:rPr lang="en-CA" b="0" i="1" smtClean="0">
                              <a:latin typeface="Cambria Math" panose="02040503050406030204" pitchFamily="18" charset="0"/>
                              <a:ea typeface="Cambria Math" panose="02040503050406030204" pitchFamily="18" charset="0"/>
                            </a:rPr>
                            <m:t>𝑄</m:t>
                          </m:r>
                        </m:sub>
                      </m:sSub>
                      <m:r>
                        <a:rPr lang="en-CA" b="0" i="1" smtClean="0">
                          <a:latin typeface="Cambria Math" panose="02040503050406030204" pitchFamily="18" charset="0"/>
                          <a:ea typeface="Cambria Math" panose="02040503050406030204" pitchFamily="18" charset="0"/>
                        </a:rPr>
                        <m:t>=</m:t>
                      </m:r>
                      <m:nary>
                        <m:naryPr>
                          <m:chr m:val="∑"/>
                          <m:ctrlPr>
                            <a:rPr lang="en-CA" b="0" i="1" smtClean="0">
                              <a:latin typeface="Cambria Math" panose="02040503050406030204" pitchFamily="18" charset="0"/>
                              <a:ea typeface="Cambria Math" panose="02040503050406030204" pitchFamily="18" charset="0"/>
                            </a:rPr>
                          </m:ctrlPr>
                        </m:naryPr>
                        <m:sub>
                          <m:r>
                            <m:rPr>
                              <m:brk m:alnAt="23"/>
                            </m:rPr>
                            <a:rPr lang="en-CA" b="0" i="1" smtClean="0">
                              <a:latin typeface="Cambria Math" panose="02040503050406030204" pitchFamily="18" charset="0"/>
                              <a:ea typeface="Cambria Math" panose="02040503050406030204" pitchFamily="18" charset="0"/>
                            </a:rPr>
                            <m:t>𝑗</m:t>
                          </m:r>
                          <m:r>
                            <a:rPr lang="en-CA" b="0" i="1" smtClean="0">
                              <a:latin typeface="Cambria Math" panose="02040503050406030204" pitchFamily="18" charset="0"/>
                              <a:ea typeface="Cambria Math" panose="02040503050406030204" pitchFamily="18" charset="0"/>
                            </a:rPr>
                            <m:t>=1</m:t>
                          </m:r>
                        </m:sub>
                        <m:sup>
                          <m:r>
                            <a:rPr lang="en-CA" b="0" i="1" smtClean="0">
                              <a:latin typeface="Cambria Math" panose="02040503050406030204" pitchFamily="18" charset="0"/>
                              <a:ea typeface="Cambria Math" panose="02040503050406030204" pitchFamily="18" charset="0"/>
                            </a:rPr>
                            <m:t>3</m:t>
                          </m:r>
                        </m:sup>
                        <m:e>
                          <m:nary>
                            <m:naryPr>
                              <m:chr m:val="∑"/>
                              <m:ctrlPr>
                                <a:rPr lang="en-CA" b="0" i="1" smtClean="0">
                                  <a:latin typeface="Cambria Math" panose="02040503050406030204" pitchFamily="18" charset="0"/>
                                  <a:ea typeface="Cambria Math" panose="02040503050406030204" pitchFamily="18" charset="0"/>
                                </a:rPr>
                              </m:ctrlPr>
                            </m:naryPr>
                            <m:sub>
                              <m:r>
                                <m:rPr>
                                  <m:brk m:alnAt="23"/>
                                </m:rPr>
                                <a:rPr lang="en-CA" b="0" i="1" smtClean="0">
                                  <a:latin typeface="Cambria Math" panose="02040503050406030204" pitchFamily="18" charset="0"/>
                                  <a:ea typeface="Cambria Math" panose="02040503050406030204" pitchFamily="18" charset="0"/>
                                </a:rPr>
                                <m:t>𝑖</m:t>
                              </m:r>
                              <m:r>
                                <a:rPr lang="en-CA" b="0" i="1" smtClean="0">
                                  <a:latin typeface="Cambria Math" panose="02040503050406030204" pitchFamily="18" charset="0"/>
                                  <a:ea typeface="Cambria Math" panose="02040503050406030204" pitchFamily="18" charset="0"/>
                                </a:rPr>
                                <m:t>=1</m:t>
                              </m:r>
                            </m:sub>
                            <m:sup>
                              <m:r>
                                <a:rPr lang="en-CA" b="0" i="1" smtClean="0">
                                  <a:latin typeface="Cambria Math" panose="02040503050406030204" pitchFamily="18" charset="0"/>
                                  <a:ea typeface="Cambria Math" panose="02040503050406030204" pitchFamily="18" charset="0"/>
                                </a:rPr>
                                <m:t>𝑛</m:t>
                              </m:r>
                            </m:sup>
                            <m:e>
                              <m:f>
                                <m:fPr>
                                  <m:ctrlPr>
                                    <a:rPr lang="en-CA" b="0" i="1" smtClean="0">
                                      <a:latin typeface="Cambria Math" panose="02040503050406030204" pitchFamily="18" charset="0"/>
                                      <a:ea typeface="Cambria Math" panose="02040503050406030204" pitchFamily="18" charset="0"/>
                                    </a:rPr>
                                  </m:ctrlPr>
                                </m:fPr>
                                <m:num>
                                  <m:sSub>
                                    <m:sSubPr>
                                      <m:ctrlPr>
                                        <a:rPr lang="en-CA" b="0" i="1" smtClean="0">
                                          <a:latin typeface="Cambria Math" panose="02040503050406030204" pitchFamily="18" charset="0"/>
                                          <a:ea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𝑞</m:t>
                                      </m:r>
                                    </m:e>
                                    <m:sub>
                                      <m:r>
                                        <a:rPr lang="en-CA" b="0" i="1" smtClean="0">
                                          <a:latin typeface="Cambria Math" panose="02040503050406030204" pitchFamily="18" charset="0"/>
                                          <a:ea typeface="Cambria Math" panose="02040503050406030204" pitchFamily="18" charset="0"/>
                                        </a:rPr>
                                        <m:t>𝑖</m:t>
                                      </m:r>
                                    </m:sub>
                                  </m:sSub>
                                  <m:sSub>
                                    <m:sSubPr>
                                      <m:ctrlPr>
                                        <a:rPr lang="en-CA" b="0" i="1" smtClean="0">
                                          <a:latin typeface="Cambria Math" panose="02040503050406030204" pitchFamily="18" charset="0"/>
                                          <a:ea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𝑞</m:t>
                                      </m:r>
                                    </m:e>
                                    <m:sub>
                                      <m:r>
                                        <a:rPr lang="en-CA" b="0" i="1" smtClean="0">
                                          <a:latin typeface="Cambria Math" panose="02040503050406030204" pitchFamily="18" charset="0"/>
                                          <a:ea typeface="Cambria Math" panose="02040503050406030204" pitchFamily="18" charset="0"/>
                                        </a:rPr>
                                        <m:t>𝑗</m:t>
                                      </m:r>
                                    </m:sub>
                                  </m:sSub>
                                  <m:sSup>
                                    <m:sSupPr>
                                      <m:ctrlPr>
                                        <a:rPr lang="en-CA" b="0" i="1" smtClean="0">
                                          <a:latin typeface="Cambria Math" panose="02040503050406030204" pitchFamily="18" charset="0"/>
                                          <a:ea typeface="Cambria Math" panose="02040503050406030204" pitchFamily="18" charset="0"/>
                                        </a:rPr>
                                      </m:ctrlPr>
                                    </m:sSupPr>
                                    <m:e>
                                      <m:r>
                                        <a:rPr lang="en-CA" b="0" i="1" smtClean="0">
                                          <a:latin typeface="Cambria Math" panose="02040503050406030204" pitchFamily="18" charset="0"/>
                                          <a:ea typeface="Cambria Math" panose="02040503050406030204" pitchFamily="18" charset="0"/>
                                        </a:rPr>
                                        <m:t>𝑒</m:t>
                                      </m:r>
                                    </m:e>
                                    <m:sup>
                                      <m:r>
                                        <a:rPr lang="en-CA" b="0" i="1" smtClean="0">
                                          <a:latin typeface="Cambria Math" panose="02040503050406030204" pitchFamily="18" charset="0"/>
                                          <a:ea typeface="Cambria Math" panose="02040503050406030204" pitchFamily="18" charset="0"/>
                                        </a:rPr>
                                        <m:t>2</m:t>
                                      </m:r>
                                    </m:sup>
                                  </m:sSup>
                                </m:num>
                                <m:den>
                                  <m:sSub>
                                    <m:sSubPr>
                                      <m:ctrlPr>
                                        <a:rPr lang="en-CA" b="0" i="1" smtClean="0">
                                          <a:latin typeface="Cambria Math" panose="02040503050406030204" pitchFamily="18" charset="0"/>
                                          <a:ea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𝑟</m:t>
                                      </m:r>
                                    </m:e>
                                    <m:sub>
                                      <m:r>
                                        <a:rPr lang="en-CA" b="0" i="1" smtClean="0">
                                          <a:latin typeface="Cambria Math" panose="02040503050406030204" pitchFamily="18" charset="0"/>
                                          <a:ea typeface="Cambria Math" panose="02040503050406030204" pitchFamily="18" charset="0"/>
                                        </a:rPr>
                                        <m:t>𝑖𝑗</m:t>
                                      </m:r>
                                    </m:sub>
                                  </m:sSub>
                                </m:den>
                              </m:f>
                            </m:e>
                          </m:nary>
                        </m:e>
                      </m:nary>
                    </m:oMath>
                  </m:oMathPara>
                </a14:m>
                <a:endParaRPr lang="en-CA" dirty="0"/>
              </a:p>
            </p:txBody>
          </p:sp>
        </mc:Choice>
        <mc:Fallback xmlns="">
          <p:sp>
            <p:nvSpPr>
              <p:cNvPr id="8" name="TextBox 7">
                <a:extLst>
                  <a:ext uri="{FF2B5EF4-FFF2-40B4-BE49-F238E27FC236}">
                    <a16:creationId xmlns:a16="http://schemas.microsoft.com/office/drawing/2014/main" id="{57BAA749-1D1A-47D5-84EB-4FE3270FA2F9}"/>
                  </a:ext>
                </a:extLst>
              </p:cNvPr>
              <p:cNvSpPr txBox="1">
                <a:spLocks noRot="1" noChangeAspect="1" noMove="1" noResize="1" noEditPoints="1" noAdjustHandles="1" noChangeArrowheads="1" noChangeShapeType="1" noTextEdit="1"/>
              </p:cNvSpPr>
              <p:nvPr/>
            </p:nvSpPr>
            <p:spPr>
              <a:xfrm>
                <a:off x="490804" y="5033516"/>
                <a:ext cx="2067424" cy="810094"/>
              </a:xfrm>
              <a:prstGeom prst="rect">
                <a:avLst/>
              </a:prstGeom>
              <a:blipFill>
                <a:blip r:embed="rId6"/>
                <a:stretch>
                  <a:fillRect/>
                </a:stretch>
              </a:blipFill>
            </p:spPr>
            <p:txBody>
              <a:bodyPr/>
              <a:lstStyle/>
              <a:p>
                <a:r>
                  <a:rPr lang="en-CA">
                    <a:noFill/>
                  </a:rPr>
                  <a:t> </a:t>
                </a:r>
              </a:p>
            </p:txBody>
          </p:sp>
        </mc:Fallback>
      </mc:AlternateContent>
      <p:graphicFrame>
        <p:nvGraphicFramePr>
          <p:cNvPr id="11" name="Object 10">
            <a:extLst>
              <a:ext uri="{FF2B5EF4-FFF2-40B4-BE49-F238E27FC236}">
                <a16:creationId xmlns:a16="http://schemas.microsoft.com/office/drawing/2014/main" id="{197C6830-60E0-4419-BE80-63F832F2B4EC}"/>
              </a:ext>
            </a:extLst>
          </p:cNvPr>
          <p:cNvGraphicFramePr>
            <a:graphicFrameLocks noChangeAspect="1"/>
          </p:cNvGraphicFramePr>
          <p:nvPr>
            <p:extLst>
              <p:ext uri="{D42A27DB-BD31-4B8C-83A1-F6EECF244321}">
                <p14:modId xmlns:p14="http://schemas.microsoft.com/office/powerpoint/2010/main" val="3550354020"/>
              </p:ext>
            </p:extLst>
          </p:nvPr>
        </p:nvGraphicFramePr>
        <p:xfrm>
          <a:off x="3366707" y="4604707"/>
          <a:ext cx="556684" cy="1667711"/>
        </p:xfrm>
        <a:graphic>
          <a:graphicData uri="http://schemas.openxmlformats.org/presentationml/2006/ole">
            <mc:AlternateContent xmlns:mc="http://schemas.openxmlformats.org/markup-compatibility/2006">
              <mc:Choice xmlns:v="urn:schemas-microsoft-com:vml" Requires="v">
                <p:oleObj spid="_x0000_s1046" name="CS ChemDraw Drawing" r:id="rId7" imgW="1509814" imgH="4523209" progId="ChemDraw.Document.6.0">
                  <p:embed/>
                </p:oleObj>
              </mc:Choice>
              <mc:Fallback>
                <p:oleObj name="CS ChemDraw Drawing" r:id="rId7" imgW="1509814" imgH="4523209" progId="ChemDraw.Document.6.0">
                  <p:embed/>
                  <p:pic>
                    <p:nvPicPr>
                      <p:cNvPr id="11" name="Object 10">
                        <a:extLst>
                          <a:ext uri="{FF2B5EF4-FFF2-40B4-BE49-F238E27FC236}">
                            <a16:creationId xmlns:a16="http://schemas.microsoft.com/office/drawing/2014/main" id="{197C6830-60E0-4419-BE80-63F832F2B4EC}"/>
                          </a:ext>
                        </a:extLst>
                      </p:cNvPr>
                      <p:cNvPicPr/>
                      <p:nvPr/>
                    </p:nvPicPr>
                    <p:blipFill>
                      <a:blip r:embed="rId8"/>
                      <a:stretch>
                        <a:fillRect/>
                      </a:stretch>
                    </p:blipFill>
                    <p:spPr>
                      <a:xfrm>
                        <a:off x="3366707" y="4604707"/>
                        <a:ext cx="556684" cy="1667711"/>
                      </a:xfrm>
                      <a:prstGeom prst="rect">
                        <a:avLst/>
                      </a:prstGeom>
                    </p:spPr>
                  </p:pic>
                </p:oleObj>
              </mc:Fallback>
            </mc:AlternateContent>
          </a:graphicData>
        </a:graphic>
      </p:graphicFrame>
      <p:cxnSp>
        <p:nvCxnSpPr>
          <p:cNvPr id="49" name="Straight Arrow Connector 48">
            <a:extLst>
              <a:ext uri="{FF2B5EF4-FFF2-40B4-BE49-F238E27FC236}">
                <a16:creationId xmlns:a16="http://schemas.microsoft.com/office/drawing/2014/main" id="{19B834FB-FD9F-47EF-9B6D-C85C74090835}"/>
              </a:ext>
            </a:extLst>
          </p:cNvPr>
          <p:cNvCxnSpPr>
            <a:cxnSpLocks/>
          </p:cNvCxnSpPr>
          <p:nvPr/>
        </p:nvCxnSpPr>
        <p:spPr>
          <a:xfrm>
            <a:off x="3645049" y="5474071"/>
            <a:ext cx="1095627"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C22C9ED-BB31-4CE4-9727-57817B9F8DE4}"/>
              </a:ext>
            </a:extLst>
          </p:cNvPr>
          <p:cNvCxnSpPr>
            <a:cxnSpLocks/>
          </p:cNvCxnSpPr>
          <p:nvPr/>
        </p:nvCxnSpPr>
        <p:spPr>
          <a:xfrm>
            <a:off x="3645049" y="4932535"/>
            <a:ext cx="109562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F24BEF2-274A-4D4B-9704-4E599A888EF8}"/>
              </a:ext>
            </a:extLst>
          </p:cNvPr>
          <p:cNvCxnSpPr>
            <a:cxnSpLocks/>
          </p:cNvCxnSpPr>
          <p:nvPr/>
        </p:nvCxnSpPr>
        <p:spPr>
          <a:xfrm>
            <a:off x="3645049" y="5971222"/>
            <a:ext cx="109562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11E95CF0-C7A0-4026-8D79-09071A2B856E}"/>
              </a:ext>
            </a:extLst>
          </p:cNvPr>
          <p:cNvSpPr txBox="1"/>
          <p:nvPr/>
        </p:nvSpPr>
        <p:spPr>
          <a:xfrm>
            <a:off x="4953000" y="5785022"/>
            <a:ext cx="1160895" cy="369332"/>
          </a:xfrm>
          <a:prstGeom prst="rect">
            <a:avLst/>
          </a:prstGeom>
          <a:noFill/>
        </p:spPr>
        <p:txBody>
          <a:bodyPr wrap="none" rtlCol="0">
            <a:spAutoFit/>
          </a:bodyPr>
          <a:lstStyle/>
          <a:p>
            <a:r>
              <a:rPr lang="en-CA" dirty="0"/>
              <a:t>- 0.4825e</a:t>
            </a:r>
          </a:p>
        </p:txBody>
      </p:sp>
      <p:sp>
        <p:nvSpPr>
          <p:cNvPr id="54" name="TextBox 53">
            <a:extLst>
              <a:ext uri="{FF2B5EF4-FFF2-40B4-BE49-F238E27FC236}">
                <a16:creationId xmlns:a16="http://schemas.microsoft.com/office/drawing/2014/main" id="{E09A6EE8-45D1-46A8-8E74-5DD64832D111}"/>
              </a:ext>
            </a:extLst>
          </p:cNvPr>
          <p:cNvSpPr txBox="1"/>
          <p:nvPr/>
        </p:nvSpPr>
        <p:spPr>
          <a:xfrm>
            <a:off x="4953000" y="4757167"/>
            <a:ext cx="1160895" cy="369332"/>
          </a:xfrm>
          <a:prstGeom prst="rect">
            <a:avLst/>
          </a:prstGeom>
          <a:noFill/>
        </p:spPr>
        <p:txBody>
          <a:bodyPr wrap="none" rtlCol="0">
            <a:spAutoFit/>
          </a:bodyPr>
          <a:lstStyle/>
          <a:p>
            <a:r>
              <a:rPr lang="en-CA" dirty="0"/>
              <a:t>- 0.4825e</a:t>
            </a:r>
          </a:p>
        </p:txBody>
      </p:sp>
      <p:sp>
        <p:nvSpPr>
          <p:cNvPr id="55" name="TextBox 54">
            <a:extLst>
              <a:ext uri="{FF2B5EF4-FFF2-40B4-BE49-F238E27FC236}">
                <a16:creationId xmlns:a16="http://schemas.microsoft.com/office/drawing/2014/main" id="{B4BD1E61-24B5-4863-9100-1B2420D450D0}"/>
              </a:ext>
            </a:extLst>
          </p:cNvPr>
          <p:cNvSpPr txBox="1"/>
          <p:nvPr/>
        </p:nvSpPr>
        <p:spPr>
          <a:xfrm>
            <a:off x="4953000" y="5289405"/>
            <a:ext cx="1087157" cy="369332"/>
          </a:xfrm>
          <a:prstGeom prst="rect">
            <a:avLst/>
          </a:prstGeom>
          <a:noFill/>
        </p:spPr>
        <p:txBody>
          <a:bodyPr wrap="none" rtlCol="0">
            <a:spAutoFit/>
          </a:bodyPr>
          <a:lstStyle/>
          <a:p>
            <a:r>
              <a:rPr lang="en-CA" dirty="0"/>
              <a:t>+ 0.965e</a:t>
            </a:r>
          </a:p>
        </p:txBody>
      </p:sp>
    </p:spTree>
    <p:extLst>
      <p:ext uri="{BB962C8B-B14F-4D97-AF65-F5344CB8AC3E}">
        <p14:creationId xmlns:p14="http://schemas.microsoft.com/office/powerpoint/2010/main" val="6809372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914" y="434109"/>
            <a:ext cx="8717662" cy="895927"/>
          </a:xfrm>
        </p:spPr>
        <p:txBody>
          <a:bodyPr/>
          <a:lstStyle/>
          <a:p>
            <a:r>
              <a:rPr lang="en-US" dirty="0"/>
              <a:t>Potentials Used in </a:t>
            </a:r>
            <a:r>
              <a:rPr lang="en-US" dirty="0" err="1"/>
              <a:t>MobCal</a:t>
            </a:r>
            <a:r>
              <a:rPr lang="en-US" dirty="0"/>
              <a:t>-MPI Trajectory Methods</a:t>
            </a:r>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5</a:t>
            </a:fld>
            <a:endParaRPr lang="en-US" dirty="0"/>
          </a:p>
        </p:txBody>
      </p:sp>
      <p:sp>
        <p:nvSpPr>
          <p:cNvPr id="10" name="Rectangle 2">
            <a:extLst>
              <a:ext uri="{FF2B5EF4-FFF2-40B4-BE49-F238E27FC236}">
                <a16:creationId xmlns:a16="http://schemas.microsoft.com/office/drawing/2014/main" id="{C813FE74-E323-4EFD-970A-E3E976515C39}"/>
              </a:ext>
            </a:extLst>
          </p:cNvPr>
          <p:cNvSpPr>
            <a:spLocks noChangeArrowheads="1"/>
          </p:cNvSpPr>
          <p:nvPr/>
        </p:nvSpPr>
        <p:spPr bwMode="auto">
          <a:xfrm>
            <a:off x="1891869" y="35614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13" name="Rectangle 2">
            <a:extLst>
              <a:ext uri="{FF2B5EF4-FFF2-40B4-BE49-F238E27FC236}">
                <a16:creationId xmlns:a16="http://schemas.microsoft.com/office/drawing/2014/main" id="{3BDA8BE9-B633-445D-9830-131F89934CD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4" name="Rectangle 5">
            <a:extLst>
              <a:ext uri="{FF2B5EF4-FFF2-40B4-BE49-F238E27FC236}">
                <a16:creationId xmlns:a16="http://schemas.microsoft.com/office/drawing/2014/main" id="{9AD179B8-CFE8-45F1-BCC4-A582C86CDD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5" name="Rectangle 2">
            <a:extLst>
              <a:ext uri="{FF2B5EF4-FFF2-40B4-BE49-F238E27FC236}">
                <a16:creationId xmlns:a16="http://schemas.microsoft.com/office/drawing/2014/main" id="{4C861EF6-76BE-456C-8723-01726149D7A8}"/>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6" name="Rectangle 4">
            <a:extLst>
              <a:ext uri="{FF2B5EF4-FFF2-40B4-BE49-F238E27FC236}">
                <a16:creationId xmlns:a16="http://schemas.microsoft.com/office/drawing/2014/main" id="{78BE7BCB-A12C-4D06-86CF-63AF19CBBE9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6">
            <a:extLst>
              <a:ext uri="{FF2B5EF4-FFF2-40B4-BE49-F238E27FC236}">
                <a16:creationId xmlns:a16="http://schemas.microsoft.com/office/drawing/2014/main" id="{2B3D7543-1483-4DFF-BD55-FB5FF5055EB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8" name="Rectangle 2">
            <a:extLst>
              <a:ext uri="{FF2B5EF4-FFF2-40B4-BE49-F238E27FC236}">
                <a16:creationId xmlns:a16="http://schemas.microsoft.com/office/drawing/2014/main" id="{4BD5DA78-05E4-47A6-9B9E-682E0915403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9" name="Rectangle 5">
            <a:extLst>
              <a:ext uri="{FF2B5EF4-FFF2-40B4-BE49-F238E27FC236}">
                <a16:creationId xmlns:a16="http://schemas.microsoft.com/office/drawing/2014/main" id="{6C263283-F716-42A4-868F-F8D873CCC8B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 name="Rectangle 7">
            <a:extLst>
              <a:ext uri="{FF2B5EF4-FFF2-40B4-BE49-F238E27FC236}">
                <a16:creationId xmlns:a16="http://schemas.microsoft.com/office/drawing/2014/main" id="{6A2F97B9-7FF1-48B2-8276-43C0B7B729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1" name="Rectangle 9">
            <a:extLst>
              <a:ext uri="{FF2B5EF4-FFF2-40B4-BE49-F238E27FC236}">
                <a16:creationId xmlns:a16="http://schemas.microsoft.com/office/drawing/2014/main" id="{099AD247-2911-4A26-BD84-4B1F66C756C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2" name="Rectangle 2">
            <a:extLst>
              <a:ext uri="{FF2B5EF4-FFF2-40B4-BE49-F238E27FC236}">
                <a16:creationId xmlns:a16="http://schemas.microsoft.com/office/drawing/2014/main" id="{200F62CB-1ECF-4886-B813-F2C1D835D6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3" name="Rectangle 4">
            <a:extLst>
              <a:ext uri="{FF2B5EF4-FFF2-40B4-BE49-F238E27FC236}">
                <a16:creationId xmlns:a16="http://schemas.microsoft.com/office/drawing/2014/main" id="{4DEBC3A6-E3A0-4612-83F2-034D1699AB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4" name="Rectangle 23">
            <a:extLst>
              <a:ext uri="{FF2B5EF4-FFF2-40B4-BE49-F238E27FC236}">
                <a16:creationId xmlns:a16="http://schemas.microsoft.com/office/drawing/2014/main" id="{B67F3753-6C5C-4D62-9137-33F14B99BD5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5" name="Rectangle 4">
            <a:extLst>
              <a:ext uri="{FF2B5EF4-FFF2-40B4-BE49-F238E27FC236}">
                <a16:creationId xmlns:a16="http://schemas.microsoft.com/office/drawing/2014/main" id="{B9C28AB9-1F4D-4EAB-B91D-0B5779C6DB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6" name="Rectangle 7">
            <a:extLst>
              <a:ext uri="{FF2B5EF4-FFF2-40B4-BE49-F238E27FC236}">
                <a16:creationId xmlns:a16="http://schemas.microsoft.com/office/drawing/2014/main" id="{8E973562-9AC6-42A6-9C24-DC43EAEC4AA1}"/>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7" name="Rectangle 9">
            <a:extLst>
              <a:ext uri="{FF2B5EF4-FFF2-40B4-BE49-F238E27FC236}">
                <a16:creationId xmlns:a16="http://schemas.microsoft.com/office/drawing/2014/main" id="{DC6AFB68-079E-4440-ACEB-050A3DDBA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8" name="Rectangle 11">
            <a:extLst>
              <a:ext uri="{FF2B5EF4-FFF2-40B4-BE49-F238E27FC236}">
                <a16:creationId xmlns:a16="http://schemas.microsoft.com/office/drawing/2014/main" id="{6F8A3DA5-2278-4A4F-9DC6-9D3F3B6A0F10}"/>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9" name="Rectangle 2">
            <a:extLst>
              <a:ext uri="{FF2B5EF4-FFF2-40B4-BE49-F238E27FC236}">
                <a16:creationId xmlns:a16="http://schemas.microsoft.com/office/drawing/2014/main" id="{D65F240A-59F9-4ADB-A76F-478EEDB14439}"/>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0" name="Rectangle 4">
            <a:extLst>
              <a:ext uri="{FF2B5EF4-FFF2-40B4-BE49-F238E27FC236}">
                <a16:creationId xmlns:a16="http://schemas.microsoft.com/office/drawing/2014/main" id="{5F78C5FD-FA4E-4C39-BB0E-C8C52E52030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1" name="Rectangle 2">
            <a:extLst>
              <a:ext uri="{FF2B5EF4-FFF2-40B4-BE49-F238E27FC236}">
                <a16:creationId xmlns:a16="http://schemas.microsoft.com/office/drawing/2014/main" id="{5338939C-8584-44B3-8E50-E3B06F61C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2" name="Rectangle 4">
            <a:extLst>
              <a:ext uri="{FF2B5EF4-FFF2-40B4-BE49-F238E27FC236}">
                <a16:creationId xmlns:a16="http://schemas.microsoft.com/office/drawing/2014/main" id="{C8E02F2A-A247-40B2-9264-B2E596C5340E}"/>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3" name="Rectangle 2">
            <a:extLst>
              <a:ext uri="{FF2B5EF4-FFF2-40B4-BE49-F238E27FC236}">
                <a16:creationId xmlns:a16="http://schemas.microsoft.com/office/drawing/2014/main" id="{F9BAD82B-51B9-4FD4-B04B-A3A29103552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4" name="Rectangle 4">
            <a:extLst>
              <a:ext uri="{FF2B5EF4-FFF2-40B4-BE49-F238E27FC236}">
                <a16:creationId xmlns:a16="http://schemas.microsoft.com/office/drawing/2014/main" id="{625A920C-9EA6-41EC-92A6-4BA32D774D8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5" name="Rectangle 6">
            <a:extLst>
              <a:ext uri="{FF2B5EF4-FFF2-40B4-BE49-F238E27FC236}">
                <a16:creationId xmlns:a16="http://schemas.microsoft.com/office/drawing/2014/main" id="{DC8954C3-E15A-40C7-AD1F-1E22F9FEA6D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6" name="Rectangle 5">
            <a:extLst>
              <a:ext uri="{FF2B5EF4-FFF2-40B4-BE49-F238E27FC236}">
                <a16:creationId xmlns:a16="http://schemas.microsoft.com/office/drawing/2014/main" id="{0F262170-70F6-4E9D-8500-3883FDD190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7" name="Rectangle 7">
            <a:extLst>
              <a:ext uri="{FF2B5EF4-FFF2-40B4-BE49-F238E27FC236}">
                <a16:creationId xmlns:a16="http://schemas.microsoft.com/office/drawing/2014/main" id="{A115BAC4-AC41-46D1-AF3A-7538DA8D3CCB}"/>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8" name="Rectangle 2">
            <a:extLst>
              <a:ext uri="{FF2B5EF4-FFF2-40B4-BE49-F238E27FC236}">
                <a16:creationId xmlns:a16="http://schemas.microsoft.com/office/drawing/2014/main" id="{CEAB0DF8-8238-4B03-9943-17F8AEE98F1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9" name="Rectangle 4">
            <a:extLst>
              <a:ext uri="{FF2B5EF4-FFF2-40B4-BE49-F238E27FC236}">
                <a16:creationId xmlns:a16="http://schemas.microsoft.com/office/drawing/2014/main" id="{657817A8-B950-4FAB-B349-44441BA08C9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40" name="Rectangle 6">
            <a:extLst>
              <a:ext uri="{FF2B5EF4-FFF2-40B4-BE49-F238E27FC236}">
                <a16:creationId xmlns:a16="http://schemas.microsoft.com/office/drawing/2014/main" id="{C3CB5AEF-F405-4E77-A5B2-5C0ECF26B9B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6" name="Rectangle 2">
            <a:extLst>
              <a:ext uri="{FF2B5EF4-FFF2-40B4-BE49-F238E27FC236}">
                <a16:creationId xmlns:a16="http://schemas.microsoft.com/office/drawing/2014/main" id="{869B4D7B-C83F-4ED3-BA62-977E333A5AAA}"/>
              </a:ext>
            </a:extLst>
          </p:cNvPr>
          <p:cNvSpPr>
            <a:spLocks noChangeArrowheads="1"/>
          </p:cNvSpPr>
          <p:nvPr/>
        </p:nvSpPr>
        <p:spPr bwMode="auto">
          <a:xfrm>
            <a:off x="4572000" y="2962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46" name="TextBox 45">
            <a:extLst>
              <a:ext uri="{FF2B5EF4-FFF2-40B4-BE49-F238E27FC236}">
                <a16:creationId xmlns:a16="http://schemas.microsoft.com/office/drawing/2014/main" id="{4F0BF799-FBEA-4B2A-AF21-3559FF3BCF90}"/>
              </a:ext>
            </a:extLst>
          </p:cNvPr>
          <p:cNvSpPr txBox="1"/>
          <p:nvPr/>
        </p:nvSpPr>
        <p:spPr>
          <a:xfrm>
            <a:off x="142513" y="1302067"/>
            <a:ext cx="9144000" cy="338554"/>
          </a:xfrm>
          <a:prstGeom prst="rect">
            <a:avLst/>
          </a:prstGeom>
          <a:noFill/>
        </p:spPr>
        <p:txBody>
          <a:bodyPr wrap="square" rtlCol="0">
            <a:spAutoFit/>
          </a:bodyPr>
          <a:lstStyle/>
          <a:p>
            <a:r>
              <a:rPr lang="en-CA" sz="1600" dirty="0"/>
              <a:t>All CCS software before has used 12-6 LJ vdW potentials (</a:t>
            </a:r>
            <a:r>
              <a:rPr lang="en-CA" sz="1600" dirty="0" err="1"/>
              <a:t>MobCal</a:t>
            </a:r>
            <a:r>
              <a:rPr lang="en-CA" sz="1600" dirty="0"/>
              <a:t>, </a:t>
            </a:r>
            <a:r>
              <a:rPr lang="en-CA" sz="1600" dirty="0" err="1"/>
              <a:t>IMoS</a:t>
            </a:r>
            <a:r>
              <a:rPr lang="en-CA" sz="1600" dirty="0"/>
              <a:t>, HPCCS)</a:t>
            </a:r>
            <a:endParaRPr lang="en-US" sz="1600" dirty="0"/>
          </a:p>
        </p:txBody>
      </p:sp>
      <p:sp>
        <p:nvSpPr>
          <p:cNvPr id="43" name="TextBox 42">
            <a:extLst>
              <a:ext uri="{FF2B5EF4-FFF2-40B4-BE49-F238E27FC236}">
                <a16:creationId xmlns:a16="http://schemas.microsoft.com/office/drawing/2014/main" id="{1198D714-E4C7-4192-A03E-3FA0EFBB38FF}"/>
              </a:ext>
            </a:extLst>
          </p:cNvPr>
          <p:cNvSpPr txBox="1"/>
          <p:nvPr/>
        </p:nvSpPr>
        <p:spPr>
          <a:xfrm>
            <a:off x="142513" y="2700294"/>
            <a:ext cx="8529971" cy="1077218"/>
          </a:xfrm>
          <a:prstGeom prst="rect">
            <a:avLst/>
          </a:prstGeom>
          <a:noFill/>
        </p:spPr>
        <p:txBody>
          <a:bodyPr wrap="square" rtlCol="0">
            <a:spAutoFit/>
          </a:bodyPr>
          <a:lstStyle/>
          <a:p>
            <a:r>
              <a:rPr lang="en-CA" sz="1600" dirty="0"/>
              <a:t>However, most molecular mechanics forcefields use different potentials to govern </a:t>
            </a:r>
            <a:r>
              <a:rPr lang="en-CA" sz="1600" dirty="0" err="1"/>
              <a:t>vdW</a:t>
            </a:r>
            <a:r>
              <a:rPr lang="en-CA" sz="1600" dirty="0"/>
              <a:t> interaction potentials. </a:t>
            </a:r>
          </a:p>
          <a:p>
            <a:endParaRPr lang="en-CA" sz="1600" dirty="0"/>
          </a:p>
          <a:p>
            <a:r>
              <a:rPr lang="en-CA" sz="1600" dirty="0"/>
              <a:t>One example is the Exp-6 type potential used in the MM3 forcefield</a:t>
            </a:r>
            <a:endParaRPr lang="en-US" sz="1600"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E87AD79-FC4F-4E5F-AC78-F0416579807F}"/>
                  </a:ext>
                </a:extLst>
              </p:cNvPr>
              <p:cNvSpPr txBox="1"/>
              <p:nvPr/>
            </p:nvSpPr>
            <p:spPr>
              <a:xfrm>
                <a:off x="2772887" y="1738093"/>
                <a:ext cx="3372141" cy="7562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ea typeface="Cambria Math" panose="02040503050406030204" pitchFamily="18" charset="0"/>
                            </a:rPr>
                          </m:ctrlPr>
                        </m:sSubPr>
                        <m:e>
                          <m:r>
                            <m:rPr>
                              <m:sty m:val="p"/>
                            </m:rPr>
                            <a:rPr lang="el-GR" i="1" smtClean="0">
                              <a:latin typeface="Cambria Math" panose="02040503050406030204" pitchFamily="18" charset="0"/>
                              <a:ea typeface="Cambria Math" panose="02040503050406030204" pitchFamily="18" charset="0"/>
                            </a:rPr>
                            <m:t>Φ</m:t>
                          </m:r>
                        </m:e>
                        <m:sub>
                          <m:r>
                            <a:rPr lang="en-CA" b="0" i="1" smtClean="0">
                              <a:latin typeface="Cambria Math" panose="02040503050406030204" pitchFamily="18" charset="0"/>
                              <a:ea typeface="Cambria Math" panose="02040503050406030204" pitchFamily="18" charset="0"/>
                            </a:rPr>
                            <m:t>𝑣𝑑𝑊</m:t>
                          </m:r>
                        </m:sub>
                      </m:sSub>
                      <m:r>
                        <a:rPr lang="en-CA" b="0" i="1" smtClean="0">
                          <a:latin typeface="Cambria Math" panose="02040503050406030204" pitchFamily="18" charset="0"/>
                          <a:ea typeface="Cambria Math" panose="02040503050406030204" pitchFamily="18" charset="0"/>
                        </a:rPr>
                        <m:t>=</m:t>
                      </m:r>
                      <m:nary>
                        <m:naryPr>
                          <m:chr m:val="∑"/>
                          <m:ctrlPr>
                            <a:rPr lang="en-CA" b="0" i="1" smtClean="0">
                              <a:latin typeface="Cambria Math" panose="02040503050406030204" pitchFamily="18" charset="0"/>
                              <a:ea typeface="Cambria Math" panose="02040503050406030204" pitchFamily="18" charset="0"/>
                            </a:rPr>
                          </m:ctrlPr>
                        </m:naryPr>
                        <m:sub>
                          <m:r>
                            <m:rPr>
                              <m:brk m:alnAt="23"/>
                            </m:rPr>
                            <a:rPr lang="en-CA" b="0" i="1" smtClean="0">
                              <a:latin typeface="Cambria Math" panose="02040503050406030204" pitchFamily="18" charset="0"/>
                              <a:ea typeface="Cambria Math" panose="02040503050406030204" pitchFamily="18" charset="0"/>
                            </a:rPr>
                            <m:t>𝑖</m:t>
                          </m:r>
                          <m:r>
                            <a:rPr lang="en-CA" b="0" i="1" smtClean="0">
                              <a:latin typeface="Cambria Math" panose="02040503050406030204" pitchFamily="18" charset="0"/>
                              <a:ea typeface="Cambria Math" panose="02040503050406030204" pitchFamily="18" charset="0"/>
                            </a:rPr>
                            <m:t>=1</m:t>
                          </m:r>
                        </m:sub>
                        <m:sup>
                          <m:r>
                            <a:rPr lang="en-CA" b="0" i="1" smtClean="0">
                              <a:latin typeface="Cambria Math" panose="02040503050406030204" pitchFamily="18" charset="0"/>
                              <a:ea typeface="Cambria Math" panose="02040503050406030204" pitchFamily="18" charset="0"/>
                            </a:rPr>
                            <m:t>𝑛</m:t>
                          </m:r>
                        </m:sup>
                        <m:e>
                          <m:r>
                            <a:rPr lang="en-CA" i="1">
                              <a:latin typeface="Cambria Math" panose="02040503050406030204" pitchFamily="18" charset="0"/>
                              <a:ea typeface="Cambria Math" panose="02040503050406030204" pitchFamily="18" charset="0"/>
                            </a:rPr>
                            <m:t>4</m:t>
                          </m:r>
                          <m:sSub>
                            <m:sSubPr>
                              <m:ctrlPr>
                                <a:rPr lang="en-CA" b="0" i="1" smtClean="0">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ea typeface="Cambria Math" panose="02040503050406030204" pitchFamily="18" charset="0"/>
                                </a:rPr>
                                <m:t>𝑖</m:t>
                              </m:r>
                            </m:sub>
                          </m:sSub>
                          <m:r>
                            <a:rPr lang="en-CA" i="1">
                              <a:latin typeface="Cambria Math" panose="02040503050406030204" pitchFamily="18" charset="0"/>
                              <a:ea typeface="Cambria Math" panose="02040503050406030204" pitchFamily="18" charset="0"/>
                            </a:rPr>
                            <m:t> </m:t>
                          </m:r>
                          <m:d>
                            <m:dPr>
                              <m:begChr m:val="["/>
                              <m:endChr m:val="]"/>
                              <m:ctrlPr>
                                <a:rPr lang="en-CA" i="1">
                                  <a:latin typeface="Cambria Math" panose="02040503050406030204" pitchFamily="18" charset="0"/>
                                  <a:ea typeface="Cambria Math" panose="02040503050406030204" pitchFamily="18" charset="0"/>
                                </a:rPr>
                              </m:ctrlPr>
                            </m:dPr>
                            <m:e>
                              <m:sSup>
                                <m:sSupPr>
                                  <m:ctrlPr>
                                    <a:rPr lang="en-CA" i="1">
                                      <a:latin typeface="Cambria Math" panose="02040503050406030204" pitchFamily="18" charset="0"/>
                                      <a:ea typeface="Cambria Math" panose="02040503050406030204" pitchFamily="18" charset="0"/>
                                    </a:rPr>
                                  </m:ctrlPr>
                                </m:sSupPr>
                                <m:e>
                                  <m:d>
                                    <m:dPr>
                                      <m:ctrlPr>
                                        <a:rPr lang="en-CA" i="1">
                                          <a:latin typeface="Cambria Math" panose="02040503050406030204" pitchFamily="18" charset="0"/>
                                          <a:ea typeface="Cambria Math" panose="02040503050406030204" pitchFamily="18" charset="0"/>
                                        </a:rPr>
                                      </m:ctrlPr>
                                    </m:dPr>
                                    <m:e>
                                      <m:f>
                                        <m:fPr>
                                          <m:ctrlPr>
                                            <a:rPr lang="en-CA" i="1">
                                              <a:latin typeface="Cambria Math" panose="02040503050406030204" pitchFamily="18" charset="0"/>
                                              <a:ea typeface="Cambria Math" panose="02040503050406030204" pitchFamily="18" charset="0"/>
                                            </a:rPr>
                                          </m:ctrlPr>
                                        </m:fPr>
                                        <m:num>
                                          <m:sSub>
                                            <m:sSubPr>
                                              <m:ctrlPr>
                                                <a:rPr lang="en-CA" b="0" i="1" smtClean="0">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𝜎</m:t>
                                              </m:r>
                                            </m:e>
                                            <m:sub>
                                              <m:r>
                                                <a:rPr lang="en-CA" b="0" i="1" smtClean="0">
                                                  <a:latin typeface="Cambria Math" panose="02040503050406030204" pitchFamily="18" charset="0"/>
                                                  <a:ea typeface="Cambria Math" panose="02040503050406030204" pitchFamily="18" charset="0"/>
                                                </a:rPr>
                                                <m:t>𝑖</m:t>
                                              </m:r>
                                            </m:sub>
                                          </m:sSub>
                                        </m:num>
                                        <m:den>
                                          <m:sSub>
                                            <m:sSubPr>
                                              <m:ctrlPr>
                                                <a:rPr lang="en-CA" b="0" i="1" smtClean="0">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𝑟</m:t>
                                              </m:r>
                                            </m:e>
                                            <m:sub>
                                              <m:r>
                                                <a:rPr lang="en-CA" b="0" i="1" smtClean="0">
                                                  <a:latin typeface="Cambria Math" panose="02040503050406030204" pitchFamily="18" charset="0"/>
                                                  <a:ea typeface="Cambria Math" panose="02040503050406030204" pitchFamily="18" charset="0"/>
                                                </a:rPr>
                                                <m:t>𝑖</m:t>
                                              </m:r>
                                            </m:sub>
                                          </m:sSub>
                                        </m:den>
                                      </m:f>
                                    </m:e>
                                  </m:d>
                                </m:e>
                                <m:sup>
                                  <m:r>
                                    <a:rPr lang="en-CA" i="1">
                                      <a:latin typeface="Cambria Math" panose="02040503050406030204" pitchFamily="18" charset="0"/>
                                      <a:ea typeface="Cambria Math" panose="02040503050406030204" pitchFamily="18" charset="0"/>
                                    </a:rPr>
                                    <m:t>12</m:t>
                                  </m:r>
                                </m:sup>
                              </m:sSup>
                              <m:r>
                                <a:rPr lang="en-CA" i="1">
                                  <a:latin typeface="Cambria Math" panose="02040503050406030204" pitchFamily="18" charset="0"/>
                                  <a:ea typeface="Cambria Math" panose="02040503050406030204" pitchFamily="18" charset="0"/>
                                </a:rPr>
                                <m:t>−</m:t>
                              </m:r>
                              <m:sSup>
                                <m:sSupPr>
                                  <m:ctrlPr>
                                    <a:rPr lang="en-CA" i="1">
                                      <a:latin typeface="Cambria Math" panose="02040503050406030204" pitchFamily="18" charset="0"/>
                                      <a:ea typeface="Cambria Math" panose="02040503050406030204" pitchFamily="18" charset="0"/>
                                    </a:rPr>
                                  </m:ctrlPr>
                                </m:sSupPr>
                                <m:e>
                                  <m:d>
                                    <m:dPr>
                                      <m:ctrlPr>
                                        <a:rPr lang="en-CA" i="1">
                                          <a:latin typeface="Cambria Math" panose="02040503050406030204" pitchFamily="18" charset="0"/>
                                          <a:ea typeface="Cambria Math" panose="02040503050406030204" pitchFamily="18" charset="0"/>
                                        </a:rPr>
                                      </m:ctrlPr>
                                    </m:dPr>
                                    <m:e>
                                      <m:f>
                                        <m:fPr>
                                          <m:ctrlPr>
                                            <a:rPr lang="en-CA" i="1">
                                              <a:latin typeface="Cambria Math" panose="02040503050406030204" pitchFamily="18" charset="0"/>
                                              <a:ea typeface="Cambria Math" panose="02040503050406030204" pitchFamily="18" charset="0"/>
                                            </a:rPr>
                                          </m:ctrlPr>
                                        </m:fPr>
                                        <m:num>
                                          <m:sSub>
                                            <m:sSubPr>
                                              <m:ctrlPr>
                                                <a:rPr lang="en-CA" b="0" i="1" smtClean="0">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𝜎</m:t>
                                              </m:r>
                                            </m:e>
                                            <m:sub>
                                              <m:r>
                                                <a:rPr lang="en-CA" b="0" i="1" smtClean="0">
                                                  <a:latin typeface="Cambria Math" panose="02040503050406030204" pitchFamily="18" charset="0"/>
                                                  <a:ea typeface="Cambria Math" panose="02040503050406030204" pitchFamily="18" charset="0"/>
                                                </a:rPr>
                                                <m:t>𝑖</m:t>
                                              </m:r>
                                            </m:sub>
                                          </m:sSub>
                                        </m:num>
                                        <m:den>
                                          <m:sSub>
                                            <m:sSubPr>
                                              <m:ctrlPr>
                                                <a:rPr lang="en-CA" b="0" i="1" smtClean="0">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𝑟</m:t>
                                              </m:r>
                                            </m:e>
                                            <m:sub>
                                              <m:r>
                                                <a:rPr lang="en-CA" b="0" i="1" smtClean="0">
                                                  <a:latin typeface="Cambria Math" panose="02040503050406030204" pitchFamily="18" charset="0"/>
                                                  <a:ea typeface="Cambria Math" panose="02040503050406030204" pitchFamily="18" charset="0"/>
                                                </a:rPr>
                                                <m:t>𝑖</m:t>
                                              </m:r>
                                            </m:sub>
                                          </m:sSub>
                                        </m:den>
                                      </m:f>
                                    </m:e>
                                  </m:d>
                                </m:e>
                                <m:sup>
                                  <m:r>
                                    <a:rPr lang="en-CA" i="1">
                                      <a:latin typeface="Cambria Math" panose="02040503050406030204" pitchFamily="18" charset="0"/>
                                      <a:ea typeface="Cambria Math" panose="02040503050406030204" pitchFamily="18" charset="0"/>
                                    </a:rPr>
                                    <m:t>6</m:t>
                                  </m:r>
                                </m:sup>
                              </m:sSup>
                            </m:e>
                          </m:d>
                        </m:e>
                      </m:nary>
                    </m:oMath>
                  </m:oMathPara>
                </a14:m>
                <a:endParaRPr lang="en-CA" dirty="0"/>
              </a:p>
            </p:txBody>
          </p:sp>
        </mc:Choice>
        <mc:Fallback xmlns="">
          <p:sp>
            <p:nvSpPr>
              <p:cNvPr id="9" name="TextBox 8">
                <a:extLst>
                  <a:ext uri="{FF2B5EF4-FFF2-40B4-BE49-F238E27FC236}">
                    <a16:creationId xmlns:a16="http://schemas.microsoft.com/office/drawing/2014/main" id="{4E87AD79-FC4F-4E5F-AC78-F0416579807F}"/>
                  </a:ext>
                </a:extLst>
              </p:cNvPr>
              <p:cNvSpPr txBox="1">
                <a:spLocks noRot="1" noChangeAspect="1" noMove="1" noResize="1" noEditPoints="1" noAdjustHandles="1" noChangeArrowheads="1" noChangeShapeType="1" noTextEdit="1"/>
              </p:cNvSpPr>
              <p:nvPr/>
            </p:nvSpPr>
            <p:spPr>
              <a:xfrm>
                <a:off x="2772887" y="1738093"/>
                <a:ext cx="3372141" cy="756233"/>
              </a:xfrm>
              <a:prstGeom prst="rect">
                <a:avLst/>
              </a:prstGeom>
              <a:blipFill>
                <a:blip r:embed="rId3"/>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225F4444-56DA-434B-A67E-153ECF2C87A4}"/>
                  </a:ext>
                </a:extLst>
              </p:cNvPr>
              <p:cNvSpPr txBox="1"/>
              <p:nvPr/>
            </p:nvSpPr>
            <p:spPr>
              <a:xfrm>
                <a:off x="1909610" y="3882013"/>
                <a:ext cx="5609805" cy="7562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ea typeface="Cambria Math" panose="02040503050406030204" pitchFamily="18" charset="0"/>
                            </a:rPr>
                          </m:ctrlPr>
                        </m:sSubPr>
                        <m:e>
                          <m:r>
                            <m:rPr>
                              <m:sty m:val="p"/>
                            </m:rPr>
                            <a:rPr lang="el-GR" i="1" smtClean="0">
                              <a:latin typeface="Cambria Math" panose="02040503050406030204" pitchFamily="18" charset="0"/>
                              <a:ea typeface="Cambria Math" panose="02040503050406030204" pitchFamily="18" charset="0"/>
                            </a:rPr>
                            <m:t>Φ</m:t>
                          </m:r>
                        </m:e>
                        <m:sub>
                          <m:r>
                            <a:rPr lang="en-CA" b="0" i="1" smtClean="0">
                              <a:latin typeface="Cambria Math" panose="02040503050406030204" pitchFamily="18" charset="0"/>
                              <a:ea typeface="Cambria Math" panose="02040503050406030204" pitchFamily="18" charset="0"/>
                            </a:rPr>
                            <m:t>𝑣𝑑𝑊</m:t>
                          </m:r>
                        </m:sub>
                      </m:sSub>
                      <m:r>
                        <a:rPr lang="en-CA" b="0" i="1" smtClean="0">
                          <a:latin typeface="Cambria Math" panose="02040503050406030204" pitchFamily="18" charset="0"/>
                          <a:ea typeface="Cambria Math" panose="02040503050406030204" pitchFamily="18" charset="0"/>
                        </a:rPr>
                        <m:t>=</m:t>
                      </m:r>
                      <m:nary>
                        <m:naryPr>
                          <m:chr m:val="∑"/>
                          <m:ctrlPr>
                            <a:rPr lang="en-CA" b="0" i="1" smtClean="0">
                              <a:latin typeface="Cambria Math" panose="02040503050406030204" pitchFamily="18" charset="0"/>
                              <a:ea typeface="Cambria Math" panose="02040503050406030204" pitchFamily="18" charset="0"/>
                            </a:rPr>
                          </m:ctrlPr>
                        </m:naryPr>
                        <m:sub>
                          <m:r>
                            <m:rPr>
                              <m:brk m:alnAt="23"/>
                            </m:rPr>
                            <a:rPr lang="en-CA" b="0" i="1" smtClean="0">
                              <a:latin typeface="Cambria Math" panose="02040503050406030204" pitchFamily="18" charset="0"/>
                              <a:ea typeface="Cambria Math" panose="02040503050406030204" pitchFamily="18" charset="0"/>
                            </a:rPr>
                            <m:t>𝑖</m:t>
                          </m:r>
                          <m:r>
                            <a:rPr lang="en-CA" b="0" i="1" smtClean="0">
                              <a:latin typeface="Cambria Math" panose="02040503050406030204" pitchFamily="18" charset="0"/>
                              <a:ea typeface="Cambria Math" panose="02040503050406030204" pitchFamily="18" charset="0"/>
                            </a:rPr>
                            <m:t>=1</m:t>
                          </m:r>
                        </m:sub>
                        <m:sup>
                          <m:r>
                            <a:rPr lang="en-CA" b="0" i="1" smtClean="0">
                              <a:latin typeface="Cambria Math" panose="02040503050406030204" pitchFamily="18" charset="0"/>
                              <a:ea typeface="Cambria Math" panose="02040503050406030204" pitchFamily="18" charset="0"/>
                            </a:rPr>
                            <m:t>𝑛</m:t>
                          </m:r>
                        </m:sup>
                        <m:e>
                          <m:sSub>
                            <m:sSubPr>
                              <m:ctrlPr>
                                <a:rPr lang="en-CA" b="0" i="1" smtClean="0">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ea typeface="Cambria Math" panose="02040503050406030204" pitchFamily="18" charset="0"/>
                                </a:rPr>
                                <m:t>𝑖</m:t>
                              </m:r>
                            </m:sub>
                          </m:sSub>
                          <m:r>
                            <a:rPr lang="en-CA" i="1">
                              <a:latin typeface="Cambria Math" panose="02040503050406030204" pitchFamily="18" charset="0"/>
                              <a:ea typeface="Cambria Math" panose="02040503050406030204" pitchFamily="18" charset="0"/>
                            </a:rPr>
                            <m:t> </m:t>
                          </m:r>
                          <m:d>
                            <m:dPr>
                              <m:begChr m:val="["/>
                              <m:endChr m:val="]"/>
                              <m:ctrlPr>
                                <a:rPr lang="en-CA" i="1">
                                  <a:latin typeface="Cambria Math" panose="02040503050406030204" pitchFamily="18" charset="0"/>
                                  <a:ea typeface="Cambria Math" panose="02040503050406030204" pitchFamily="18" charset="0"/>
                                </a:rPr>
                              </m:ctrlPr>
                            </m:dPr>
                            <m:e>
                              <m:r>
                                <a:rPr lang="en-CA" b="0" i="1" smtClean="0">
                                  <a:latin typeface="Cambria Math" panose="02040503050406030204" pitchFamily="18" charset="0"/>
                                  <a:ea typeface="Cambria Math" panose="02040503050406030204" pitchFamily="18" charset="0"/>
                                </a:rPr>
                                <m:t>1.84×</m:t>
                              </m:r>
                              <m:sSup>
                                <m:sSupPr>
                                  <m:ctrlPr>
                                    <a:rPr lang="en-CA" b="0" i="1" smtClean="0">
                                      <a:latin typeface="Cambria Math" panose="02040503050406030204" pitchFamily="18" charset="0"/>
                                      <a:ea typeface="Cambria Math" panose="02040503050406030204" pitchFamily="18" charset="0"/>
                                    </a:rPr>
                                  </m:ctrlPr>
                                </m:sSupPr>
                                <m:e>
                                  <m:r>
                                    <a:rPr lang="en-CA" b="0" i="1" smtClean="0">
                                      <a:latin typeface="Cambria Math" panose="02040503050406030204" pitchFamily="18" charset="0"/>
                                      <a:ea typeface="Cambria Math" panose="02040503050406030204" pitchFamily="18" charset="0"/>
                                    </a:rPr>
                                    <m:t>10</m:t>
                                  </m:r>
                                </m:e>
                                <m:sup>
                                  <m:r>
                                    <a:rPr lang="en-CA" b="0" i="1" smtClean="0">
                                      <a:latin typeface="Cambria Math" panose="02040503050406030204" pitchFamily="18" charset="0"/>
                                      <a:ea typeface="Cambria Math" panose="02040503050406030204" pitchFamily="18" charset="0"/>
                                    </a:rPr>
                                    <m:t>5</m:t>
                                  </m:r>
                                </m:sup>
                              </m:sSup>
                              <m:func>
                                <m:funcPr>
                                  <m:ctrlPr>
                                    <a:rPr lang="en-CA" b="0" i="1" smtClean="0">
                                      <a:latin typeface="Cambria Math" panose="02040503050406030204" pitchFamily="18" charset="0"/>
                                      <a:ea typeface="Cambria Math" panose="02040503050406030204" pitchFamily="18" charset="0"/>
                                    </a:rPr>
                                  </m:ctrlPr>
                                </m:funcPr>
                                <m:fName>
                                  <m:r>
                                    <m:rPr>
                                      <m:sty m:val="p"/>
                                    </m:rPr>
                                    <a:rPr lang="en-CA" b="0" i="0" smtClean="0">
                                      <a:latin typeface="Cambria Math" panose="02040503050406030204" pitchFamily="18" charset="0"/>
                                      <a:ea typeface="Cambria Math" panose="02040503050406030204" pitchFamily="18" charset="0"/>
                                    </a:rPr>
                                    <m:t>exp</m:t>
                                  </m:r>
                                </m:fName>
                                <m:e>
                                  <m:d>
                                    <m:dPr>
                                      <m:ctrlPr>
                                        <a:rPr lang="en-CA" b="0" i="1" smtClean="0">
                                          <a:latin typeface="Cambria Math" panose="02040503050406030204" pitchFamily="18" charset="0"/>
                                          <a:ea typeface="Cambria Math" panose="02040503050406030204" pitchFamily="18" charset="0"/>
                                        </a:rPr>
                                      </m:ctrlPr>
                                    </m:dPr>
                                    <m:e>
                                      <m:r>
                                        <a:rPr lang="en-CA" b="0" i="1" smtClean="0">
                                          <a:latin typeface="Cambria Math" panose="02040503050406030204" pitchFamily="18" charset="0"/>
                                          <a:ea typeface="Cambria Math" panose="02040503050406030204" pitchFamily="18" charset="0"/>
                                        </a:rPr>
                                        <m:t>−</m:t>
                                      </m:r>
                                      <m:f>
                                        <m:fPr>
                                          <m:ctrlPr>
                                            <a:rPr lang="en-CA" b="0" i="1" smtClean="0">
                                              <a:latin typeface="Cambria Math" panose="02040503050406030204" pitchFamily="18" charset="0"/>
                                              <a:ea typeface="Cambria Math" panose="02040503050406030204" pitchFamily="18" charset="0"/>
                                            </a:rPr>
                                          </m:ctrlPr>
                                        </m:fPr>
                                        <m:num>
                                          <m:r>
                                            <a:rPr lang="en-CA" i="1">
                                              <a:latin typeface="Cambria Math" panose="02040503050406030204" pitchFamily="18" charset="0"/>
                                              <a:ea typeface="Cambria Math" panose="02040503050406030204" pitchFamily="18" charset="0"/>
                                            </a:rPr>
                                            <m:t>12</m:t>
                                          </m:r>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𝑟</m:t>
                                              </m:r>
                                            </m:e>
                                            <m:sub>
                                              <m:r>
                                                <a:rPr lang="en-CA" i="1">
                                                  <a:latin typeface="Cambria Math" panose="02040503050406030204" pitchFamily="18" charset="0"/>
                                                  <a:ea typeface="Cambria Math" panose="02040503050406030204" pitchFamily="18" charset="0"/>
                                                </a:rPr>
                                                <m:t>𝑖</m:t>
                                              </m:r>
                                            </m:sub>
                                          </m:sSub>
                                        </m:num>
                                        <m:den>
                                          <m:sSubSup>
                                            <m:sSubSupPr>
                                              <m:ctrlPr>
                                                <a:rPr lang="en-CA" b="0" i="1" smtClean="0">
                                                  <a:latin typeface="Cambria Math" panose="02040503050406030204" pitchFamily="18" charset="0"/>
                                                  <a:ea typeface="Cambria Math" panose="02040503050406030204" pitchFamily="18" charset="0"/>
                                                </a:rPr>
                                              </m:ctrlPr>
                                            </m:sSubSupPr>
                                            <m:e>
                                              <m:r>
                                                <a:rPr lang="en-CA" b="0" i="1" smtClean="0">
                                                  <a:latin typeface="Cambria Math" panose="02040503050406030204" pitchFamily="18" charset="0"/>
                                                  <a:ea typeface="Cambria Math" panose="02040503050406030204" pitchFamily="18" charset="0"/>
                                                </a:rPr>
                                                <m:t>𝑟</m:t>
                                              </m:r>
                                            </m:e>
                                            <m:sub>
                                              <m:r>
                                                <a:rPr lang="en-CA" b="0" i="1" smtClean="0">
                                                  <a:latin typeface="Cambria Math" panose="02040503050406030204" pitchFamily="18" charset="0"/>
                                                  <a:ea typeface="Cambria Math" panose="02040503050406030204" pitchFamily="18" charset="0"/>
                                                </a:rPr>
                                                <m:t>𝑖</m:t>
                                              </m:r>
                                            </m:sub>
                                            <m:sup>
                                              <m:r>
                                                <a:rPr lang="en-CA" b="0" i="1" smtClean="0">
                                                  <a:latin typeface="Cambria Math" panose="02040503050406030204" pitchFamily="18" charset="0"/>
                                                  <a:ea typeface="Cambria Math" panose="02040503050406030204" pitchFamily="18" charset="0"/>
                                                </a:rPr>
                                                <m:t>∗</m:t>
                                              </m:r>
                                            </m:sup>
                                          </m:sSubSup>
                                        </m:den>
                                      </m:f>
                                    </m:e>
                                  </m:d>
                                </m:e>
                              </m:func>
                              <m:r>
                                <a:rPr lang="en-CA" b="0" i="1" smtClean="0">
                                  <a:latin typeface="Cambria Math" panose="02040503050406030204" pitchFamily="18" charset="0"/>
                                  <a:ea typeface="Cambria Math" panose="02040503050406030204" pitchFamily="18" charset="0"/>
                                </a:rPr>
                                <m:t>−2.25</m:t>
                              </m:r>
                              <m:sSup>
                                <m:sSupPr>
                                  <m:ctrlPr>
                                    <a:rPr lang="en-CA" b="0" i="1" smtClean="0">
                                      <a:latin typeface="Cambria Math" panose="02040503050406030204" pitchFamily="18" charset="0"/>
                                      <a:ea typeface="Cambria Math" panose="02040503050406030204" pitchFamily="18" charset="0"/>
                                    </a:rPr>
                                  </m:ctrlPr>
                                </m:sSupPr>
                                <m:e>
                                  <m:d>
                                    <m:dPr>
                                      <m:ctrlPr>
                                        <a:rPr lang="en-CA" b="0" i="1" smtClean="0">
                                          <a:latin typeface="Cambria Math" panose="02040503050406030204" pitchFamily="18" charset="0"/>
                                          <a:ea typeface="Cambria Math" panose="02040503050406030204" pitchFamily="18" charset="0"/>
                                        </a:rPr>
                                      </m:ctrlPr>
                                    </m:dPr>
                                    <m:e>
                                      <m:f>
                                        <m:fPr>
                                          <m:ctrlPr>
                                            <a:rPr lang="en-CA" b="0" i="1" smtClean="0">
                                              <a:latin typeface="Cambria Math" panose="02040503050406030204" pitchFamily="18" charset="0"/>
                                              <a:ea typeface="Cambria Math" panose="02040503050406030204" pitchFamily="18" charset="0"/>
                                            </a:rPr>
                                          </m:ctrlPr>
                                        </m:fPr>
                                        <m:num>
                                          <m:sSubSup>
                                            <m:sSubSupPr>
                                              <m:ctrlPr>
                                                <a:rPr lang="en-CA" b="0" i="1" smtClean="0">
                                                  <a:latin typeface="Cambria Math" panose="02040503050406030204" pitchFamily="18" charset="0"/>
                                                  <a:ea typeface="Cambria Math" panose="02040503050406030204" pitchFamily="18" charset="0"/>
                                                </a:rPr>
                                              </m:ctrlPr>
                                            </m:sSubSupPr>
                                            <m:e>
                                              <m:r>
                                                <a:rPr lang="en-CA" b="0" i="1" smtClean="0">
                                                  <a:latin typeface="Cambria Math" panose="02040503050406030204" pitchFamily="18" charset="0"/>
                                                  <a:ea typeface="Cambria Math" panose="02040503050406030204" pitchFamily="18" charset="0"/>
                                                </a:rPr>
                                                <m:t>𝑟</m:t>
                                              </m:r>
                                            </m:e>
                                            <m:sub>
                                              <m:r>
                                                <a:rPr lang="en-CA" b="0" i="1" smtClean="0">
                                                  <a:latin typeface="Cambria Math" panose="02040503050406030204" pitchFamily="18" charset="0"/>
                                                  <a:ea typeface="Cambria Math" panose="02040503050406030204" pitchFamily="18" charset="0"/>
                                                </a:rPr>
                                                <m:t>𝑖</m:t>
                                              </m:r>
                                            </m:sub>
                                            <m:sup>
                                              <m:r>
                                                <a:rPr lang="en-CA" b="0" i="1" smtClean="0">
                                                  <a:latin typeface="Cambria Math" panose="02040503050406030204" pitchFamily="18" charset="0"/>
                                                  <a:ea typeface="Cambria Math" panose="02040503050406030204" pitchFamily="18" charset="0"/>
                                                </a:rPr>
                                                <m:t>∗</m:t>
                                              </m:r>
                                            </m:sup>
                                          </m:sSubSup>
                                        </m:num>
                                        <m:den>
                                          <m:sSub>
                                            <m:sSubPr>
                                              <m:ctrlPr>
                                                <a:rPr lang="en-CA" b="0" i="1" smtClean="0">
                                                  <a:latin typeface="Cambria Math" panose="02040503050406030204" pitchFamily="18" charset="0"/>
                                                  <a:ea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𝑟</m:t>
                                              </m:r>
                                            </m:e>
                                            <m:sub>
                                              <m:r>
                                                <a:rPr lang="en-CA" b="0" i="1" smtClean="0">
                                                  <a:latin typeface="Cambria Math" panose="02040503050406030204" pitchFamily="18" charset="0"/>
                                                  <a:ea typeface="Cambria Math" panose="02040503050406030204" pitchFamily="18" charset="0"/>
                                                </a:rPr>
                                                <m:t>𝑖</m:t>
                                              </m:r>
                                            </m:sub>
                                          </m:sSub>
                                        </m:den>
                                      </m:f>
                                    </m:e>
                                  </m:d>
                                </m:e>
                                <m:sup>
                                  <m:r>
                                    <a:rPr lang="en-CA" b="0" i="1" smtClean="0">
                                      <a:latin typeface="Cambria Math" panose="02040503050406030204" pitchFamily="18" charset="0"/>
                                      <a:ea typeface="Cambria Math" panose="02040503050406030204" pitchFamily="18" charset="0"/>
                                    </a:rPr>
                                    <m:t>6</m:t>
                                  </m:r>
                                </m:sup>
                              </m:sSup>
                            </m:e>
                          </m:d>
                        </m:e>
                      </m:nary>
                    </m:oMath>
                  </m:oMathPara>
                </a14:m>
                <a:endParaRPr lang="en-CA" dirty="0"/>
              </a:p>
            </p:txBody>
          </p:sp>
        </mc:Choice>
        <mc:Fallback xmlns="">
          <p:sp>
            <p:nvSpPr>
              <p:cNvPr id="56" name="TextBox 55">
                <a:extLst>
                  <a:ext uri="{FF2B5EF4-FFF2-40B4-BE49-F238E27FC236}">
                    <a16:creationId xmlns:a16="http://schemas.microsoft.com/office/drawing/2014/main" id="{225F4444-56DA-434B-A67E-153ECF2C87A4}"/>
                  </a:ext>
                </a:extLst>
              </p:cNvPr>
              <p:cNvSpPr txBox="1">
                <a:spLocks noRot="1" noChangeAspect="1" noMove="1" noResize="1" noEditPoints="1" noAdjustHandles="1" noChangeArrowheads="1" noChangeShapeType="1" noTextEdit="1"/>
              </p:cNvSpPr>
              <p:nvPr/>
            </p:nvSpPr>
            <p:spPr>
              <a:xfrm>
                <a:off x="1909610" y="3882013"/>
                <a:ext cx="5609805" cy="756233"/>
              </a:xfrm>
              <a:prstGeom prst="rect">
                <a:avLst/>
              </a:prstGeom>
              <a:blipFill>
                <a:blip r:embed="rId4"/>
                <a:stretch>
                  <a:fillRect/>
                </a:stretch>
              </a:blipFill>
            </p:spPr>
            <p:txBody>
              <a:bodyPr/>
              <a:lstStyle/>
              <a:p>
                <a:r>
                  <a:rPr lang="en-CA">
                    <a:noFill/>
                  </a:rPr>
                  <a:t> </a:t>
                </a:r>
              </a:p>
            </p:txBody>
          </p:sp>
        </mc:Fallback>
      </mc:AlternateContent>
      <p:sp>
        <p:nvSpPr>
          <p:cNvPr id="57" name="TextBox 56">
            <a:extLst>
              <a:ext uri="{FF2B5EF4-FFF2-40B4-BE49-F238E27FC236}">
                <a16:creationId xmlns:a16="http://schemas.microsoft.com/office/drawing/2014/main" id="{C939F619-D720-45BD-914D-959644E40BAF}"/>
              </a:ext>
            </a:extLst>
          </p:cNvPr>
          <p:cNvSpPr txBox="1"/>
          <p:nvPr/>
        </p:nvSpPr>
        <p:spPr>
          <a:xfrm>
            <a:off x="194914" y="4711701"/>
            <a:ext cx="8529971" cy="338554"/>
          </a:xfrm>
          <a:prstGeom prst="rect">
            <a:avLst/>
          </a:prstGeom>
          <a:noFill/>
        </p:spPr>
        <p:txBody>
          <a:bodyPr wrap="square" rtlCol="0">
            <a:spAutoFit/>
          </a:bodyPr>
          <a:lstStyle/>
          <a:p>
            <a:r>
              <a:rPr lang="en-CA" sz="1600" dirty="0"/>
              <a:t>Where </a:t>
            </a:r>
            <a:r>
              <a:rPr lang="el-GR" sz="1600" dirty="0"/>
              <a:t>σ</a:t>
            </a:r>
            <a:r>
              <a:rPr lang="en-CA" sz="1600" dirty="0"/>
              <a:t> = (2</a:t>
            </a:r>
            <a:r>
              <a:rPr lang="en-CA" sz="1600" baseline="30000" dirty="0"/>
              <a:t>1/6</a:t>
            </a:r>
            <a:r>
              <a:rPr lang="en-CA" sz="1600" dirty="0"/>
              <a:t>)</a:t>
            </a:r>
            <a:r>
              <a:rPr lang="en-CA" sz="1600" baseline="30000" dirty="0"/>
              <a:t> </a:t>
            </a:r>
            <a:r>
              <a:rPr lang="en-CA" sz="1600" dirty="0" err="1"/>
              <a:t>r</a:t>
            </a:r>
            <a:r>
              <a:rPr lang="en-CA" sz="1600" baseline="-25000" dirty="0" err="1"/>
              <a:t>i</a:t>
            </a:r>
            <a:r>
              <a:rPr lang="en-CA" sz="1600" dirty="0"/>
              <a:t>*</a:t>
            </a:r>
            <a:endParaRPr lang="en-US" sz="1600" dirty="0"/>
          </a:p>
        </p:txBody>
      </p:sp>
    </p:spTree>
    <p:extLst>
      <p:ext uri="{BB962C8B-B14F-4D97-AF65-F5344CB8AC3E}">
        <p14:creationId xmlns:p14="http://schemas.microsoft.com/office/powerpoint/2010/main" val="26954381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914" y="434109"/>
            <a:ext cx="8717662" cy="895927"/>
          </a:xfrm>
        </p:spPr>
        <p:txBody>
          <a:bodyPr/>
          <a:lstStyle/>
          <a:p>
            <a:r>
              <a:rPr lang="en-US" dirty="0"/>
              <a:t>Choosing a vdW potential for forcefield parameters for </a:t>
            </a:r>
            <a:r>
              <a:rPr lang="en-US" dirty="0" err="1"/>
              <a:t>MobCal</a:t>
            </a:r>
            <a:r>
              <a:rPr lang="en-US" dirty="0"/>
              <a:t>-MPI</a:t>
            </a:r>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6</a:t>
            </a:fld>
            <a:endParaRPr lang="en-US" dirty="0"/>
          </a:p>
        </p:txBody>
      </p:sp>
      <p:sp>
        <p:nvSpPr>
          <p:cNvPr id="10" name="Rectangle 2">
            <a:extLst>
              <a:ext uri="{FF2B5EF4-FFF2-40B4-BE49-F238E27FC236}">
                <a16:creationId xmlns:a16="http://schemas.microsoft.com/office/drawing/2014/main" id="{C813FE74-E323-4EFD-970A-E3E976515C39}"/>
              </a:ext>
            </a:extLst>
          </p:cNvPr>
          <p:cNvSpPr>
            <a:spLocks noChangeArrowheads="1"/>
          </p:cNvSpPr>
          <p:nvPr/>
        </p:nvSpPr>
        <p:spPr bwMode="auto">
          <a:xfrm>
            <a:off x="1891869" y="35614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13" name="Rectangle 2">
            <a:extLst>
              <a:ext uri="{FF2B5EF4-FFF2-40B4-BE49-F238E27FC236}">
                <a16:creationId xmlns:a16="http://schemas.microsoft.com/office/drawing/2014/main" id="{3BDA8BE9-B633-445D-9830-131F89934CD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4" name="Rectangle 5">
            <a:extLst>
              <a:ext uri="{FF2B5EF4-FFF2-40B4-BE49-F238E27FC236}">
                <a16:creationId xmlns:a16="http://schemas.microsoft.com/office/drawing/2014/main" id="{9AD179B8-CFE8-45F1-BCC4-A582C86CDD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5" name="Rectangle 2">
            <a:extLst>
              <a:ext uri="{FF2B5EF4-FFF2-40B4-BE49-F238E27FC236}">
                <a16:creationId xmlns:a16="http://schemas.microsoft.com/office/drawing/2014/main" id="{4C861EF6-76BE-456C-8723-01726149D7A8}"/>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6" name="Rectangle 4">
            <a:extLst>
              <a:ext uri="{FF2B5EF4-FFF2-40B4-BE49-F238E27FC236}">
                <a16:creationId xmlns:a16="http://schemas.microsoft.com/office/drawing/2014/main" id="{78BE7BCB-A12C-4D06-86CF-63AF19CBBE9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6">
            <a:extLst>
              <a:ext uri="{FF2B5EF4-FFF2-40B4-BE49-F238E27FC236}">
                <a16:creationId xmlns:a16="http://schemas.microsoft.com/office/drawing/2014/main" id="{2B3D7543-1483-4DFF-BD55-FB5FF5055EB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8" name="Rectangle 2">
            <a:extLst>
              <a:ext uri="{FF2B5EF4-FFF2-40B4-BE49-F238E27FC236}">
                <a16:creationId xmlns:a16="http://schemas.microsoft.com/office/drawing/2014/main" id="{4BD5DA78-05E4-47A6-9B9E-682E0915403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9" name="Rectangle 5">
            <a:extLst>
              <a:ext uri="{FF2B5EF4-FFF2-40B4-BE49-F238E27FC236}">
                <a16:creationId xmlns:a16="http://schemas.microsoft.com/office/drawing/2014/main" id="{6C263283-F716-42A4-868F-F8D873CCC8B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 name="Rectangle 7">
            <a:extLst>
              <a:ext uri="{FF2B5EF4-FFF2-40B4-BE49-F238E27FC236}">
                <a16:creationId xmlns:a16="http://schemas.microsoft.com/office/drawing/2014/main" id="{6A2F97B9-7FF1-48B2-8276-43C0B7B729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1" name="Rectangle 9">
            <a:extLst>
              <a:ext uri="{FF2B5EF4-FFF2-40B4-BE49-F238E27FC236}">
                <a16:creationId xmlns:a16="http://schemas.microsoft.com/office/drawing/2014/main" id="{099AD247-2911-4A26-BD84-4B1F66C756C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2" name="Rectangle 2">
            <a:extLst>
              <a:ext uri="{FF2B5EF4-FFF2-40B4-BE49-F238E27FC236}">
                <a16:creationId xmlns:a16="http://schemas.microsoft.com/office/drawing/2014/main" id="{200F62CB-1ECF-4886-B813-F2C1D835D6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3" name="Rectangle 4">
            <a:extLst>
              <a:ext uri="{FF2B5EF4-FFF2-40B4-BE49-F238E27FC236}">
                <a16:creationId xmlns:a16="http://schemas.microsoft.com/office/drawing/2014/main" id="{4DEBC3A6-E3A0-4612-83F2-034D1699AB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4" name="Rectangle 23">
            <a:extLst>
              <a:ext uri="{FF2B5EF4-FFF2-40B4-BE49-F238E27FC236}">
                <a16:creationId xmlns:a16="http://schemas.microsoft.com/office/drawing/2014/main" id="{B67F3753-6C5C-4D62-9137-33F14B99BD5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5" name="Rectangle 4">
            <a:extLst>
              <a:ext uri="{FF2B5EF4-FFF2-40B4-BE49-F238E27FC236}">
                <a16:creationId xmlns:a16="http://schemas.microsoft.com/office/drawing/2014/main" id="{B9C28AB9-1F4D-4EAB-B91D-0B5779C6DB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6" name="Rectangle 7">
            <a:extLst>
              <a:ext uri="{FF2B5EF4-FFF2-40B4-BE49-F238E27FC236}">
                <a16:creationId xmlns:a16="http://schemas.microsoft.com/office/drawing/2014/main" id="{8E973562-9AC6-42A6-9C24-DC43EAEC4AA1}"/>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7" name="Rectangle 9">
            <a:extLst>
              <a:ext uri="{FF2B5EF4-FFF2-40B4-BE49-F238E27FC236}">
                <a16:creationId xmlns:a16="http://schemas.microsoft.com/office/drawing/2014/main" id="{DC6AFB68-079E-4440-ACEB-050A3DDBA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8" name="Rectangle 11">
            <a:extLst>
              <a:ext uri="{FF2B5EF4-FFF2-40B4-BE49-F238E27FC236}">
                <a16:creationId xmlns:a16="http://schemas.microsoft.com/office/drawing/2014/main" id="{6F8A3DA5-2278-4A4F-9DC6-9D3F3B6A0F10}"/>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9" name="Rectangle 2">
            <a:extLst>
              <a:ext uri="{FF2B5EF4-FFF2-40B4-BE49-F238E27FC236}">
                <a16:creationId xmlns:a16="http://schemas.microsoft.com/office/drawing/2014/main" id="{D65F240A-59F9-4ADB-A76F-478EEDB14439}"/>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0" name="Rectangle 4">
            <a:extLst>
              <a:ext uri="{FF2B5EF4-FFF2-40B4-BE49-F238E27FC236}">
                <a16:creationId xmlns:a16="http://schemas.microsoft.com/office/drawing/2014/main" id="{5F78C5FD-FA4E-4C39-BB0E-C8C52E52030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1" name="Rectangle 2">
            <a:extLst>
              <a:ext uri="{FF2B5EF4-FFF2-40B4-BE49-F238E27FC236}">
                <a16:creationId xmlns:a16="http://schemas.microsoft.com/office/drawing/2014/main" id="{5338939C-8584-44B3-8E50-E3B06F61C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2" name="Rectangle 4">
            <a:extLst>
              <a:ext uri="{FF2B5EF4-FFF2-40B4-BE49-F238E27FC236}">
                <a16:creationId xmlns:a16="http://schemas.microsoft.com/office/drawing/2014/main" id="{C8E02F2A-A247-40B2-9264-B2E596C5340E}"/>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3" name="Rectangle 2">
            <a:extLst>
              <a:ext uri="{FF2B5EF4-FFF2-40B4-BE49-F238E27FC236}">
                <a16:creationId xmlns:a16="http://schemas.microsoft.com/office/drawing/2014/main" id="{F9BAD82B-51B9-4FD4-B04B-A3A29103552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4" name="Rectangle 4">
            <a:extLst>
              <a:ext uri="{FF2B5EF4-FFF2-40B4-BE49-F238E27FC236}">
                <a16:creationId xmlns:a16="http://schemas.microsoft.com/office/drawing/2014/main" id="{625A920C-9EA6-41EC-92A6-4BA32D774D8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5" name="Rectangle 6">
            <a:extLst>
              <a:ext uri="{FF2B5EF4-FFF2-40B4-BE49-F238E27FC236}">
                <a16:creationId xmlns:a16="http://schemas.microsoft.com/office/drawing/2014/main" id="{DC8954C3-E15A-40C7-AD1F-1E22F9FEA6D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6" name="Rectangle 5">
            <a:extLst>
              <a:ext uri="{FF2B5EF4-FFF2-40B4-BE49-F238E27FC236}">
                <a16:creationId xmlns:a16="http://schemas.microsoft.com/office/drawing/2014/main" id="{0F262170-70F6-4E9D-8500-3883FDD190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7" name="Rectangle 7">
            <a:extLst>
              <a:ext uri="{FF2B5EF4-FFF2-40B4-BE49-F238E27FC236}">
                <a16:creationId xmlns:a16="http://schemas.microsoft.com/office/drawing/2014/main" id="{A115BAC4-AC41-46D1-AF3A-7538DA8D3CCB}"/>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8" name="Rectangle 2">
            <a:extLst>
              <a:ext uri="{FF2B5EF4-FFF2-40B4-BE49-F238E27FC236}">
                <a16:creationId xmlns:a16="http://schemas.microsoft.com/office/drawing/2014/main" id="{CEAB0DF8-8238-4B03-9943-17F8AEE98F1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9" name="Rectangle 4">
            <a:extLst>
              <a:ext uri="{FF2B5EF4-FFF2-40B4-BE49-F238E27FC236}">
                <a16:creationId xmlns:a16="http://schemas.microsoft.com/office/drawing/2014/main" id="{657817A8-B950-4FAB-B349-44441BA08C9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40" name="Rectangle 6">
            <a:extLst>
              <a:ext uri="{FF2B5EF4-FFF2-40B4-BE49-F238E27FC236}">
                <a16:creationId xmlns:a16="http://schemas.microsoft.com/office/drawing/2014/main" id="{C3CB5AEF-F405-4E77-A5B2-5C0ECF26B9B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6" name="Rectangle 2">
            <a:extLst>
              <a:ext uri="{FF2B5EF4-FFF2-40B4-BE49-F238E27FC236}">
                <a16:creationId xmlns:a16="http://schemas.microsoft.com/office/drawing/2014/main" id="{869B4D7B-C83F-4ED3-BA62-977E333A5AAA}"/>
              </a:ext>
            </a:extLst>
          </p:cNvPr>
          <p:cNvSpPr>
            <a:spLocks noChangeArrowheads="1"/>
          </p:cNvSpPr>
          <p:nvPr/>
        </p:nvSpPr>
        <p:spPr bwMode="auto">
          <a:xfrm>
            <a:off x="4572000" y="2962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46" name="TextBox 45">
            <a:extLst>
              <a:ext uri="{FF2B5EF4-FFF2-40B4-BE49-F238E27FC236}">
                <a16:creationId xmlns:a16="http://schemas.microsoft.com/office/drawing/2014/main" id="{4F0BF799-FBEA-4B2A-AF21-3559FF3BCF90}"/>
              </a:ext>
            </a:extLst>
          </p:cNvPr>
          <p:cNvSpPr txBox="1"/>
          <p:nvPr/>
        </p:nvSpPr>
        <p:spPr>
          <a:xfrm>
            <a:off x="142513" y="1302067"/>
            <a:ext cx="9001487" cy="584775"/>
          </a:xfrm>
          <a:prstGeom prst="rect">
            <a:avLst/>
          </a:prstGeom>
          <a:noFill/>
        </p:spPr>
        <p:txBody>
          <a:bodyPr wrap="square" rtlCol="0">
            <a:spAutoFit/>
          </a:bodyPr>
          <a:lstStyle/>
          <a:p>
            <a:r>
              <a:rPr lang="en-CA" sz="1600" dirty="0"/>
              <a:t>Based on a screening of CCS calculations in helium, the MM3 forcefield returned the lowest RMSE between calculation and experiment:</a:t>
            </a:r>
            <a:endParaRPr lang="en-US" sz="1600" dirty="0"/>
          </a:p>
        </p:txBody>
      </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225F4444-56DA-434B-A67E-153ECF2C87A4}"/>
                  </a:ext>
                </a:extLst>
              </p:cNvPr>
              <p:cNvSpPr txBox="1"/>
              <p:nvPr/>
            </p:nvSpPr>
            <p:spPr>
              <a:xfrm>
                <a:off x="1767097" y="2549400"/>
                <a:ext cx="5609805" cy="7562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ea typeface="Cambria Math" panose="02040503050406030204" pitchFamily="18" charset="0"/>
                            </a:rPr>
                          </m:ctrlPr>
                        </m:sSubPr>
                        <m:e>
                          <m:r>
                            <m:rPr>
                              <m:sty m:val="p"/>
                            </m:rPr>
                            <a:rPr lang="el-GR" i="1" smtClean="0">
                              <a:latin typeface="Cambria Math" panose="02040503050406030204" pitchFamily="18" charset="0"/>
                              <a:ea typeface="Cambria Math" panose="02040503050406030204" pitchFamily="18" charset="0"/>
                            </a:rPr>
                            <m:t>Φ</m:t>
                          </m:r>
                        </m:e>
                        <m:sub>
                          <m:r>
                            <a:rPr lang="en-CA" b="0" i="1" smtClean="0">
                              <a:latin typeface="Cambria Math" panose="02040503050406030204" pitchFamily="18" charset="0"/>
                              <a:ea typeface="Cambria Math" panose="02040503050406030204" pitchFamily="18" charset="0"/>
                            </a:rPr>
                            <m:t>𝑣𝑑𝑊</m:t>
                          </m:r>
                        </m:sub>
                      </m:sSub>
                      <m:r>
                        <a:rPr lang="en-CA" b="0" i="1" smtClean="0">
                          <a:latin typeface="Cambria Math" panose="02040503050406030204" pitchFamily="18" charset="0"/>
                          <a:ea typeface="Cambria Math" panose="02040503050406030204" pitchFamily="18" charset="0"/>
                        </a:rPr>
                        <m:t>=</m:t>
                      </m:r>
                      <m:nary>
                        <m:naryPr>
                          <m:chr m:val="∑"/>
                          <m:ctrlPr>
                            <a:rPr lang="en-CA" b="0" i="1" smtClean="0">
                              <a:latin typeface="Cambria Math" panose="02040503050406030204" pitchFamily="18" charset="0"/>
                              <a:ea typeface="Cambria Math" panose="02040503050406030204" pitchFamily="18" charset="0"/>
                            </a:rPr>
                          </m:ctrlPr>
                        </m:naryPr>
                        <m:sub>
                          <m:r>
                            <m:rPr>
                              <m:brk m:alnAt="23"/>
                            </m:rPr>
                            <a:rPr lang="en-CA" b="0" i="1" smtClean="0">
                              <a:latin typeface="Cambria Math" panose="02040503050406030204" pitchFamily="18" charset="0"/>
                              <a:ea typeface="Cambria Math" panose="02040503050406030204" pitchFamily="18" charset="0"/>
                            </a:rPr>
                            <m:t>𝑖</m:t>
                          </m:r>
                          <m:r>
                            <a:rPr lang="en-CA" b="0" i="1" smtClean="0">
                              <a:latin typeface="Cambria Math" panose="02040503050406030204" pitchFamily="18" charset="0"/>
                              <a:ea typeface="Cambria Math" panose="02040503050406030204" pitchFamily="18" charset="0"/>
                            </a:rPr>
                            <m:t>=1</m:t>
                          </m:r>
                        </m:sub>
                        <m:sup>
                          <m:r>
                            <a:rPr lang="en-CA" b="0" i="1" smtClean="0">
                              <a:latin typeface="Cambria Math" panose="02040503050406030204" pitchFamily="18" charset="0"/>
                              <a:ea typeface="Cambria Math" panose="02040503050406030204" pitchFamily="18" charset="0"/>
                            </a:rPr>
                            <m:t>𝑛</m:t>
                          </m:r>
                        </m:sup>
                        <m:e>
                          <m:sSub>
                            <m:sSubPr>
                              <m:ctrlPr>
                                <a:rPr lang="en-CA" b="0" i="1" smtClean="0">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ea typeface="Cambria Math" panose="02040503050406030204" pitchFamily="18" charset="0"/>
                                </a:rPr>
                                <m:t>𝑖</m:t>
                              </m:r>
                            </m:sub>
                          </m:sSub>
                          <m:r>
                            <a:rPr lang="en-CA" i="1">
                              <a:latin typeface="Cambria Math" panose="02040503050406030204" pitchFamily="18" charset="0"/>
                              <a:ea typeface="Cambria Math" panose="02040503050406030204" pitchFamily="18" charset="0"/>
                            </a:rPr>
                            <m:t> </m:t>
                          </m:r>
                          <m:d>
                            <m:dPr>
                              <m:begChr m:val="["/>
                              <m:endChr m:val="]"/>
                              <m:ctrlPr>
                                <a:rPr lang="en-CA" i="1">
                                  <a:latin typeface="Cambria Math" panose="02040503050406030204" pitchFamily="18" charset="0"/>
                                  <a:ea typeface="Cambria Math" panose="02040503050406030204" pitchFamily="18" charset="0"/>
                                </a:rPr>
                              </m:ctrlPr>
                            </m:dPr>
                            <m:e>
                              <m:r>
                                <a:rPr lang="en-CA" b="0" i="1" smtClean="0">
                                  <a:latin typeface="Cambria Math" panose="02040503050406030204" pitchFamily="18" charset="0"/>
                                  <a:ea typeface="Cambria Math" panose="02040503050406030204" pitchFamily="18" charset="0"/>
                                </a:rPr>
                                <m:t>1.84×</m:t>
                              </m:r>
                              <m:sSup>
                                <m:sSupPr>
                                  <m:ctrlPr>
                                    <a:rPr lang="en-CA" b="0" i="1" smtClean="0">
                                      <a:latin typeface="Cambria Math" panose="02040503050406030204" pitchFamily="18" charset="0"/>
                                      <a:ea typeface="Cambria Math" panose="02040503050406030204" pitchFamily="18" charset="0"/>
                                    </a:rPr>
                                  </m:ctrlPr>
                                </m:sSupPr>
                                <m:e>
                                  <m:r>
                                    <a:rPr lang="en-CA" b="0" i="1" smtClean="0">
                                      <a:latin typeface="Cambria Math" panose="02040503050406030204" pitchFamily="18" charset="0"/>
                                      <a:ea typeface="Cambria Math" panose="02040503050406030204" pitchFamily="18" charset="0"/>
                                    </a:rPr>
                                    <m:t>10</m:t>
                                  </m:r>
                                </m:e>
                                <m:sup>
                                  <m:r>
                                    <a:rPr lang="en-CA" b="0" i="1" smtClean="0">
                                      <a:latin typeface="Cambria Math" panose="02040503050406030204" pitchFamily="18" charset="0"/>
                                      <a:ea typeface="Cambria Math" panose="02040503050406030204" pitchFamily="18" charset="0"/>
                                    </a:rPr>
                                    <m:t>5</m:t>
                                  </m:r>
                                </m:sup>
                              </m:sSup>
                              <m:func>
                                <m:funcPr>
                                  <m:ctrlPr>
                                    <a:rPr lang="en-CA" b="0" i="1" smtClean="0">
                                      <a:latin typeface="Cambria Math" panose="02040503050406030204" pitchFamily="18" charset="0"/>
                                      <a:ea typeface="Cambria Math" panose="02040503050406030204" pitchFamily="18" charset="0"/>
                                    </a:rPr>
                                  </m:ctrlPr>
                                </m:funcPr>
                                <m:fName>
                                  <m:r>
                                    <m:rPr>
                                      <m:sty m:val="p"/>
                                    </m:rPr>
                                    <a:rPr lang="en-CA" b="0" i="0" smtClean="0">
                                      <a:latin typeface="Cambria Math" panose="02040503050406030204" pitchFamily="18" charset="0"/>
                                      <a:ea typeface="Cambria Math" panose="02040503050406030204" pitchFamily="18" charset="0"/>
                                    </a:rPr>
                                    <m:t>exp</m:t>
                                  </m:r>
                                </m:fName>
                                <m:e>
                                  <m:d>
                                    <m:dPr>
                                      <m:ctrlPr>
                                        <a:rPr lang="en-CA" b="0" i="1" smtClean="0">
                                          <a:latin typeface="Cambria Math" panose="02040503050406030204" pitchFamily="18" charset="0"/>
                                          <a:ea typeface="Cambria Math" panose="02040503050406030204" pitchFamily="18" charset="0"/>
                                        </a:rPr>
                                      </m:ctrlPr>
                                    </m:dPr>
                                    <m:e>
                                      <m:r>
                                        <a:rPr lang="en-CA" b="0" i="1" smtClean="0">
                                          <a:latin typeface="Cambria Math" panose="02040503050406030204" pitchFamily="18" charset="0"/>
                                          <a:ea typeface="Cambria Math" panose="02040503050406030204" pitchFamily="18" charset="0"/>
                                        </a:rPr>
                                        <m:t>−</m:t>
                                      </m:r>
                                      <m:f>
                                        <m:fPr>
                                          <m:ctrlPr>
                                            <a:rPr lang="en-CA" b="0" i="1" smtClean="0">
                                              <a:latin typeface="Cambria Math" panose="02040503050406030204" pitchFamily="18" charset="0"/>
                                              <a:ea typeface="Cambria Math" panose="02040503050406030204" pitchFamily="18" charset="0"/>
                                            </a:rPr>
                                          </m:ctrlPr>
                                        </m:fPr>
                                        <m:num>
                                          <m:r>
                                            <a:rPr lang="en-CA" i="1">
                                              <a:latin typeface="Cambria Math" panose="02040503050406030204" pitchFamily="18" charset="0"/>
                                              <a:ea typeface="Cambria Math" panose="02040503050406030204" pitchFamily="18" charset="0"/>
                                            </a:rPr>
                                            <m:t>12</m:t>
                                          </m:r>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𝑟</m:t>
                                              </m:r>
                                            </m:e>
                                            <m:sub>
                                              <m:r>
                                                <a:rPr lang="en-CA" i="1">
                                                  <a:latin typeface="Cambria Math" panose="02040503050406030204" pitchFamily="18" charset="0"/>
                                                  <a:ea typeface="Cambria Math" panose="02040503050406030204" pitchFamily="18" charset="0"/>
                                                </a:rPr>
                                                <m:t>𝑖</m:t>
                                              </m:r>
                                            </m:sub>
                                          </m:sSub>
                                        </m:num>
                                        <m:den>
                                          <m:sSubSup>
                                            <m:sSubSupPr>
                                              <m:ctrlPr>
                                                <a:rPr lang="en-CA" b="0" i="1" smtClean="0">
                                                  <a:latin typeface="Cambria Math" panose="02040503050406030204" pitchFamily="18" charset="0"/>
                                                  <a:ea typeface="Cambria Math" panose="02040503050406030204" pitchFamily="18" charset="0"/>
                                                </a:rPr>
                                              </m:ctrlPr>
                                            </m:sSubSupPr>
                                            <m:e>
                                              <m:r>
                                                <a:rPr lang="en-CA" b="0" i="1" smtClean="0">
                                                  <a:latin typeface="Cambria Math" panose="02040503050406030204" pitchFamily="18" charset="0"/>
                                                  <a:ea typeface="Cambria Math" panose="02040503050406030204" pitchFamily="18" charset="0"/>
                                                </a:rPr>
                                                <m:t>𝑟</m:t>
                                              </m:r>
                                            </m:e>
                                            <m:sub>
                                              <m:r>
                                                <a:rPr lang="en-CA" b="0" i="1" smtClean="0">
                                                  <a:latin typeface="Cambria Math" panose="02040503050406030204" pitchFamily="18" charset="0"/>
                                                  <a:ea typeface="Cambria Math" panose="02040503050406030204" pitchFamily="18" charset="0"/>
                                                </a:rPr>
                                                <m:t>𝑖</m:t>
                                              </m:r>
                                            </m:sub>
                                            <m:sup>
                                              <m:r>
                                                <a:rPr lang="en-CA" b="0" i="1" smtClean="0">
                                                  <a:latin typeface="Cambria Math" panose="02040503050406030204" pitchFamily="18" charset="0"/>
                                                  <a:ea typeface="Cambria Math" panose="02040503050406030204" pitchFamily="18" charset="0"/>
                                                </a:rPr>
                                                <m:t>∗</m:t>
                                              </m:r>
                                            </m:sup>
                                          </m:sSubSup>
                                        </m:den>
                                      </m:f>
                                    </m:e>
                                  </m:d>
                                </m:e>
                              </m:func>
                              <m:r>
                                <a:rPr lang="en-CA" b="0" i="1" smtClean="0">
                                  <a:latin typeface="Cambria Math" panose="02040503050406030204" pitchFamily="18" charset="0"/>
                                  <a:ea typeface="Cambria Math" panose="02040503050406030204" pitchFamily="18" charset="0"/>
                                </a:rPr>
                                <m:t>−2.25</m:t>
                              </m:r>
                              <m:sSup>
                                <m:sSupPr>
                                  <m:ctrlPr>
                                    <a:rPr lang="en-CA" b="0" i="1" smtClean="0">
                                      <a:latin typeface="Cambria Math" panose="02040503050406030204" pitchFamily="18" charset="0"/>
                                      <a:ea typeface="Cambria Math" panose="02040503050406030204" pitchFamily="18" charset="0"/>
                                    </a:rPr>
                                  </m:ctrlPr>
                                </m:sSupPr>
                                <m:e>
                                  <m:d>
                                    <m:dPr>
                                      <m:ctrlPr>
                                        <a:rPr lang="en-CA" b="0" i="1" smtClean="0">
                                          <a:latin typeface="Cambria Math" panose="02040503050406030204" pitchFamily="18" charset="0"/>
                                          <a:ea typeface="Cambria Math" panose="02040503050406030204" pitchFamily="18" charset="0"/>
                                        </a:rPr>
                                      </m:ctrlPr>
                                    </m:dPr>
                                    <m:e>
                                      <m:f>
                                        <m:fPr>
                                          <m:ctrlPr>
                                            <a:rPr lang="en-CA" b="0" i="1" smtClean="0">
                                              <a:latin typeface="Cambria Math" panose="02040503050406030204" pitchFamily="18" charset="0"/>
                                              <a:ea typeface="Cambria Math" panose="02040503050406030204" pitchFamily="18" charset="0"/>
                                            </a:rPr>
                                          </m:ctrlPr>
                                        </m:fPr>
                                        <m:num>
                                          <m:sSubSup>
                                            <m:sSubSupPr>
                                              <m:ctrlPr>
                                                <a:rPr lang="en-CA" b="0" i="1" smtClean="0">
                                                  <a:latin typeface="Cambria Math" panose="02040503050406030204" pitchFamily="18" charset="0"/>
                                                  <a:ea typeface="Cambria Math" panose="02040503050406030204" pitchFamily="18" charset="0"/>
                                                </a:rPr>
                                              </m:ctrlPr>
                                            </m:sSubSupPr>
                                            <m:e>
                                              <m:r>
                                                <a:rPr lang="en-CA" b="0" i="1" smtClean="0">
                                                  <a:latin typeface="Cambria Math" panose="02040503050406030204" pitchFamily="18" charset="0"/>
                                                  <a:ea typeface="Cambria Math" panose="02040503050406030204" pitchFamily="18" charset="0"/>
                                                </a:rPr>
                                                <m:t>𝑟</m:t>
                                              </m:r>
                                            </m:e>
                                            <m:sub>
                                              <m:r>
                                                <a:rPr lang="en-CA" b="0" i="1" smtClean="0">
                                                  <a:latin typeface="Cambria Math" panose="02040503050406030204" pitchFamily="18" charset="0"/>
                                                  <a:ea typeface="Cambria Math" panose="02040503050406030204" pitchFamily="18" charset="0"/>
                                                </a:rPr>
                                                <m:t>𝑖</m:t>
                                              </m:r>
                                            </m:sub>
                                            <m:sup>
                                              <m:r>
                                                <a:rPr lang="en-CA" b="0" i="1" smtClean="0">
                                                  <a:latin typeface="Cambria Math" panose="02040503050406030204" pitchFamily="18" charset="0"/>
                                                  <a:ea typeface="Cambria Math" panose="02040503050406030204" pitchFamily="18" charset="0"/>
                                                </a:rPr>
                                                <m:t>∗</m:t>
                                              </m:r>
                                            </m:sup>
                                          </m:sSubSup>
                                        </m:num>
                                        <m:den>
                                          <m:sSub>
                                            <m:sSubPr>
                                              <m:ctrlPr>
                                                <a:rPr lang="en-CA" b="0" i="1" smtClean="0">
                                                  <a:latin typeface="Cambria Math" panose="02040503050406030204" pitchFamily="18" charset="0"/>
                                                  <a:ea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𝑟</m:t>
                                              </m:r>
                                            </m:e>
                                            <m:sub>
                                              <m:r>
                                                <a:rPr lang="en-CA" b="0" i="1" smtClean="0">
                                                  <a:latin typeface="Cambria Math" panose="02040503050406030204" pitchFamily="18" charset="0"/>
                                                  <a:ea typeface="Cambria Math" panose="02040503050406030204" pitchFamily="18" charset="0"/>
                                                </a:rPr>
                                                <m:t>𝑖</m:t>
                                              </m:r>
                                            </m:sub>
                                          </m:sSub>
                                        </m:den>
                                      </m:f>
                                    </m:e>
                                  </m:d>
                                </m:e>
                                <m:sup>
                                  <m:r>
                                    <a:rPr lang="en-CA" b="0" i="1" smtClean="0">
                                      <a:latin typeface="Cambria Math" panose="02040503050406030204" pitchFamily="18" charset="0"/>
                                      <a:ea typeface="Cambria Math" panose="02040503050406030204" pitchFamily="18" charset="0"/>
                                    </a:rPr>
                                    <m:t>6</m:t>
                                  </m:r>
                                </m:sup>
                              </m:sSup>
                            </m:e>
                          </m:d>
                        </m:e>
                      </m:nary>
                    </m:oMath>
                  </m:oMathPara>
                </a14:m>
                <a:endParaRPr lang="en-CA" dirty="0"/>
              </a:p>
            </p:txBody>
          </p:sp>
        </mc:Choice>
        <mc:Fallback xmlns="">
          <p:sp>
            <p:nvSpPr>
              <p:cNvPr id="56" name="TextBox 55">
                <a:extLst>
                  <a:ext uri="{FF2B5EF4-FFF2-40B4-BE49-F238E27FC236}">
                    <a16:creationId xmlns:a16="http://schemas.microsoft.com/office/drawing/2014/main" id="{225F4444-56DA-434B-A67E-153ECF2C87A4}"/>
                  </a:ext>
                </a:extLst>
              </p:cNvPr>
              <p:cNvSpPr txBox="1">
                <a:spLocks noRot="1" noChangeAspect="1" noMove="1" noResize="1" noEditPoints="1" noAdjustHandles="1" noChangeArrowheads="1" noChangeShapeType="1" noTextEdit="1"/>
              </p:cNvSpPr>
              <p:nvPr/>
            </p:nvSpPr>
            <p:spPr>
              <a:xfrm>
                <a:off x="1767097" y="2549400"/>
                <a:ext cx="5609805" cy="756233"/>
              </a:xfrm>
              <a:prstGeom prst="rect">
                <a:avLst/>
              </a:prstGeom>
              <a:blipFill>
                <a:blip r:embed="rId3"/>
                <a:stretch>
                  <a:fillRect/>
                </a:stretch>
              </a:blipFill>
            </p:spPr>
            <p:txBody>
              <a:bodyPr/>
              <a:lstStyle/>
              <a:p>
                <a:r>
                  <a:rPr lang="en-CA">
                    <a:noFill/>
                  </a:rPr>
                  <a:t> </a:t>
                </a:r>
              </a:p>
            </p:txBody>
          </p:sp>
        </mc:Fallback>
      </mc:AlternateContent>
      <p:sp>
        <p:nvSpPr>
          <p:cNvPr id="41" name="TextBox 40">
            <a:extLst>
              <a:ext uri="{FF2B5EF4-FFF2-40B4-BE49-F238E27FC236}">
                <a16:creationId xmlns:a16="http://schemas.microsoft.com/office/drawing/2014/main" id="{7CA862E9-28A4-4CB8-9135-13803FBADFE2}"/>
              </a:ext>
            </a:extLst>
          </p:cNvPr>
          <p:cNvSpPr txBox="1"/>
          <p:nvPr/>
        </p:nvSpPr>
        <p:spPr>
          <a:xfrm>
            <a:off x="142513" y="3899261"/>
            <a:ext cx="9001487" cy="830997"/>
          </a:xfrm>
          <a:prstGeom prst="rect">
            <a:avLst/>
          </a:prstGeom>
          <a:noFill/>
        </p:spPr>
        <p:txBody>
          <a:bodyPr wrap="square" rtlCol="0">
            <a:spAutoFit/>
          </a:bodyPr>
          <a:lstStyle/>
          <a:p>
            <a:r>
              <a:rPr lang="en-CA" sz="1600" dirty="0"/>
              <a:t>This approach made use of </a:t>
            </a:r>
            <a:r>
              <a:rPr lang="en-CA" sz="1600" b="1" dirty="0"/>
              <a:t>MMFF94 forcefield parameters (</a:t>
            </a:r>
            <a:r>
              <a:rPr lang="el-GR" sz="1600" b="1" dirty="0"/>
              <a:t>α</a:t>
            </a:r>
            <a:r>
              <a:rPr lang="en-CA" sz="1600" b="1" baseline="-25000" dirty="0"/>
              <a:t>i</a:t>
            </a:r>
            <a:r>
              <a:rPr lang="en-CA" sz="1600" b="1" dirty="0"/>
              <a:t>, A</a:t>
            </a:r>
            <a:r>
              <a:rPr lang="en-CA" sz="1600" b="1" baseline="-25000" dirty="0"/>
              <a:t>i, </a:t>
            </a:r>
            <a:r>
              <a:rPr lang="en-CA" sz="1600" b="1" dirty="0"/>
              <a:t>N</a:t>
            </a:r>
            <a:r>
              <a:rPr lang="en-CA" sz="1600" b="1" baseline="-25000" dirty="0"/>
              <a:t>i</a:t>
            </a:r>
            <a:r>
              <a:rPr lang="en-CA" sz="1600" b="1" dirty="0"/>
              <a:t>, G</a:t>
            </a:r>
            <a:r>
              <a:rPr lang="en-CA" sz="1600" b="1" baseline="-25000" dirty="0"/>
              <a:t>i</a:t>
            </a:r>
            <a:r>
              <a:rPr lang="en-CA" sz="1600" b="1" dirty="0"/>
              <a:t>) </a:t>
            </a:r>
            <a:r>
              <a:rPr lang="en-CA" sz="1600" dirty="0"/>
              <a:t>for each of the interacting atoms (one of which is N</a:t>
            </a:r>
            <a:r>
              <a:rPr lang="en-CA" sz="1600" baseline="-25000" dirty="0"/>
              <a:t>2</a:t>
            </a:r>
            <a:r>
              <a:rPr lang="en-CA" sz="1600" dirty="0"/>
              <a:t>) to give </a:t>
            </a:r>
            <a:r>
              <a:rPr lang="el-GR" sz="1600" b="1" dirty="0"/>
              <a:t>ε</a:t>
            </a:r>
            <a:r>
              <a:rPr lang="en-CA" sz="1600" b="1" baseline="-25000" dirty="0"/>
              <a:t>i </a:t>
            </a:r>
            <a:r>
              <a:rPr lang="en-CA" sz="1600" b="1" dirty="0"/>
              <a:t>and </a:t>
            </a:r>
            <a:r>
              <a:rPr lang="en-CA" sz="1600" b="1" dirty="0" err="1"/>
              <a:t>r</a:t>
            </a:r>
            <a:r>
              <a:rPr lang="en-CA" sz="1600" b="1" baseline="-25000" dirty="0" err="1"/>
              <a:t>i</a:t>
            </a:r>
            <a:r>
              <a:rPr lang="en-CA" sz="1600" b="1" dirty="0"/>
              <a:t>*. </a:t>
            </a:r>
            <a:r>
              <a:rPr lang="en-CA" sz="1600" dirty="0"/>
              <a:t>Since one collision partner is always N</a:t>
            </a:r>
            <a:r>
              <a:rPr lang="en-CA" sz="1600" baseline="-25000" dirty="0"/>
              <a:t>2</a:t>
            </a:r>
            <a:r>
              <a:rPr lang="en-CA" sz="1600" dirty="0"/>
              <a:t>, we denote </a:t>
            </a:r>
            <a:r>
              <a:rPr lang="el-GR" sz="1600" b="1" dirty="0"/>
              <a:t>ε</a:t>
            </a:r>
            <a:r>
              <a:rPr lang="en-CA" sz="1600" b="1" baseline="-25000" dirty="0" err="1"/>
              <a:t>ij</a:t>
            </a:r>
            <a:r>
              <a:rPr lang="en-CA" sz="1600" b="1" baseline="-25000" dirty="0"/>
              <a:t> </a:t>
            </a:r>
            <a:r>
              <a:rPr lang="en-CA" sz="1600" b="1" dirty="0"/>
              <a:t>and </a:t>
            </a:r>
            <a:r>
              <a:rPr lang="en-CA" sz="1600" b="1" dirty="0" err="1"/>
              <a:t>r</a:t>
            </a:r>
            <a:r>
              <a:rPr lang="en-CA" sz="1600" b="1" baseline="-25000" dirty="0" err="1"/>
              <a:t>ij</a:t>
            </a:r>
            <a:r>
              <a:rPr lang="en-CA" sz="1600" b="1" dirty="0"/>
              <a:t>* </a:t>
            </a:r>
            <a:r>
              <a:rPr lang="en-CA" sz="1600" dirty="0"/>
              <a:t>as </a:t>
            </a:r>
            <a:r>
              <a:rPr lang="el-GR" sz="1600" b="1" dirty="0"/>
              <a:t>ε</a:t>
            </a:r>
            <a:r>
              <a:rPr lang="en-CA" sz="1600" b="1" baseline="-25000" dirty="0"/>
              <a:t>i </a:t>
            </a:r>
            <a:r>
              <a:rPr lang="en-CA" sz="1600" b="1" dirty="0"/>
              <a:t>and </a:t>
            </a:r>
            <a:r>
              <a:rPr lang="en-CA" sz="1600" b="1" dirty="0" err="1"/>
              <a:t>r</a:t>
            </a:r>
            <a:r>
              <a:rPr lang="en-CA" sz="1600" b="1" baseline="-25000" dirty="0" err="1"/>
              <a:t>i</a:t>
            </a:r>
            <a:r>
              <a:rPr lang="en-CA" sz="1600" b="1" dirty="0"/>
              <a:t>*. </a:t>
            </a:r>
            <a:endParaRPr lang="en-US" sz="1600" b="1" dirty="0"/>
          </a:p>
        </p:txBody>
      </p:sp>
    </p:spTree>
    <p:extLst>
      <p:ext uri="{BB962C8B-B14F-4D97-AF65-F5344CB8AC3E}">
        <p14:creationId xmlns:p14="http://schemas.microsoft.com/office/powerpoint/2010/main" val="10802488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914" y="434109"/>
            <a:ext cx="8717662" cy="895927"/>
          </a:xfrm>
        </p:spPr>
        <p:txBody>
          <a:bodyPr/>
          <a:lstStyle/>
          <a:p>
            <a:r>
              <a:rPr lang="en-US" dirty="0"/>
              <a:t>Fitting </a:t>
            </a:r>
            <a:r>
              <a:rPr lang="el-GR" sz="2800" dirty="0"/>
              <a:t>ε</a:t>
            </a:r>
            <a:r>
              <a:rPr lang="en-CA" sz="2800" baseline="-25000" dirty="0"/>
              <a:t>i </a:t>
            </a:r>
            <a:r>
              <a:rPr lang="en-CA" sz="2800" dirty="0"/>
              <a:t>and </a:t>
            </a:r>
            <a:r>
              <a:rPr lang="en-CA" sz="2800" dirty="0" err="1"/>
              <a:t>r</a:t>
            </a:r>
            <a:r>
              <a:rPr lang="en-CA" sz="2800" baseline="-25000" dirty="0" err="1"/>
              <a:t>i</a:t>
            </a:r>
            <a:r>
              <a:rPr lang="en-CA" sz="2800" dirty="0"/>
              <a:t>*…</a:t>
            </a:r>
            <a:br>
              <a:rPr lang="en-US" sz="2800" dirty="0"/>
            </a:br>
            <a:endParaRPr lang="en-US" dirty="0"/>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7</a:t>
            </a:fld>
            <a:endParaRPr lang="en-US" dirty="0"/>
          </a:p>
        </p:txBody>
      </p:sp>
      <p:sp>
        <p:nvSpPr>
          <p:cNvPr id="10" name="Rectangle 2">
            <a:extLst>
              <a:ext uri="{FF2B5EF4-FFF2-40B4-BE49-F238E27FC236}">
                <a16:creationId xmlns:a16="http://schemas.microsoft.com/office/drawing/2014/main" id="{C813FE74-E323-4EFD-970A-E3E976515C39}"/>
              </a:ext>
            </a:extLst>
          </p:cNvPr>
          <p:cNvSpPr>
            <a:spLocks noChangeArrowheads="1"/>
          </p:cNvSpPr>
          <p:nvPr/>
        </p:nvSpPr>
        <p:spPr bwMode="auto">
          <a:xfrm>
            <a:off x="1891869" y="35614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13" name="Rectangle 2">
            <a:extLst>
              <a:ext uri="{FF2B5EF4-FFF2-40B4-BE49-F238E27FC236}">
                <a16:creationId xmlns:a16="http://schemas.microsoft.com/office/drawing/2014/main" id="{3BDA8BE9-B633-445D-9830-131F89934CD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4" name="Rectangle 5">
            <a:extLst>
              <a:ext uri="{FF2B5EF4-FFF2-40B4-BE49-F238E27FC236}">
                <a16:creationId xmlns:a16="http://schemas.microsoft.com/office/drawing/2014/main" id="{9AD179B8-CFE8-45F1-BCC4-A582C86CDD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5" name="Rectangle 2">
            <a:extLst>
              <a:ext uri="{FF2B5EF4-FFF2-40B4-BE49-F238E27FC236}">
                <a16:creationId xmlns:a16="http://schemas.microsoft.com/office/drawing/2014/main" id="{4C861EF6-76BE-456C-8723-01726149D7A8}"/>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6" name="Rectangle 4">
            <a:extLst>
              <a:ext uri="{FF2B5EF4-FFF2-40B4-BE49-F238E27FC236}">
                <a16:creationId xmlns:a16="http://schemas.microsoft.com/office/drawing/2014/main" id="{78BE7BCB-A12C-4D06-86CF-63AF19CBBE9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6">
            <a:extLst>
              <a:ext uri="{FF2B5EF4-FFF2-40B4-BE49-F238E27FC236}">
                <a16:creationId xmlns:a16="http://schemas.microsoft.com/office/drawing/2014/main" id="{2B3D7543-1483-4DFF-BD55-FB5FF5055EB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8" name="Rectangle 2">
            <a:extLst>
              <a:ext uri="{FF2B5EF4-FFF2-40B4-BE49-F238E27FC236}">
                <a16:creationId xmlns:a16="http://schemas.microsoft.com/office/drawing/2014/main" id="{4BD5DA78-05E4-47A6-9B9E-682E0915403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9" name="Rectangle 5">
            <a:extLst>
              <a:ext uri="{FF2B5EF4-FFF2-40B4-BE49-F238E27FC236}">
                <a16:creationId xmlns:a16="http://schemas.microsoft.com/office/drawing/2014/main" id="{6C263283-F716-42A4-868F-F8D873CCC8B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 name="Rectangle 7">
            <a:extLst>
              <a:ext uri="{FF2B5EF4-FFF2-40B4-BE49-F238E27FC236}">
                <a16:creationId xmlns:a16="http://schemas.microsoft.com/office/drawing/2014/main" id="{6A2F97B9-7FF1-48B2-8276-43C0B7B729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1" name="Rectangle 9">
            <a:extLst>
              <a:ext uri="{FF2B5EF4-FFF2-40B4-BE49-F238E27FC236}">
                <a16:creationId xmlns:a16="http://schemas.microsoft.com/office/drawing/2014/main" id="{099AD247-2911-4A26-BD84-4B1F66C756C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2" name="Rectangle 2">
            <a:extLst>
              <a:ext uri="{FF2B5EF4-FFF2-40B4-BE49-F238E27FC236}">
                <a16:creationId xmlns:a16="http://schemas.microsoft.com/office/drawing/2014/main" id="{200F62CB-1ECF-4886-B813-F2C1D835D6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3" name="Rectangle 4">
            <a:extLst>
              <a:ext uri="{FF2B5EF4-FFF2-40B4-BE49-F238E27FC236}">
                <a16:creationId xmlns:a16="http://schemas.microsoft.com/office/drawing/2014/main" id="{4DEBC3A6-E3A0-4612-83F2-034D1699AB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4" name="Rectangle 23">
            <a:extLst>
              <a:ext uri="{FF2B5EF4-FFF2-40B4-BE49-F238E27FC236}">
                <a16:creationId xmlns:a16="http://schemas.microsoft.com/office/drawing/2014/main" id="{B67F3753-6C5C-4D62-9137-33F14B99BD5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5" name="Rectangle 4">
            <a:extLst>
              <a:ext uri="{FF2B5EF4-FFF2-40B4-BE49-F238E27FC236}">
                <a16:creationId xmlns:a16="http://schemas.microsoft.com/office/drawing/2014/main" id="{B9C28AB9-1F4D-4EAB-B91D-0B5779C6DB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6" name="Rectangle 7">
            <a:extLst>
              <a:ext uri="{FF2B5EF4-FFF2-40B4-BE49-F238E27FC236}">
                <a16:creationId xmlns:a16="http://schemas.microsoft.com/office/drawing/2014/main" id="{8E973562-9AC6-42A6-9C24-DC43EAEC4AA1}"/>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7" name="Rectangle 9">
            <a:extLst>
              <a:ext uri="{FF2B5EF4-FFF2-40B4-BE49-F238E27FC236}">
                <a16:creationId xmlns:a16="http://schemas.microsoft.com/office/drawing/2014/main" id="{DC6AFB68-079E-4440-ACEB-050A3DDBA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8" name="Rectangle 11">
            <a:extLst>
              <a:ext uri="{FF2B5EF4-FFF2-40B4-BE49-F238E27FC236}">
                <a16:creationId xmlns:a16="http://schemas.microsoft.com/office/drawing/2014/main" id="{6F8A3DA5-2278-4A4F-9DC6-9D3F3B6A0F10}"/>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9" name="Rectangle 2">
            <a:extLst>
              <a:ext uri="{FF2B5EF4-FFF2-40B4-BE49-F238E27FC236}">
                <a16:creationId xmlns:a16="http://schemas.microsoft.com/office/drawing/2014/main" id="{D65F240A-59F9-4ADB-A76F-478EEDB14439}"/>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0" name="Rectangle 4">
            <a:extLst>
              <a:ext uri="{FF2B5EF4-FFF2-40B4-BE49-F238E27FC236}">
                <a16:creationId xmlns:a16="http://schemas.microsoft.com/office/drawing/2014/main" id="{5F78C5FD-FA4E-4C39-BB0E-C8C52E52030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1" name="Rectangle 2">
            <a:extLst>
              <a:ext uri="{FF2B5EF4-FFF2-40B4-BE49-F238E27FC236}">
                <a16:creationId xmlns:a16="http://schemas.microsoft.com/office/drawing/2014/main" id="{5338939C-8584-44B3-8E50-E3B06F61C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2" name="Rectangle 4">
            <a:extLst>
              <a:ext uri="{FF2B5EF4-FFF2-40B4-BE49-F238E27FC236}">
                <a16:creationId xmlns:a16="http://schemas.microsoft.com/office/drawing/2014/main" id="{C8E02F2A-A247-40B2-9264-B2E596C5340E}"/>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3" name="Rectangle 2">
            <a:extLst>
              <a:ext uri="{FF2B5EF4-FFF2-40B4-BE49-F238E27FC236}">
                <a16:creationId xmlns:a16="http://schemas.microsoft.com/office/drawing/2014/main" id="{F9BAD82B-51B9-4FD4-B04B-A3A29103552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4" name="Rectangle 4">
            <a:extLst>
              <a:ext uri="{FF2B5EF4-FFF2-40B4-BE49-F238E27FC236}">
                <a16:creationId xmlns:a16="http://schemas.microsoft.com/office/drawing/2014/main" id="{625A920C-9EA6-41EC-92A6-4BA32D774D8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5" name="Rectangle 6">
            <a:extLst>
              <a:ext uri="{FF2B5EF4-FFF2-40B4-BE49-F238E27FC236}">
                <a16:creationId xmlns:a16="http://schemas.microsoft.com/office/drawing/2014/main" id="{DC8954C3-E15A-40C7-AD1F-1E22F9FEA6D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6" name="Rectangle 5">
            <a:extLst>
              <a:ext uri="{FF2B5EF4-FFF2-40B4-BE49-F238E27FC236}">
                <a16:creationId xmlns:a16="http://schemas.microsoft.com/office/drawing/2014/main" id="{0F262170-70F6-4E9D-8500-3883FDD190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7" name="Rectangle 7">
            <a:extLst>
              <a:ext uri="{FF2B5EF4-FFF2-40B4-BE49-F238E27FC236}">
                <a16:creationId xmlns:a16="http://schemas.microsoft.com/office/drawing/2014/main" id="{A115BAC4-AC41-46D1-AF3A-7538DA8D3CCB}"/>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8" name="Rectangle 2">
            <a:extLst>
              <a:ext uri="{FF2B5EF4-FFF2-40B4-BE49-F238E27FC236}">
                <a16:creationId xmlns:a16="http://schemas.microsoft.com/office/drawing/2014/main" id="{CEAB0DF8-8238-4B03-9943-17F8AEE98F1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9" name="Rectangle 4">
            <a:extLst>
              <a:ext uri="{FF2B5EF4-FFF2-40B4-BE49-F238E27FC236}">
                <a16:creationId xmlns:a16="http://schemas.microsoft.com/office/drawing/2014/main" id="{657817A8-B950-4FAB-B349-44441BA08C9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40" name="Rectangle 6">
            <a:extLst>
              <a:ext uri="{FF2B5EF4-FFF2-40B4-BE49-F238E27FC236}">
                <a16:creationId xmlns:a16="http://schemas.microsoft.com/office/drawing/2014/main" id="{C3CB5AEF-F405-4E77-A5B2-5C0ECF26B9B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6" name="Rectangle 2">
            <a:extLst>
              <a:ext uri="{FF2B5EF4-FFF2-40B4-BE49-F238E27FC236}">
                <a16:creationId xmlns:a16="http://schemas.microsoft.com/office/drawing/2014/main" id="{869B4D7B-C83F-4ED3-BA62-977E333A5AAA}"/>
              </a:ext>
            </a:extLst>
          </p:cNvPr>
          <p:cNvSpPr>
            <a:spLocks noChangeArrowheads="1"/>
          </p:cNvSpPr>
          <p:nvPr/>
        </p:nvSpPr>
        <p:spPr bwMode="auto">
          <a:xfrm>
            <a:off x="4572000" y="2962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46" name="TextBox 45">
            <a:extLst>
              <a:ext uri="{FF2B5EF4-FFF2-40B4-BE49-F238E27FC236}">
                <a16:creationId xmlns:a16="http://schemas.microsoft.com/office/drawing/2014/main" id="{4F0BF799-FBEA-4B2A-AF21-3559FF3BCF90}"/>
              </a:ext>
            </a:extLst>
          </p:cNvPr>
          <p:cNvSpPr txBox="1"/>
          <p:nvPr/>
        </p:nvSpPr>
        <p:spPr>
          <a:xfrm>
            <a:off x="142513" y="1302067"/>
            <a:ext cx="9001487" cy="338554"/>
          </a:xfrm>
          <a:prstGeom prst="rect">
            <a:avLst/>
          </a:prstGeom>
          <a:noFill/>
        </p:spPr>
        <p:txBody>
          <a:bodyPr wrap="square" rtlCol="0">
            <a:spAutoFit/>
          </a:bodyPr>
          <a:lstStyle/>
          <a:p>
            <a:r>
              <a:rPr lang="en-CA" sz="1600" dirty="0"/>
              <a:t>A uniform scaling factor is applied to each unique </a:t>
            </a:r>
            <a:r>
              <a:rPr lang="el-GR" sz="1600" dirty="0"/>
              <a:t>ε</a:t>
            </a:r>
            <a:r>
              <a:rPr lang="en-CA" sz="1600" baseline="-25000" dirty="0"/>
              <a:t>i </a:t>
            </a:r>
            <a:r>
              <a:rPr lang="en-CA" sz="1600" dirty="0"/>
              <a:t>and </a:t>
            </a:r>
            <a:r>
              <a:rPr lang="en-CA" sz="1600" dirty="0" err="1"/>
              <a:t>r</a:t>
            </a:r>
            <a:r>
              <a:rPr lang="en-CA" sz="1600" baseline="-25000" dirty="0" err="1"/>
              <a:t>i</a:t>
            </a:r>
            <a:r>
              <a:rPr lang="en-CA" sz="1600" dirty="0"/>
              <a:t>* such that:</a:t>
            </a:r>
            <a:endParaRPr lang="en-US" sz="1600" dirty="0"/>
          </a:p>
        </p:txBody>
      </p:sp>
      <p:sp>
        <p:nvSpPr>
          <p:cNvPr id="41" name="TextBox 40">
            <a:extLst>
              <a:ext uri="{FF2B5EF4-FFF2-40B4-BE49-F238E27FC236}">
                <a16:creationId xmlns:a16="http://schemas.microsoft.com/office/drawing/2014/main" id="{7CA862E9-28A4-4CB8-9135-13803FBADFE2}"/>
              </a:ext>
            </a:extLst>
          </p:cNvPr>
          <p:cNvSpPr txBox="1"/>
          <p:nvPr/>
        </p:nvSpPr>
        <p:spPr>
          <a:xfrm>
            <a:off x="142513" y="3296520"/>
            <a:ext cx="9001487" cy="1569660"/>
          </a:xfrm>
          <a:prstGeom prst="rect">
            <a:avLst/>
          </a:prstGeom>
          <a:noFill/>
        </p:spPr>
        <p:txBody>
          <a:bodyPr wrap="square" rtlCol="0">
            <a:spAutoFit/>
          </a:bodyPr>
          <a:lstStyle/>
          <a:p>
            <a:r>
              <a:rPr lang="en-CA" sz="1600" dirty="0"/>
              <a:t>Prior fitting has been accomplished on a set of 18 compounds containing C, H, N, O, F, and S, with a limited variety in functional groups. </a:t>
            </a:r>
          </a:p>
          <a:p>
            <a:endParaRPr lang="en-CA" sz="1600" dirty="0"/>
          </a:p>
          <a:p>
            <a:r>
              <a:rPr lang="en-CA" sz="1600" dirty="0"/>
              <a:t>Here, we present fitting of scaling factors on 163 compounds, which additionally include P, Cl, Br, and I and a wide variety of functional groups such that (nearly) all chemical classes from MMFF94 parameters are represented.</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4D03715-B76C-4C5C-A7C5-92F5F8E69232}"/>
                  </a:ext>
                </a:extLst>
              </p:cNvPr>
              <p:cNvSpPr txBox="1"/>
              <p:nvPr/>
            </p:nvSpPr>
            <p:spPr>
              <a:xfrm>
                <a:off x="3562429" y="2064740"/>
                <a:ext cx="2024978"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CA" b="0" i="1" smtClean="0">
                              <a:latin typeface="Cambria Math" panose="02040503050406030204" pitchFamily="18" charset="0"/>
                            </a:rPr>
                          </m:ctrlPr>
                        </m:sSubSupPr>
                        <m:e>
                          <m:r>
                            <a:rPr lang="en-CA" b="0" i="1" smtClean="0">
                              <a:latin typeface="Cambria Math" panose="02040503050406030204" pitchFamily="18" charset="0"/>
                            </a:rPr>
                            <m:t>𝑟</m:t>
                          </m:r>
                        </m:e>
                        <m:sub>
                          <m:r>
                            <a:rPr lang="en-CA" b="0" i="1" smtClean="0">
                              <a:latin typeface="Cambria Math" panose="02040503050406030204" pitchFamily="18" charset="0"/>
                            </a:rPr>
                            <m:t>𝑖</m:t>
                          </m:r>
                          <m:r>
                            <a:rPr lang="en-CA" b="0" i="1" smtClean="0">
                              <a:latin typeface="Cambria Math" panose="02040503050406030204" pitchFamily="18" charset="0"/>
                            </a:rPr>
                            <m:t>,</m:t>
                          </m:r>
                          <m:r>
                            <a:rPr lang="en-CA" b="0" i="1" smtClean="0">
                              <a:latin typeface="Cambria Math" panose="02040503050406030204" pitchFamily="18" charset="0"/>
                            </a:rPr>
                            <m:t>𝑠𝑐𝑎𝑙𝑒𝑑</m:t>
                          </m:r>
                        </m:sub>
                        <m:sup>
                          <m:r>
                            <a:rPr lang="en-CA" b="0" i="1" smtClean="0">
                              <a:latin typeface="Cambria Math" panose="02040503050406030204" pitchFamily="18" charset="0"/>
                            </a:rPr>
                            <m:t>∗</m:t>
                          </m:r>
                        </m:sup>
                      </m:sSubSup>
                      <m:r>
                        <a:rPr lang="en-CA" b="0" i="1" smtClean="0">
                          <a:latin typeface="Cambria Math" panose="02040503050406030204" pitchFamily="18" charset="0"/>
                        </a:rPr>
                        <m:t>=</m:t>
                      </m:r>
                      <m:sSubSup>
                        <m:sSubSupPr>
                          <m:ctrlPr>
                            <a:rPr lang="en-CA" b="0" i="1" smtClean="0">
                              <a:latin typeface="Cambria Math" panose="02040503050406030204" pitchFamily="18" charset="0"/>
                            </a:rPr>
                          </m:ctrlPr>
                        </m:sSubSupPr>
                        <m:e>
                          <m:r>
                            <a:rPr lang="en-CA" b="0" i="1" smtClean="0">
                              <a:latin typeface="Cambria Math" panose="02040503050406030204" pitchFamily="18" charset="0"/>
                            </a:rPr>
                            <m:t>𝑟</m:t>
                          </m:r>
                        </m:e>
                        <m:sub>
                          <m:r>
                            <a:rPr lang="en-CA" b="0" i="1" smtClean="0">
                              <a:latin typeface="Cambria Math" panose="02040503050406030204" pitchFamily="18" charset="0"/>
                            </a:rPr>
                            <m:t>𝑖</m:t>
                          </m:r>
                        </m:sub>
                        <m:sup>
                          <m:r>
                            <a:rPr lang="en-CA" b="0" i="1" smtClean="0">
                              <a:latin typeface="Cambria Math" panose="02040503050406030204" pitchFamily="18" charset="0"/>
                            </a:rPr>
                            <m:t>∗</m:t>
                          </m:r>
                        </m:sup>
                      </m:sSubSup>
                      <m:r>
                        <a:rPr lang="en-CA" b="0" i="1" smtClean="0">
                          <a:latin typeface="Cambria Math" panose="02040503050406030204" pitchFamily="18" charset="0"/>
                          <a:ea typeface="Cambria Math" panose="02040503050406030204" pitchFamily="18" charset="0"/>
                        </a:rPr>
                        <m:t>×</m:t>
                      </m:r>
                      <m:sSub>
                        <m:sSubPr>
                          <m:ctrlPr>
                            <a:rPr lang="en-CA" b="0" i="1" smtClean="0">
                              <a:latin typeface="Cambria Math" panose="02040503050406030204" pitchFamily="18" charset="0"/>
                              <a:ea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𝜌</m:t>
                          </m:r>
                        </m:e>
                        <m:sub>
                          <m:r>
                            <a:rPr lang="en-CA" b="0" i="1" smtClean="0">
                              <a:latin typeface="Cambria Math" panose="02040503050406030204" pitchFamily="18" charset="0"/>
                              <a:ea typeface="Cambria Math" panose="02040503050406030204" pitchFamily="18" charset="0"/>
                            </a:rPr>
                            <m:t>𝑑𝑖𝑠𝑡</m:t>
                          </m:r>
                        </m:sub>
                      </m:sSub>
                    </m:oMath>
                  </m:oMathPara>
                </a14:m>
                <a:endParaRPr lang="en-CA" dirty="0"/>
              </a:p>
            </p:txBody>
          </p:sp>
        </mc:Choice>
        <mc:Fallback xmlns="">
          <p:sp>
            <p:nvSpPr>
              <p:cNvPr id="3" name="TextBox 2">
                <a:extLst>
                  <a:ext uri="{FF2B5EF4-FFF2-40B4-BE49-F238E27FC236}">
                    <a16:creationId xmlns:a16="http://schemas.microsoft.com/office/drawing/2014/main" id="{E4D03715-B76C-4C5C-A7C5-92F5F8E69232}"/>
                  </a:ext>
                </a:extLst>
              </p:cNvPr>
              <p:cNvSpPr txBox="1">
                <a:spLocks noRot="1" noChangeAspect="1" noMove="1" noResize="1" noEditPoints="1" noAdjustHandles="1" noChangeArrowheads="1" noChangeShapeType="1" noTextEdit="1"/>
              </p:cNvSpPr>
              <p:nvPr/>
            </p:nvSpPr>
            <p:spPr>
              <a:xfrm>
                <a:off x="3562429" y="2064740"/>
                <a:ext cx="2024978" cy="298415"/>
              </a:xfrm>
              <a:prstGeom prst="rect">
                <a:avLst/>
              </a:prstGeom>
              <a:blipFill>
                <a:blip r:embed="rId3"/>
                <a:stretch>
                  <a:fillRect l="-1201" r="-901" b="-18367"/>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2490B2C4-A74B-4E0C-8C9C-5A17F0982CAA}"/>
                  </a:ext>
                </a:extLst>
              </p:cNvPr>
              <p:cNvSpPr txBox="1"/>
              <p:nvPr/>
            </p:nvSpPr>
            <p:spPr>
              <a:xfrm>
                <a:off x="3562429" y="2573986"/>
                <a:ext cx="1998945"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CA" b="0" i="1" smtClean="0">
                              <a:latin typeface="Cambria Math" panose="02040503050406030204" pitchFamily="18" charset="0"/>
                            </a:rPr>
                          </m:ctrlPr>
                        </m:sSubSupPr>
                        <m:e>
                          <m:r>
                            <a:rPr lang="en-CA" b="0" i="1" smtClean="0">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𝑖</m:t>
                          </m:r>
                          <m:r>
                            <a:rPr lang="en-CA" b="0" i="1" smtClean="0">
                              <a:latin typeface="Cambria Math" panose="02040503050406030204" pitchFamily="18" charset="0"/>
                            </a:rPr>
                            <m:t>,</m:t>
                          </m:r>
                          <m:r>
                            <a:rPr lang="en-CA" b="0" i="1" smtClean="0">
                              <a:latin typeface="Cambria Math" panose="02040503050406030204" pitchFamily="18" charset="0"/>
                            </a:rPr>
                            <m:t>𝑠𝑐𝑎𝑙𝑒𝑑</m:t>
                          </m:r>
                        </m:sub>
                        <m:sup>
                          <m:r>
                            <a:rPr lang="en-CA" b="0" i="1" smtClean="0">
                              <a:latin typeface="Cambria Math" panose="02040503050406030204" pitchFamily="18" charset="0"/>
                            </a:rPr>
                            <m:t>∗</m:t>
                          </m:r>
                        </m:sup>
                      </m:sSubSup>
                      <m:r>
                        <a:rPr lang="en-CA" b="0" i="1" smtClean="0">
                          <a:latin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𝜀</m:t>
                      </m:r>
                      <m:r>
                        <a:rPr lang="en-CA" b="0" i="1" smtClean="0">
                          <a:latin typeface="Cambria Math" panose="02040503050406030204" pitchFamily="18" charset="0"/>
                          <a:ea typeface="Cambria Math" panose="02040503050406030204" pitchFamily="18" charset="0"/>
                        </a:rPr>
                        <m:t>×</m:t>
                      </m:r>
                      <m:sSub>
                        <m:sSubPr>
                          <m:ctrlPr>
                            <a:rPr lang="en-CA" b="0" i="1" smtClean="0">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𝜌</m:t>
                          </m:r>
                        </m:e>
                        <m:sub>
                          <m:r>
                            <a:rPr lang="en-CA" b="0" i="1" smtClean="0">
                              <a:latin typeface="Cambria Math" panose="02040503050406030204" pitchFamily="18" charset="0"/>
                              <a:ea typeface="Cambria Math" panose="02040503050406030204" pitchFamily="18" charset="0"/>
                            </a:rPr>
                            <m:t>𝑒𝑛𝑒𝑟</m:t>
                          </m:r>
                        </m:sub>
                      </m:sSub>
                    </m:oMath>
                  </m:oMathPara>
                </a14:m>
                <a:endParaRPr lang="en-CA" dirty="0"/>
              </a:p>
            </p:txBody>
          </p:sp>
        </mc:Choice>
        <mc:Fallback xmlns="">
          <p:sp>
            <p:nvSpPr>
              <p:cNvPr id="43" name="TextBox 42">
                <a:extLst>
                  <a:ext uri="{FF2B5EF4-FFF2-40B4-BE49-F238E27FC236}">
                    <a16:creationId xmlns:a16="http://schemas.microsoft.com/office/drawing/2014/main" id="{2490B2C4-A74B-4E0C-8C9C-5A17F0982CAA}"/>
                  </a:ext>
                </a:extLst>
              </p:cNvPr>
              <p:cNvSpPr txBox="1">
                <a:spLocks noRot="1" noChangeAspect="1" noMove="1" noResize="1" noEditPoints="1" noAdjustHandles="1" noChangeArrowheads="1" noChangeShapeType="1" noTextEdit="1"/>
              </p:cNvSpPr>
              <p:nvPr/>
            </p:nvSpPr>
            <p:spPr>
              <a:xfrm>
                <a:off x="3562429" y="2573986"/>
                <a:ext cx="1998945" cy="298415"/>
              </a:xfrm>
              <a:prstGeom prst="rect">
                <a:avLst/>
              </a:prstGeom>
              <a:blipFill>
                <a:blip r:embed="rId4"/>
                <a:stretch>
                  <a:fillRect l="-1220" r="-305" b="-18367"/>
                </a:stretch>
              </a:blipFill>
            </p:spPr>
            <p:txBody>
              <a:bodyPr/>
              <a:lstStyle/>
              <a:p>
                <a:r>
                  <a:rPr lang="en-CA">
                    <a:noFill/>
                  </a:rPr>
                  <a:t> </a:t>
                </a:r>
              </a:p>
            </p:txBody>
          </p:sp>
        </mc:Fallback>
      </mc:AlternateContent>
    </p:spTree>
    <p:extLst>
      <p:ext uri="{BB962C8B-B14F-4D97-AF65-F5344CB8AC3E}">
        <p14:creationId xmlns:p14="http://schemas.microsoft.com/office/powerpoint/2010/main" val="36667097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914" y="434109"/>
            <a:ext cx="8717662" cy="895927"/>
          </a:xfrm>
        </p:spPr>
        <p:txBody>
          <a:bodyPr/>
          <a:lstStyle/>
          <a:p>
            <a:r>
              <a:rPr lang="en-US" dirty="0"/>
              <a:t>Getting compounds to fit </a:t>
            </a:r>
            <a:r>
              <a:rPr lang="en-US" dirty="0" err="1"/>
              <a:t>vdW</a:t>
            </a:r>
            <a:r>
              <a:rPr lang="en-US" dirty="0"/>
              <a:t> parameters</a:t>
            </a:r>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8</a:t>
            </a:fld>
            <a:endParaRPr lang="en-US" dirty="0"/>
          </a:p>
        </p:txBody>
      </p:sp>
      <p:sp>
        <p:nvSpPr>
          <p:cNvPr id="10" name="Rectangle 2">
            <a:extLst>
              <a:ext uri="{FF2B5EF4-FFF2-40B4-BE49-F238E27FC236}">
                <a16:creationId xmlns:a16="http://schemas.microsoft.com/office/drawing/2014/main" id="{C813FE74-E323-4EFD-970A-E3E976515C39}"/>
              </a:ext>
            </a:extLst>
          </p:cNvPr>
          <p:cNvSpPr>
            <a:spLocks noChangeArrowheads="1"/>
          </p:cNvSpPr>
          <p:nvPr/>
        </p:nvSpPr>
        <p:spPr bwMode="auto">
          <a:xfrm>
            <a:off x="1891869" y="35614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13" name="Rectangle 2">
            <a:extLst>
              <a:ext uri="{FF2B5EF4-FFF2-40B4-BE49-F238E27FC236}">
                <a16:creationId xmlns:a16="http://schemas.microsoft.com/office/drawing/2014/main" id="{3BDA8BE9-B633-445D-9830-131F89934CD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4" name="Rectangle 5">
            <a:extLst>
              <a:ext uri="{FF2B5EF4-FFF2-40B4-BE49-F238E27FC236}">
                <a16:creationId xmlns:a16="http://schemas.microsoft.com/office/drawing/2014/main" id="{9AD179B8-CFE8-45F1-BCC4-A582C86CDD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5" name="Rectangle 2">
            <a:extLst>
              <a:ext uri="{FF2B5EF4-FFF2-40B4-BE49-F238E27FC236}">
                <a16:creationId xmlns:a16="http://schemas.microsoft.com/office/drawing/2014/main" id="{4C861EF6-76BE-456C-8723-01726149D7A8}"/>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6" name="Rectangle 4">
            <a:extLst>
              <a:ext uri="{FF2B5EF4-FFF2-40B4-BE49-F238E27FC236}">
                <a16:creationId xmlns:a16="http://schemas.microsoft.com/office/drawing/2014/main" id="{78BE7BCB-A12C-4D06-86CF-63AF19CBBE9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6">
            <a:extLst>
              <a:ext uri="{FF2B5EF4-FFF2-40B4-BE49-F238E27FC236}">
                <a16:creationId xmlns:a16="http://schemas.microsoft.com/office/drawing/2014/main" id="{2B3D7543-1483-4DFF-BD55-FB5FF5055EB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8" name="Rectangle 2">
            <a:extLst>
              <a:ext uri="{FF2B5EF4-FFF2-40B4-BE49-F238E27FC236}">
                <a16:creationId xmlns:a16="http://schemas.microsoft.com/office/drawing/2014/main" id="{4BD5DA78-05E4-47A6-9B9E-682E0915403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9" name="Rectangle 5">
            <a:extLst>
              <a:ext uri="{FF2B5EF4-FFF2-40B4-BE49-F238E27FC236}">
                <a16:creationId xmlns:a16="http://schemas.microsoft.com/office/drawing/2014/main" id="{6C263283-F716-42A4-868F-F8D873CCC8B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 name="Rectangle 7">
            <a:extLst>
              <a:ext uri="{FF2B5EF4-FFF2-40B4-BE49-F238E27FC236}">
                <a16:creationId xmlns:a16="http://schemas.microsoft.com/office/drawing/2014/main" id="{6A2F97B9-7FF1-48B2-8276-43C0B7B729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1" name="Rectangle 9">
            <a:extLst>
              <a:ext uri="{FF2B5EF4-FFF2-40B4-BE49-F238E27FC236}">
                <a16:creationId xmlns:a16="http://schemas.microsoft.com/office/drawing/2014/main" id="{099AD247-2911-4A26-BD84-4B1F66C756C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2" name="Rectangle 2">
            <a:extLst>
              <a:ext uri="{FF2B5EF4-FFF2-40B4-BE49-F238E27FC236}">
                <a16:creationId xmlns:a16="http://schemas.microsoft.com/office/drawing/2014/main" id="{200F62CB-1ECF-4886-B813-F2C1D835D6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3" name="Rectangle 4">
            <a:extLst>
              <a:ext uri="{FF2B5EF4-FFF2-40B4-BE49-F238E27FC236}">
                <a16:creationId xmlns:a16="http://schemas.microsoft.com/office/drawing/2014/main" id="{4DEBC3A6-E3A0-4612-83F2-034D1699AB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4" name="Rectangle 23">
            <a:extLst>
              <a:ext uri="{FF2B5EF4-FFF2-40B4-BE49-F238E27FC236}">
                <a16:creationId xmlns:a16="http://schemas.microsoft.com/office/drawing/2014/main" id="{B67F3753-6C5C-4D62-9137-33F14B99BD5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5" name="Rectangle 4">
            <a:extLst>
              <a:ext uri="{FF2B5EF4-FFF2-40B4-BE49-F238E27FC236}">
                <a16:creationId xmlns:a16="http://schemas.microsoft.com/office/drawing/2014/main" id="{B9C28AB9-1F4D-4EAB-B91D-0B5779C6DB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6" name="Rectangle 7">
            <a:extLst>
              <a:ext uri="{FF2B5EF4-FFF2-40B4-BE49-F238E27FC236}">
                <a16:creationId xmlns:a16="http://schemas.microsoft.com/office/drawing/2014/main" id="{8E973562-9AC6-42A6-9C24-DC43EAEC4AA1}"/>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7" name="Rectangle 9">
            <a:extLst>
              <a:ext uri="{FF2B5EF4-FFF2-40B4-BE49-F238E27FC236}">
                <a16:creationId xmlns:a16="http://schemas.microsoft.com/office/drawing/2014/main" id="{DC6AFB68-079E-4440-ACEB-050A3DDBA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8" name="Rectangle 11">
            <a:extLst>
              <a:ext uri="{FF2B5EF4-FFF2-40B4-BE49-F238E27FC236}">
                <a16:creationId xmlns:a16="http://schemas.microsoft.com/office/drawing/2014/main" id="{6F8A3DA5-2278-4A4F-9DC6-9D3F3B6A0F10}"/>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9" name="Rectangle 2">
            <a:extLst>
              <a:ext uri="{FF2B5EF4-FFF2-40B4-BE49-F238E27FC236}">
                <a16:creationId xmlns:a16="http://schemas.microsoft.com/office/drawing/2014/main" id="{D65F240A-59F9-4ADB-A76F-478EEDB14439}"/>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0" name="Rectangle 4">
            <a:extLst>
              <a:ext uri="{FF2B5EF4-FFF2-40B4-BE49-F238E27FC236}">
                <a16:creationId xmlns:a16="http://schemas.microsoft.com/office/drawing/2014/main" id="{5F78C5FD-FA4E-4C39-BB0E-C8C52E52030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1" name="Rectangle 2">
            <a:extLst>
              <a:ext uri="{FF2B5EF4-FFF2-40B4-BE49-F238E27FC236}">
                <a16:creationId xmlns:a16="http://schemas.microsoft.com/office/drawing/2014/main" id="{5338939C-8584-44B3-8E50-E3B06F61C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2" name="Rectangle 4">
            <a:extLst>
              <a:ext uri="{FF2B5EF4-FFF2-40B4-BE49-F238E27FC236}">
                <a16:creationId xmlns:a16="http://schemas.microsoft.com/office/drawing/2014/main" id="{C8E02F2A-A247-40B2-9264-B2E596C5340E}"/>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3" name="Rectangle 2">
            <a:extLst>
              <a:ext uri="{FF2B5EF4-FFF2-40B4-BE49-F238E27FC236}">
                <a16:creationId xmlns:a16="http://schemas.microsoft.com/office/drawing/2014/main" id="{F9BAD82B-51B9-4FD4-B04B-A3A29103552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4" name="Rectangle 4">
            <a:extLst>
              <a:ext uri="{FF2B5EF4-FFF2-40B4-BE49-F238E27FC236}">
                <a16:creationId xmlns:a16="http://schemas.microsoft.com/office/drawing/2014/main" id="{625A920C-9EA6-41EC-92A6-4BA32D774D8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5" name="Rectangle 6">
            <a:extLst>
              <a:ext uri="{FF2B5EF4-FFF2-40B4-BE49-F238E27FC236}">
                <a16:creationId xmlns:a16="http://schemas.microsoft.com/office/drawing/2014/main" id="{DC8954C3-E15A-40C7-AD1F-1E22F9FEA6D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6" name="Rectangle 5">
            <a:extLst>
              <a:ext uri="{FF2B5EF4-FFF2-40B4-BE49-F238E27FC236}">
                <a16:creationId xmlns:a16="http://schemas.microsoft.com/office/drawing/2014/main" id="{0F262170-70F6-4E9D-8500-3883FDD190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7" name="Rectangle 7">
            <a:extLst>
              <a:ext uri="{FF2B5EF4-FFF2-40B4-BE49-F238E27FC236}">
                <a16:creationId xmlns:a16="http://schemas.microsoft.com/office/drawing/2014/main" id="{A115BAC4-AC41-46D1-AF3A-7538DA8D3CCB}"/>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8" name="Rectangle 2">
            <a:extLst>
              <a:ext uri="{FF2B5EF4-FFF2-40B4-BE49-F238E27FC236}">
                <a16:creationId xmlns:a16="http://schemas.microsoft.com/office/drawing/2014/main" id="{CEAB0DF8-8238-4B03-9943-17F8AEE98F1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9" name="Rectangle 4">
            <a:extLst>
              <a:ext uri="{FF2B5EF4-FFF2-40B4-BE49-F238E27FC236}">
                <a16:creationId xmlns:a16="http://schemas.microsoft.com/office/drawing/2014/main" id="{657817A8-B950-4FAB-B349-44441BA08C9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40" name="Rectangle 6">
            <a:extLst>
              <a:ext uri="{FF2B5EF4-FFF2-40B4-BE49-F238E27FC236}">
                <a16:creationId xmlns:a16="http://schemas.microsoft.com/office/drawing/2014/main" id="{C3CB5AEF-F405-4E77-A5B2-5C0ECF26B9B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6" name="Rectangle 2">
            <a:extLst>
              <a:ext uri="{FF2B5EF4-FFF2-40B4-BE49-F238E27FC236}">
                <a16:creationId xmlns:a16="http://schemas.microsoft.com/office/drawing/2014/main" id="{869B4D7B-C83F-4ED3-BA62-977E333A5AAA}"/>
              </a:ext>
            </a:extLst>
          </p:cNvPr>
          <p:cNvSpPr>
            <a:spLocks noChangeArrowheads="1"/>
          </p:cNvSpPr>
          <p:nvPr/>
        </p:nvSpPr>
        <p:spPr bwMode="auto">
          <a:xfrm>
            <a:off x="4572000" y="2962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43" name="TextBox 42">
            <a:extLst>
              <a:ext uri="{FF2B5EF4-FFF2-40B4-BE49-F238E27FC236}">
                <a16:creationId xmlns:a16="http://schemas.microsoft.com/office/drawing/2014/main" id="{3E503999-6EDF-4CA2-94C1-EB0791FDE613}"/>
              </a:ext>
            </a:extLst>
          </p:cNvPr>
          <p:cNvSpPr txBox="1"/>
          <p:nvPr/>
        </p:nvSpPr>
        <p:spPr>
          <a:xfrm>
            <a:off x="169331" y="1302067"/>
            <a:ext cx="9144001" cy="830997"/>
          </a:xfrm>
          <a:prstGeom prst="rect">
            <a:avLst/>
          </a:prstGeom>
          <a:noFill/>
        </p:spPr>
        <p:txBody>
          <a:bodyPr wrap="square" rtlCol="0">
            <a:spAutoFit/>
          </a:bodyPr>
          <a:lstStyle/>
          <a:p>
            <a:r>
              <a:rPr lang="en-CA" sz="1600" dirty="0"/>
              <a:t>162 compounds containing a variety of functional groups</a:t>
            </a:r>
          </a:p>
          <a:p>
            <a:pPr marL="285750" indent="-285750">
              <a:buFont typeface="Arial" panose="020B0604020202020204" pitchFamily="34" charset="0"/>
              <a:buChar char="•"/>
            </a:pPr>
            <a:r>
              <a:rPr lang="en-CA" sz="1600" dirty="0"/>
              <a:t>Identify low energy conformers / tautomers from B3LYP/6-31++g(d,p) energies/thermochemistry. Energies employ GD3 dispersion corrections</a:t>
            </a:r>
            <a:endParaRPr lang="en-US" sz="1600" dirty="0"/>
          </a:p>
        </p:txBody>
      </p:sp>
      <p:pic>
        <p:nvPicPr>
          <p:cNvPr id="4" name="Picture 3">
            <a:extLst>
              <a:ext uri="{FF2B5EF4-FFF2-40B4-BE49-F238E27FC236}">
                <a16:creationId xmlns:a16="http://schemas.microsoft.com/office/drawing/2014/main" id="{3CB4E226-CBFD-47B4-A76D-A8DC7679F6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9556" y="2197994"/>
            <a:ext cx="3842887" cy="3842887"/>
          </a:xfrm>
          <a:prstGeom prst="rect">
            <a:avLst/>
          </a:prstGeom>
        </p:spPr>
      </p:pic>
    </p:spTree>
    <p:extLst>
      <p:ext uri="{BB962C8B-B14F-4D97-AF65-F5344CB8AC3E}">
        <p14:creationId xmlns:p14="http://schemas.microsoft.com/office/powerpoint/2010/main" val="41828833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914" y="434109"/>
            <a:ext cx="8717662" cy="895927"/>
          </a:xfrm>
        </p:spPr>
        <p:txBody>
          <a:bodyPr/>
          <a:lstStyle/>
          <a:p>
            <a:r>
              <a:rPr lang="en-US" dirty="0"/>
              <a:t>Fitting </a:t>
            </a:r>
            <a:r>
              <a:rPr lang="el-GR" sz="2800" dirty="0"/>
              <a:t>ε</a:t>
            </a:r>
            <a:r>
              <a:rPr lang="en-CA" sz="2800" baseline="-25000" dirty="0"/>
              <a:t>i </a:t>
            </a:r>
            <a:r>
              <a:rPr lang="en-CA" sz="2800" dirty="0"/>
              <a:t>and </a:t>
            </a:r>
            <a:r>
              <a:rPr lang="en-CA" sz="2800" dirty="0" err="1"/>
              <a:t>r</a:t>
            </a:r>
            <a:r>
              <a:rPr lang="en-CA" sz="2800" baseline="-25000" dirty="0" err="1"/>
              <a:t>i</a:t>
            </a:r>
            <a:r>
              <a:rPr lang="en-CA" sz="2800" dirty="0"/>
              <a:t>*…</a:t>
            </a:r>
            <a:br>
              <a:rPr lang="en-US" sz="2800" dirty="0"/>
            </a:br>
            <a:endParaRPr lang="en-US" dirty="0"/>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9</a:t>
            </a:fld>
            <a:endParaRPr lang="en-US" dirty="0"/>
          </a:p>
        </p:txBody>
      </p:sp>
      <p:sp>
        <p:nvSpPr>
          <p:cNvPr id="10" name="Rectangle 2">
            <a:extLst>
              <a:ext uri="{FF2B5EF4-FFF2-40B4-BE49-F238E27FC236}">
                <a16:creationId xmlns:a16="http://schemas.microsoft.com/office/drawing/2014/main" id="{C813FE74-E323-4EFD-970A-E3E976515C39}"/>
              </a:ext>
            </a:extLst>
          </p:cNvPr>
          <p:cNvSpPr>
            <a:spLocks noChangeArrowheads="1"/>
          </p:cNvSpPr>
          <p:nvPr/>
        </p:nvSpPr>
        <p:spPr bwMode="auto">
          <a:xfrm>
            <a:off x="1891869" y="35614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13" name="Rectangle 2">
            <a:extLst>
              <a:ext uri="{FF2B5EF4-FFF2-40B4-BE49-F238E27FC236}">
                <a16:creationId xmlns:a16="http://schemas.microsoft.com/office/drawing/2014/main" id="{3BDA8BE9-B633-445D-9830-131F89934CD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4" name="Rectangle 5">
            <a:extLst>
              <a:ext uri="{FF2B5EF4-FFF2-40B4-BE49-F238E27FC236}">
                <a16:creationId xmlns:a16="http://schemas.microsoft.com/office/drawing/2014/main" id="{9AD179B8-CFE8-45F1-BCC4-A582C86CDD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5" name="Rectangle 2">
            <a:extLst>
              <a:ext uri="{FF2B5EF4-FFF2-40B4-BE49-F238E27FC236}">
                <a16:creationId xmlns:a16="http://schemas.microsoft.com/office/drawing/2014/main" id="{4C861EF6-76BE-456C-8723-01726149D7A8}"/>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6" name="Rectangle 4">
            <a:extLst>
              <a:ext uri="{FF2B5EF4-FFF2-40B4-BE49-F238E27FC236}">
                <a16:creationId xmlns:a16="http://schemas.microsoft.com/office/drawing/2014/main" id="{78BE7BCB-A12C-4D06-86CF-63AF19CBBE9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6">
            <a:extLst>
              <a:ext uri="{FF2B5EF4-FFF2-40B4-BE49-F238E27FC236}">
                <a16:creationId xmlns:a16="http://schemas.microsoft.com/office/drawing/2014/main" id="{2B3D7543-1483-4DFF-BD55-FB5FF5055EB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8" name="Rectangle 2">
            <a:extLst>
              <a:ext uri="{FF2B5EF4-FFF2-40B4-BE49-F238E27FC236}">
                <a16:creationId xmlns:a16="http://schemas.microsoft.com/office/drawing/2014/main" id="{4BD5DA78-05E4-47A6-9B9E-682E0915403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9" name="Rectangle 5">
            <a:extLst>
              <a:ext uri="{FF2B5EF4-FFF2-40B4-BE49-F238E27FC236}">
                <a16:creationId xmlns:a16="http://schemas.microsoft.com/office/drawing/2014/main" id="{6C263283-F716-42A4-868F-F8D873CCC8B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 name="Rectangle 7">
            <a:extLst>
              <a:ext uri="{FF2B5EF4-FFF2-40B4-BE49-F238E27FC236}">
                <a16:creationId xmlns:a16="http://schemas.microsoft.com/office/drawing/2014/main" id="{6A2F97B9-7FF1-48B2-8276-43C0B7B729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1" name="Rectangle 9">
            <a:extLst>
              <a:ext uri="{FF2B5EF4-FFF2-40B4-BE49-F238E27FC236}">
                <a16:creationId xmlns:a16="http://schemas.microsoft.com/office/drawing/2014/main" id="{099AD247-2911-4A26-BD84-4B1F66C756C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2" name="Rectangle 2">
            <a:extLst>
              <a:ext uri="{FF2B5EF4-FFF2-40B4-BE49-F238E27FC236}">
                <a16:creationId xmlns:a16="http://schemas.microsoft.com/office/drawing/2014/main" id="{200F62CB-1ECF-4886-B813-F2C1D835D6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3" name="Rectangle 4">
            <a:extLst>
              <a:ext uri="{FF2B5EF4-FFF2-40B4-BE49-F238E27FC236}">
                <a16:creationId xmlns:a16="http://schemas.microsoft.com/office/drawing/2014/main" id="{4DEBC3A6-E3A0-4612-83F2-034D1699AB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4" name="Rectangle 23">
            <a:extLst>
              <a:ext uri="{FF2B5EF4-FFF2-40B4-BE49-F238E27FC236}">
                <a16:creationId xmlns:a16="http://schemas.microsoft.com/office/drawing/2014/main" id="{B67F3753-6C5C-4D62-9137-33F14B99BD5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5" name="Rectangle 4">
            <a:extLst>
              <a:ext uri="{FF2B5EF4-FFF2-40B4-BE49-F238E27FC236}">
                <a16:creationId xmlns:a16="http://schemas.microsoft.com/office/drawing/2014/main" id="{B9C28AB9-1F4D-4EAB-B91D-0B5779C6DB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6" name="Rectangle 7">
            <a:extLst>
              <a:ext uri="{FF2B5EF4-FFF2-40B4-BE49-F238E27FC236}">
                <a16:creationId xmlns:a16="http://schemas.microsoft.com/office/drawing/2014/main" id="{8E973562-9AC6-42A6-9C24-DC43EAEC4AA1}"/>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7" name="Rectangle 9">
            <a:extLst>
              <a:ext uri="{FF2B5EF4-FFF2-40B4-BE49-F238E27FC236}">
                <a16:creationId xmlns:a16="http://schemas.microsoft.com/office/drawing/2014/main" id="{DC6AFB68-079E-4440-ACEB-050A3DDBA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8" name="Rectangle 11">
            <a:extLst>
              <a:ext uri="{FF2B5EF4-FFF2-40B4-BE49-F238E27FC236}">
                <a16:creationId xmlns:a16="http://schemas.microsoft.com/office/drawing/2014/main" id="{6F8A3DA5-2278-4A4F-9DC6-9D3F3B6A0F10}"/>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9" name="Rectangle 2">
            <a:extLst>
              <a:ext uri="{FF2B5EF4-FFF2-40B4-BE49-F238E27FC236}">
                <a16:creationId xmlns:a16="http://schemas.microsoft.com/office/drawing/2014/main" id="{D65F240A-59F9-4ADB-A76F-478EEDB14439}"/>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0" name="Rectangle 4">
            <a:extLst>
              <a:ext uri="{FF2B5EF4-FFF2-40B4-BE49-F238E27FC236}">
                <a16:creationId xmlns:a16="http://schemas.microsoft.com/office/drawing/2014/main" id="{5F78C5FD-FA4E-4C39-BB0E-C8C52E52030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1" name="Rectangle 2">
            <a:extLst>
              <a:ext uri="{FF2B5EF4-FFF2-40B4-BE49-F238E27FC236}">
                <a16:creationId xmlns:a16="http://schemas.microsoft.com/office/drawing/2014/main" id="{5338939C-8584-44B3-8E50-E3B06F61C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2" name="Rectangle 4">
            <a:extLst>
              <a:ext uri="{FF2B5EF4-FFF2-40B4-BE49-F238E27FC236}">
                <a16:creationId xmlns:a16="http://schemas.microsoft.com/office/drawing/2014/main" id="{C8E02F2A-A247-40B2-9264-B2E596C5340E}"/>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3" name="Rectangle 2">
            <a:extLst>
              <a:ext uri="{FF2B5EF4-FFF2-40B4-BE49-F238E27FC236}">
                <a16:creationId xmlns:a16="http://schemas.microsoft.com/office/drawing/2014/main" id="{F9BAD82B-51B9-4FD4-B04B-A3A29103552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4" name="Rectangle 4">
            <a:extLst>
              <a:ext uri="{FF2B5EF4-FFF2-40B4-BE49-F238E27FC236}">
                <a16:creationId xmlns:a16="http://schemas.microsoft.com/office/drawing/2014/main" id="{625A920C-9EA6-41EC-92A6-4BA32D774D8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5" name="Rectangle 6">
            <a:extLst>
              <a:ext uri="{FF2B5EF4-FFF2-40B4-BE49-F238E27FC236}">
                <a16:creationId xmlns:a16="http://schemas.microsoft.com/office/drawing/2014/main" id="{DC8954C3-E15A-40C7-AD1F-1E22F9FEA6D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6" name="Rectangle 5">
            <a:extLst>
              <a:ext uri="{FF2B5EF4-FFF2-40B4-BE49-F238E27FC236}">
                <a16:creationId xmlns:a16="http://schemas.microsoft.com/office/drawing/2014/main" id="{0F262170-70F6-4E9D-8500-3883FDD190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7" name="Rectangle 7">
            <a:extLst>
              <a:ext uri="{FF2B5EF4-FFF2-40B4-BE49-F238E27FC236}">
                <a16:creationId xmlns:a16="http://schemas.microsoft.com/office/drawing/2014/main" id="{A115BAC4-AC41-46D1-AF3A-7538DA8D3CCB}"/>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8" name="Rectangle 2">
            <a:extLst>
              <a:ext uri="{FF2B5EF4-FFF2-40B4-BE49-F238E27FC236}">
                <a16:creationId xmlns:a16="http://schemas.microsoft.com/office/drawing/2014/main" id="{CEAB0DF8-8238-4B03-9943-17F8AEE98F1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9" name="Rectangle 4">
            <a:extLst>
              <a:ext uri="{FF2B5EF4-FFF2-40B4-BE49-F238E27FC236}">
                <a16:creationId xmlns:a16="http://schemas.microsoft.com/office/drawing/2014/main" id="{657817A8-B950-4FAB-B349-44441BA08C9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40" name="Rectangle 6">
            <a:extLst>
              <a:ext uri="{FF2B5EF4-FFF2-40B4-BE49-F238E27FC236}">
                <a16:creationId xmlns:a16="http://schemas.microsoft.com/office/drawing/2014/main" id="{C3CB5AEF-F405-4E77-A5B2-5C0ECF26B9B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6" name="Rectangle 2">
            <a:extLst>
              <a:ext uri="{FF2B5EF4-FFF2-40B4-BE49-F238E27FC236}">
                <a16:creationId xmlns:a16="http://schemas.microsoft.com/office/drawing/2014/main" id="{869B4D7B-C83F-4ED3-BA62-977E333A5AAA}"/>
              </a:ext>
            </a:extLst>
          </p:cNvPr>
          <p:cNvSpPr>
            <a:spLocks noChangeArrowheads="1"/>
          </p:cNvSpPr>
          <p:nvPr/>
        </p:nvSpPr>
        <p:spPr bwMode="auto">
          <a:xfrm>
            <a:off x="4572000" y="2962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46" name="TextBox 45">
            <a:extLst>
              <a:ext uri="{FF2B5EF4-FFF2-40B4-BE49-F238E27FC236}">
                <a16:creationId xmlns:a16="http://schemas.microsoft.com/office/drawing/2014/main" id="{4F0BF799-FBEA-4B2A-AF21-3559FF3BCF90}"/>
              </a:ext>
            </a:extLst>
          </p:cNvPr>
          <p:cNvSpPr txBox="1"/>
          <p:nvPr/>
        </p:nvSpPr>
        <p:spPr>
          <a:xfrm>
            <a:off x="142513" y="1204409"/>
            <a:ext cx="9001487" cy="584775"/>
          </a:xfrm>
          <a:prstGeom prst="rect">
            <a:avLst/>
          </a:prstGeom>
          <a:noFill/>
        </p:spPr>
        <p:txBody>
          <a:bodyPr wrap="square" rtlCol="0">
            <a:spAutoFit/>
          </a:bodyPr>
          <a:lstStyle/>
          <a:p>
            <a:r>
              <a:rPr lang="en-CA" sz="1600" dirty="0"/>
              <a:t>We explored numerous combinations of </a:t>
            </a:r>
            <a:r>
              <a:rPr lang="el-GR" sz="1600" dirty="0"/>
              <a:t>δ</a:t>
            </a:r>
            <a:r>
              <a:rPr lang="en-CA" sz="1600" baseline="-25000" dirty="0" err="1"/>
              <a:t>dist</a:t>
            </a:r>
            <a:r>
              <a:rPr lang="en-CA" sz="1600" dirty="0"/>
              <a:t> and </a:t>
            </a:r>
            <a:r>
              <a:rPr lang="el-GR" sz="1600" dirty="0"/>
              <a:t>δ</a:t>
            </a:r>
            <a:r>
              <a:rPr lang="en-CA" sz="1600" baseline="-25000" dirty="0" err="1"/>
              <a:t>ener</a:t>
            </a:r>
            <a:r>
              <a:rPr lang="en-CA" sz="1600" dirty="0"/>
              <a:t> to arrive at those which produce the lowest RMSE: </a:t>
            </a:r>
            <a:endParaRPr lang="en-US" sz="1600" dirty="0"/>
          </a:p>
        </p:txBody>
      </p:sp>
      <p:sp>
        <p:nvSpPr>
          <p:cNvPr id="49" name="TextBox 48">
            <a:extLst>
              <a:ext uri="{FF2B5EF4-FFF2-40B4-BE49-F238E27FC236}">
                <a16:creationId xmlns:a16="http://schemas.microsoft.com/office/drawing/2014/main" id="{3110846D-B768-4451-98D3-7E966CEA92A7}"/>
              </a:ext>
            </a:extLst>
          </p:cNvPr>
          <p:cNvSpPr txBox="1"/>
          <p:nvPr/>
        </p:nvSpPr>
        <p:spPr>
          <a:xfrm>
            <a:off x="142513" y="5244789"/>
            <a:ext cx="9001487" cy="1323439"/>
          </a:xfrm>
          <a:prstGeom prst="rect">
            <a:avLst/>
          </a:prstGeom>
          <a:noFill/>
        </p:spPr>
        <p:txBody>
          <a:bodyPr wrap="square" rtlCol="0">
            <a:spAutoFit/>
          </a:bodyPr>
          <a:lstStyle/>
          <a:p>
            <a:r>
              <a:rPr lang="en-CA" sz="1600" dirty="0"/>
              <a:t>Clearly, a lot of combinations are possible with low RMSE’s. However, the lowest was: </a:t>
            </a:r>
          </a:p>
          <a:p>
            <a:endParaRPr lang="en-CA" sz="1600" dirty="0"/>
          </a:p>
          <a:p>
            <a:r>
              <a:rPr lang="el-GR" sz="1600" b="1" dirty="0"/>
              <a:t>δ</a:t>
            </a:r>
            <a:r>
              <a:rPr lang="en-CA" sz="1600" b="1" baseline="-25000" dirty="0" err="1"/>
              <a:t>dist</a:t>
            </a:r>
            <a:r>
              <a:rPr lang="en-CA" sz="1600" b="1" dirty="0"/>
              <a:t> = 0.78</a:t>
            </a:r>
          </a:p>
          <a:p>
            <a:r>
              <a:rPr lang="el-GR" sz="1600" b="1" dirty="0"/>
              <a:t>δ</a:t>
            </a:r>
            <a:r>
              <a:rPr lang="en-CA" sz="1600" b="1" baseline="-25000" dirty="0" err="1"/>
              <a:t>ener</a:t>
            </a:r>
            <a:r>
              <a:rPr lang="en-CA" sz="1600" b="1" baseline="-25000" dirty="0"/>
              <a:t> </a:t>
            </a:r>
            <a:r>
              <a:rPr lang="en-CA" sz="1600" b="1" dirty="0"/>
              <a:t>= 0.80</a:t>
            </a:r>
          </a:p>
          <a:p>
            <a:r>
              <a:rPr lang="en-CA" sz="1600" b="1" dirty="0"/>
              <a:t>with RMSE = 2.60%</a:t>
            </a:r>
            <a:endParaRPr lang="en-US" sz="1600" b="1" dirty="0"/>
          </a:p>
        </p:txBody>
      </p:sp>
      <p:pic>
        <p:nvPicPr>
          <p:cNvPr id="8" name="Picture 7">
            <a:extLst>
              <a:ext uri="{FF2B5EF4-FFF2-40B4-BE49-F238E27FC236}">
                <a16:creationId xmlns:a16="http://schemas.microsoft.com/office/drawing/2014/main" id="{B8013EA1-75FE-4ABA-B03D-FC6ECA0F49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4035" y="1559656"/>
            <a:ext cx="3755929" cy="3755929"/>
          </a:xfrm>
          <a:prstGeom prst="rect">
            <a:avLst/>
          </a:prstGeom>
        </p:spPr>
      </p:pic>
    </p:spTree>
    <p:extLst>
      <p:ext uri="{BB962C8B-B14F-4D97-AF65-F5344CB8AC3E}">
        <p14:creationId xmlns:p14="http://schemas.microsoft.com/office/powerpoint/2010/main" val="3554453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UofWaterloo_WhiteBkgrd">
  <a:themeElements>
    <a:clrScheme name="Custom 8">
      <a:dk1>
        <a:srgbClr val="000000"/>
      </a:dk1>
      <a:lt1>
        <a:srgbClr val="FFFFFF"/>
      </a:lt1>
      <a:dk2>
        <a:srgbClr val="757575"/>
      </a:dk2>
      <a:lt2>
        <a:srgbClr val="D6D6D6"/>
      </a:lt2>
      <a:accent1>
        <a:srgbClr val="63A0FF"/>
      </a:accent1>
      <a:accent2>
        <a:srgbClr val="000000"/>
      </a:accent2>
      <a:accent3>
        <a:srgbClr val="0073CE"/>
      </a:accent3>
      <a:accent4>
        <a:srgbClr val="B2D3FF"/>
      </a:accent4>
      <a:accent5>
        <a:srgbClr val="0033BD"/>
      </a:accent5>
      <a:accent6>
        <a:srgbClr val="62A0FF"/>
      </a:accent6>
      <a:hlink>
        <a:srgbClr val="0033BD"/>
      </a:hlink>
      <a:folHlink>
        <a:srgbClr val="595959"/>
      </a:folHlink>
    </a:clrScheme>
    <a:fontScheme name="Impact + Georgia">
      <a:majorFont>
        <a:latin typeface="Impact"/>
        <a:ea typeface=""/>
        <a:cs typeface=""/>
      </a:majorFont>
      <a:minorFont>
        <a:latin typeface="Georg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Waterloo_science_4x3" id="{DF552A0A-D578-DC47-9850-297C1FA6FDB1}" vid="{38765572-A367-134A-8C3D-4D9A6B4AED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uwaterloo_science_4x3</Template>
  <TotalTime>9314</TotalTime>
  <Words>3620</Words>
  <Application>Microsoft Office PowerPoint</Application>
  <PresentationFormat>On-screen Show (4:3)</PresentationFormat>
  <Paragraphs>268</Paragraphs>
  <Slides>27</Slides>
  <Notes>19</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6" baseType="lpstr">
      <vt:lpstr>Arial</vt:lpstr>
      <vt:lpstr>Calibri</vt:lpstr>
      <vt:lpstr>Cambria Math</vt:lpstr>
      <vt:lpstr>Georgia</vt:lpstr>
      <vt:lpstr>Impact</vt:lpstr>
      <vt:lpstr>Verdana</vt:lpstr>
      <vt:lpstr>Wingdings</vt:lpstr>
      <vt:lpstr>UofWaterloo_WhiteBkgrd</vt:lpstr>
      <vt:lpstr>CS ChemDraw Drawing</vt:lpstr>
      <vt:lpstr>MobCal-MPI: A parallelized molecular collision cross section package with optimized accuracy and efficiency for trajectory method calculations</vt:lpstr>
      <vt:lpstr>(Brief) introduction of CCS calculations</vt:lpstr>
      <vt:lpstr>(Brief) introduction of CCS calculations</vt:lpstr>
      <vt:lpstr>Potentials Used in MobCal-MPI Trajectory Method</vt:lpstr>
      <vt:lpstr>Potentials Used in MobCal-MPI Trajectory Methods</vt:lpstr>
      <vt:lpstr>Choosing a vdW potential for forcefield parameters for MobCal-MPI</vt:lpstr>
      <vt:lpstr>Fitting εi and ri*… </vt:lpstr>
      <vt:lpstr>Getting compounds to fit vdW parameters</vt:lpstr>
      <vt:lpstr>Fitting εi and ri*… </vt:lpstr>
      <vt:lpstr>Evaluating the effectiveness of scaling parameters </vt:lpstr>
      <vt:lpstr>Deploying efficient code </vt:lpstr>
      <vt:lpstr>Deploying efficient code </vt:lpstr>
      <vt:lpstr>Deploying efficient code </vt:lpstr>
      <vt:lpstr>Use of Charge Schemes for VIID and VIQ interactions </vt:lpstr>
      <vt:lpstr>Converting Gaussian output files to MobCal input files automatically</vt:lpstr>
      <vt:lpstr>Overview of the conversion routines</vt:lpstr>
      <vt:lpstr>Summary of provided modules</vt:lpstr>
      <vt:lpstr>Summary of provided modules</vt:lpstr>
      <vt:lpstr>What the Python code does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IN THIS SPACE HERE</dc:title>
  <dc:creator>Christian Ieritano</dc:creator>
  <cp:lastModifiedBy>Christian Ieritano</cp:lastModifiedBy>
  <cp:revision>33</cp:revision>
  <dcterms:created xsi:type="dcterms:W3CDTF">2017-10-22T15:43:13Z</dcterms:created>
  <dcterms:modified xsi:type="dcterms:W3CDTF">2019-10-21T18:16:38Z</dcterms:modified>
</cp:coreProperties>
</file>