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9"/>
  </p:notesMasterIdLst>
  <p:sldIdLst>
    <p:sldId id="257" r:id="rId2"/>
    <p:sldId id="337" r:id="rId3"/>
    <p:sldId id="350" r:id="rId4"/>
    <p:sldId id="351" r:id="rId5"/>
    <p:sldId id="352" r:id="rId6"/>
    <p:sldId id="353" r:id="rId7"/>
    <p:sldId id="354" r:id="rId8"/>
    <p:sldId id="364" r:id="rId9"/>
    <p:sldId id="355" r:id="rId10"/>
    <p:sldId id="357" r:id="rId11"/>
    <p:sldId id="356" r:id="rId12"/>
    <p:sldId id="358" r:id="rId13"/>
    <p:sldId id="359" r:id="rId14"/>
    <p:sldId id="370" r:id="rId15"/>
    <p:sldId id="367" r:id="rId16"/>
    <p:sldId id="360" r:id="rId17"/>
    <p:sldId id="361" r:id="rId18"/>
    <p:sldId id="366" r:id="rId19"/>
    <p:sldId id="363" r:id="rId20"/>
    <p:sldId id="362" r:id="rId21"/>
    <p:sldId id="258" r:id="rId22"/>
    <p:sldId id="368" r:id="rId23"/>
    <p:sldId id="260" r:id="rId24"/>
    <p:sldId id="263" r:id="rId25"/>
    <p:sldId id="369"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Ieritano" initials="CI" lastIdx="1" clrIdx="0">
    <p:extLst>
      <p:ext uri="{19B8F6BF-5375-455C-9EA6-DF929625EA0E}">
        <p15:presenceInfo xmlns:p15="http://schemas.microsoft.com/office/powerpoint/2012/main" userId="Christian Ierita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3F00"/>
    <a:srgbClr val="E4B429"/>
    <a:srgbClr val="00BED0"/>
    <a:srgbClr val="0098A5"/>
    <a:srgbClr val="005963"/>
    <a:srgbClr val="FFFFFF"/>
    <a:srgbClr val="FFD54F"/>
    <a:srgbClr val="FFEA3D"/>
    <a:srgbClr val="FFFFAA"/>
    <a:srgbClr val="E0249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3C28A-A916-4750-9696-82A11F322A18}" v="9027" dt="2018-10-04T16:02:33.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94660"/>
  </p:normalViewPr>
  <p:slideViewPr>
    <p:cSldViewPr snapToGrid="0">
      <p:cViewPr varScale="1">
        <p:scale>
          <a:sx n="85" d="100"/>
          <a:sy n="85" d="100"/>
        </p:scale>
        <p:origin x="1092" y="42"/>
      </p:cViewPr>
      <p:guideLst>
        <p:guide orient="horz" pos="2160"/>
        <p:guide pos="2880"/>
      </p:guideLst>
    </p:cSldViewPr>
  </p:slideViewPr>
  <p:notesTextViewPr>
    <p:cViewPr>
      <p:scale>
        <a:sx n="1" d="1"/>
        <a:sy n="1" d="1"/>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Ieritano" userId="dac012c6-b0e9-4397-a1a2-0c9038aef8df" providerId="ADAL" clId="{59C317B4-FFB0-495D-9408-CAF327DFE724}"/>
  </pc:docChgLst>
  <pc:docChgLst>
    <pc:chgData name="Christian Ieritano" userId="dac012c6-b0e9-4397-a1a2-0c9038aef8df" providerId="ADAL" clId="{367E82A0-BD5B-4FA5-A235-D4AB24062465}"/>
  </pc:docChgLst>
  <pc:docChgLst>
    <pc:chgData name="Christian Ieritano" userId="dac012c6-b0e9-4397-a1a2-0c9038aef8df" providerId="ADAL" clId="{1CCEB0C6-BB35-4D92-A310-D0EAE9F8D05B}"/>
  </pc:docChgLst>
  <pc:docChgLst>
    <pc:chgData name="Christian Ieritano" userId="dac012c6-b0e9-4397-a1a2-0c9038aef8df" providerId="ADAL" clId="{00042D95-8C5B-4B27-84B1-AD48849D5140}"/>
  </pc:docChgLst>
  <pc:docChgLst>
    <pc:chgData name="Christian Ieritano" userId="dac012c6-b0e9-4397-a1a2-0c9038aef8df" providerId="ADAL" clId="{54A7AFC4-EA52-413D-8063-1B8284C1070C}"/>
  </pc:docChgLst>
  <pc:docChgLst>
    <pc:chgData name="Christian Ieritano" userId="dac012c6-b0e9-4397-a1a2-0c9038aef8df" providerId="ADAL" clId="{AC8DADC8-DCFD-4CDB-B941-3A625E6CABFE}"/>
  </pc:docChgLst>
  <pc:docChgLst>
    <pc:chgData name="Christian Ieritano" userId="dac012c6-b0e9-4397-a1a2-0c9038aef8df" providerId="ADAL" clId="{37AB4CC4-0EEB-4D70-B182-618C84893739}"/>
  </pc:docChgLst>
  <pc:docChgLst>
    <pc:chgData name="Christian Ieritano" userId="dac012c6-b0e9-4397-a1a2-0c9038aef8df" providerId="ADAL" clId="{34B85FB8-2745-4699-96FC-CE77EF2C5879}"/>
  </pc:docChgLst>
  <pc:docChgLst>
    <pc:chgData name="Christian Ieritano" userId="dac012c6-b0e9-4397-a1a2-0c9038aef8df" providerId="ADAL" clId="{640A046D-1CB1-473A-8DB8-3549D9C2883A}"/>
  </pc:docChgLst>
  <pc:docChgLst>
    <pc:chgData name="Christian Ieritano" userId="dac012c6-b0e9-4397-a1a2-0c9038aef8df" providerId="ADAL" clId="{917DB294-3388-4414-BA73-50A46DAE331A}"/>
  </pc:docChgLst>
  <pc:docChgLst>
    <pc:chgData name="Christian Ieritano" userId="dac012c6-b0e9-4397-a1a2-0c9038aef8df" providerId="ADAL" clId="{B547C6E0-59BD-4AD2-B175-6E65E23DC6C7}"/>
  </pc:docChgLst>
  <pc:docChgLst>
    <pc:chgData name="Christian Ieritano" userId="dac012c6-b0e9-4397-a1a2-0c9038aef8df" providerId="ADAL" clId="{3ACEA8BA-9FB5-4138-B7B1-2AA0D0E5F19E}"/>
  </pc:docChgLst>
  <pc:docChgLst>
    <pc:chgData name="Christian Ieritano" userId="dac012c6-b0e9-4397-a1a2-0c9038aef8df" providerId="ADAL" clId="{D9C3C28A-A916-4750-9696-82A11F322A18}"/>
    <pc:docChg chg="undo custSel addSld delSld modSld sldOrd">
      <pc:chgData name="Christian Ieritano" userId="dac012c6-b0e9-4397-a1a2-0c9038aef8df" providerId="ADAL" clId="{D9C3C28A-A916-4750-9696-82A11F322A18}" dt="2018-10-04T16:02:33.215" v="9008" actId="20577"/>
      <pc:docMkLst>
        <pc:docMk/>
      </pc:docMkLst>
      <pc:sldChg chg="addSp delSp modSp">
        <pc:chgData name="Christian Ieritano" userId="dac012c6-b0e9-4397-a1a2-0c9038aef8df" providerId="ADAL" clId="{D9C3C28A-A916-4750-9696-82A11F322A18}" dt="2018-10-03T22:48:37.143" v="8927" actId="20577"/>
        <pc:sldMkLst>
          <pc:docMk/>
          <pc:sldMk cId="2534801121" sldId="257"/>
        </pc:sldMkLst>
        <pc:spChg chg="mod">
          <ac:chgData name="Christian Ieritano" userId="dac012c6-b0e9-4397-a1a2-0c9038aef8df" providerId="ADAL" clId="{D9C3C28A-A916-4750-9696-82A11F322A18}" dt="2018-10-03T22:48:13.753" v="8916" actId="313"/>
          <ac:spMkLst>
            <pc:docMk/>
            <pc:sldMk cId="2534801121" sldId="257"/>
            <ac:spMk id="2" creationId="{00000000-0000-0000-0000-000000000000}"/>
          </ac:spMkLst>
        </pc:spChg>
        <pc:spChg chg="add del">
          <ac:chgData name="Christian Ieritano" userId="dac012c6-b0e9-4397-a1a2-0c9038aef8df" providerId="ADAL" clId="{D9C3C28A-A916-4750-9696-82A11F322A18}" dt="2018-10-02T17:44:52.673" v="4721" actId="478"/>
          <ac:spMkLst>
            <pc:docMk/>
            <pc:sldMk cId="2534801121" sldId="257"/>
            <ac:spMk id="3" creationId="{DA063C64-1CE4-4E5F-BA1E-286AA5A6257B}"/>
          </ac:spMkLst>
        </pc:spChg>
        <pc:spChg chg="mod">
          <ac:chgData name="Christian Ieritano" userId="dac012c6-b0e9-4397-a1a2-0c9038aef8df" providerId="ADAL" clId="{D9C3C28A-A916-4750-9696-82A11F322A18}" dt="2018-10-03T22:48:37.143" v="8927" actId="20577"/>
          <ac:spMkLst>
            <pc:docMk/>
            <pc:sldMk cId="2534801121" sldId="257"/>
            <ac:spMk id="5" creationId="{BCB9639F-0574-4B2E-883C-ABA0D9589691}"/>
          </ac:spMkLst>
        </pc:spChg>
        <pc:picChg chg="add del mod">
          <ac:chgData name="Christian Ieritano" userId="dac012c6-b0e9-4397-a1a2-0c9038aef8df" providerId="ADAL" clId="{D9C3C28A-A916-4750-9696-82A11F322A18}" dt="2018-10-02T17:47:07.137" v="4725"/>
          <ac:picMkLst>
            <pc:docMk/>
            <pc:sldMk cId="2534801121" sldId="257"/>
            <ac:picMk id="6" creationId="{43F40137-8F1F-42C9-A628-8671B5EC599B}"/>
          </ac:picMkLst>
        </pc:picChg>
        <pc:picChg chg="add del mod modCrop">
          <ac:chgData name="Christian Ieritano" userId="dac012c6-b0e9-4397-a1a2-0c9038aef8df" providerId="ADAL" clId="{D9C3C28A-A916-4750-9696-82A11F322A18}" dt="2018-10-03T21:41:08.511" v="8092" actId="478"/>
          <ac:picMkLst>
            <pc:docMk/>
            <pc:sldMk cId="2534801121" sldId="257"/>
            <ac:picMk id="8" creationId="{3B770304-4A00-43BE-B2AA-AE3049FB0F68}"/>
          </ac:picMkLst>
        </pc:picChg>
        <pc:picChg chg="add del mod">
          <ac:chgData name="Christian Ieritano" userId="dac012c6-b0e9-4397-a1a2-0c9038aef8df" providerId="ADAL" clId="{D9C3C28A-A916-4750-9696-82A11F322A18}" dt="2018-10-03T21:46:56.179" v="8095" actId="478"/>
          <ac:picMkLst>
            <pc:docMk/>
            <pc:sldMk cId="2534801121" sldId="257"/>
            <ac:picMk id="2050" creationId="{0037F444-C506-4172-8495-AC39A72DFB53}"/>
          </ac:picMkLst>
        </pc:picChg>
        <pc:picChg chg="add del">
          <ac:chgData name="Christian Ieritano" userId="dac012c6-b0e9-4397-a1a2-0c9038aef8df" providerId="ADAL" clId="{D9C3C28A-A916-4750-9696-82A11F322A18}" dt="2018-10-03T21:47:04.002" v="8097" actId="478"/>
          <ac:picMkLst>
            <pc:docMk/>
            <pc:sldMk cId="2534801121" sldId="257"/>
            <ac:picMk id="2052" creationId="{3B7B791B-4EC9-461A-8BF2-4F2F1539408B}"/>
          </ac:picMkLst>
        </pc:picChg>
        <pc:picChg chg="del">
          <ac:chgData name="Christian Ieritano" userId="dac012c6-b0e9-4397-a1a2-0c9038aef8df" providerId="ADAL" clId="{D9C3C28A-A916-4750-9696-82A11F322A18}" dt="2018-10-02T17:42:25.057" v="4719" actId="478"/>
          <ac:picMkLst>
            <pc:docMk/>
            <pc:sldMk cId="2534801121" sldId="257"/>
            <ac:picMk id="4100" creationId="{60CE3816-BB76-4EE0-A44E-DAE67A6C09AE}"/>
          </ac:picMkLst>
        </pc:picChg>
      </pc:sldChg>
      <pc:sldChg chg="delSp modSp add modTransition">
        <pc:chgData name="Christian Ieritano" userId="dac012c6-b0e9-4397-a1a2-0c9038aef8df" providerId="ADAL" clId="{D9C3C28A-A916-4750-9696-82A11F322A18}" dt="2018-10-03T22:44:13.400" v="8499" actId="1035"/>
        <pc:sldMkLst>
          <pc:docMk/>
          <pc:sldMk cId="3130747400" sldId="258"/>
        </pc:sldMkLst>
        <pc:spChg chg="mod">
          <ac:chgData name="Christian Ieritano" userId="dac012c6-b0e9-4397-a1a2-0c9038aef8df" providerId="ADAL" clId="{D9C3C28A-A916-4750-9696-82A11F322A18}" dt="2018-10-02T19:23:26.423" v="6879" actId="1035"/>
          <ac:spMkLst>
            <pc:docMk/>
            <pc:sldMk cId="3130747400" sldId="258"/>
            <ac:spMk id="7" creationId="{00000000-0000-0000-0000-000000000000}"/>
          </ac:spMkLst>
        </pc:spChg>
        <pc:spChg chg="mod">
          <ac:chgData name="Christian Ieritano" userId="dac012c6-b0e9-4397-a1a2-0c9038aef8df" providerId="ADAL" clId="{D9C3C28A-A916-4750-9696-82A11F322A18}" dt="2018-10-02T19:30:21.722" v="7486" actId="1076"/>
          <ac:spMkLst>
            <pc:docMk/>
            <pc:sldMk cId="3130747400" sldId="258"/>
            <ac:spMk id="9" creationId="{00000000-0000-0000-0000-000000000000}"/>
          </ac:spMkLst>
        </pc:spChg>
        <pc:spChg chg="mod">
          <ac:chgData name="Christian Ieritano" userId="dac012c6-b0e9-4397-a1a2-0c9038aef8df" providerId="ADAL" clId="{D9C3C28A-A916-4750-9696-82A11F322A18}" dt="2018-10-03T22:44:13.400" v="8499" actId="1035"/>
          <ac:spMkLst>
            <pc:docMk/>
            <pc:sldMk cId="3130747400" sldId="258"/>
            <ac:spMk id="10" creationId="{00000000-0000-0000-0000-000000000000}"/>
          </ac:spMkLst>
        </pc:spChg>
        <pc:spChg chg="mod">
          <ac:chgData name="Christian Ieritano" userId="dac012c6-b0e9-4397-a1a2-0c9038aef8df" providerId="ADAL" clId="{D9C3C28A-A916-4750-9696-82A11F322A18}" dt="2018-10-02T19:23:26.423" v="6879" actId="1035"/>
          <ac:spMkLst>
            <pc:docMk/>
            <pc:sldMk cId="3130747400" sldId="258"/>
            <ac:spMk id="15" creationId="{00000000-0000-0000-0000-000000000000}"/>
          </ac:spMkLst>
        </pc:spChg>
        <pc:picChg chg="del">
          <ac:chgData name="Christian Ieritano" userId="dac012c6-b0e9-4397-a1a2-0c9038aef8df" providerId="ADAL" clId="{D9C3C28A-A916-4750-9696-82A11F322A18}" dt="2018-10-02T19:23:18.334" v="6851" actId="478"/>
          <ac:picMkLst>
            <pc:docMk/>
            <pc:sldMk cId="3130747400" sldId="258"/>
            <ac:picMk id="4" creationId="{00000000-0000-0000-0000-000000000000}"/>
          </ac:picMkLst>
        </pc:picChg>
        <pc:picChg chg="mod">
          <ac:chgData name="Christian Ieritano" userId="dac012c6-b0e9-4397-a1a2-0c9038aef8df" providerId="ADAL" clId="{D9C3C28A-A916-4750-9696-82A11F322A18}" dt="2018-10-02T19:23:26.423" v="6879" actId="1035"/>
          <ac:picMkLst>
            <pc:docMk/>
            <pc:sldMk cId="3130747400" sldId="258"/>
            <ac:picMk id="5" creationId="{00000000-0000-0000-0000-000000000000}"/>
          </ac:picMkLst>
        </pc:picChg>
        <pc:picChg chg="mod modCrop">
          <ac:chgData name="Christian Ieritano" userId="dac012c6-b0e9-4397-a1a2-0c9038aef8df" providerId="ADAL" clId="{D9C3C28A-A916-4750-9696-82A11F322A18}" dt="2018-10-02T19:30:16.926" v="7483" actId="1076"/>
          <ac:picMkLst>
            <pc:docMk/>
            <pc:sldMk cId="3130747400" sldId="258"/>
            <ac:picMk id="6" creationId="{00000000-0000-0000-0000-000000000000}"/>
          </ac:picMkLst>
        </pc:picChg>
        <pc:cxnChg chg="mod">
          <ac:chgData name="Christian Ieritano" userId="dac012c6-b0e9-4397-a1a2-0c9038aef8df" providerId="ADAL" clId="{D9C3C28A-A916-4750-9696-82A11F322A18}" dt="2018-10-03T22:44:13.400" v="8499" actId="1035"/>
          <ac:cxnSpMkLst>
            <pc:docMk/>
            <pc:sldMk cId="3130747400" sldId="258"/>
            <ac:cxnSpMk id="12" creationId="{00000000-0000-0000-0000-000000000000}"/>
          </ac:cxnSpMkLst>
        </pc:cxnChg>
      </pc:sldChg>
      <pc:sldChg chg="modSp add modTransition">
        <pc:chgData name="Christian Ieritano" userId="dac012c6-b0e9-4397-a1a2-0c9038aef8df" providerId="ADAL" clId="{D9C3C28A-A916-4750-9696-82A11F322A18}" dt="2018-10-03T22:45:42.889" v="8644" actId="255"/>
        <pc:sldMkLst>
          <pc:docMk/>
          <pc:sldMk cId="1773023203" sldId="260"/>
        </pc:sldMkLst>
        <pc:spChg chg="mod">
          <ac:chgData name="Christian Ieritano" userId="dac012c6-b0e9-4397-a1a2-0c9038aef8df" providerId="ADAL" clId="{D9C3C28A-A916-4750-9696-82A11F322A18}" dt="2018-10-03T22:45:42.889" v="8644" actId="255"/>
          <ac:spMkLst>
            <pc:docMk/>
            <pc:sldMk cId="1773023203" sldId="260"/>
            <ac:spMk id="11" creationId="{00000000-0000-0000-0000-000000000000}"/>
          </ac:spMkLst>
        </pc:spChg>
        <pc:spChg chg="mod">
          <ac:chgData name="Christian Ieritano" userId="dac012c6-b0e9-4397-a1a2-0c9038aef8df" providerId="ADAL" clId="{D9C3C28A-A916-4750-9696-82A11F322A18}" dt="2018-10-02T19:31:04.380" v="7515" actId="20577"/>
          <ac:spMkLst>
            <pc:docMk/>
            <pc:sldMk cId="1773023203" sldId="260"/>
            <ac:spMk id="16" creationId="{00000000-0000-0000-0000-000000000000}"/>
          </ac:spMkLst>
        </pc:spChg>
      </pc:sldChg>
      <pc:sldChg chg="addSp delSp modSp add modTransition">
        <pc:chgData name="Christian Ieritano" userId="dac012c6-b0e9-4397-a1a2-0c9038aef8df" providerId="ADAL" clId="{D9C3C28A-A916-4750-9696-82A11F322A18}" dt="2018-10-03T22:47:20.664" v="8915" actId="20577"/>
        <pc:sldMkLst>
          <pc:docMk/>
          <pc:sldMk cId="3448128392" sldId="261"/>
        </pc:sldMkLst>
        <pc:spChg chg="add mod">
          <ac:chgData name="Christian Ieritano" userId="dac012c6-b0e9-4397-a1a2-0c9038aef8df" providerId="ADAL" clId="{D9C3C28A-A916-4750-9696-82A11F322A18}" dt="2018-10-03T22:47:20.664" v="8915" actId="20577"/>
          <ac:spMkLst>
            <pc:docMk/>
            <pc:sldMk cId="3448128392" sldId="261"/>
            <ac:spMk id="2" creationId="{B4F3BE8E-C162-46C1-9F39-E289E7C111A1}"/>
          </ac:spMkLst>
        </pc:spChg>
        <pc:spChg chg="mod">
          <ac:chgData name="Christian Ieritano" userId="dac012c6-b0e9-4397-a1a2-0c9038aef8df" providerId="ADAL" clId="{D9C3C28A-A916-4750-9696-82A11F322A18}" dt="2018-10-03T22:46:28.551" v="8668" actId="1076"/>
          <ac:spMkLst>
            <pc:docMk/>
            <pc:sldMk cId="3448128392" sldId="261"/>
            <ac:spMk id="8" creationId="{00000000-0000-0000-0000-000000000000}"/>
          </ac:spMkLst>
        </pc:spChg>
        <pc:spChg chg="mod">
          <ac:chgData name="Christian Ieritano" userId="dac012c6-b0e9-4397-a1a2-0c9038aef8df" providerId="ADAL" clId="{D9C3C28A-A916-4750-9696-82A11F322A18}" dt="2018-10-03T22:46:06.970" v="8666" actId="20577"/>
          <ac:spMkLst>
            <pc:docMk/>
            <pc:sldMk cId="3448128392" sldId="261"/>
            <ac:spMk id="11" creationId="{00000000-0000-0000-0000-000000000000}"/>
          </ac:spMkLst>
        </pc:spChg>
        <pc:picChg chg="del">
          <ac:chgData name="Christian Ieritano" userId="dac012c6-b0e9-4397-a1a2-0c9038aef8df" providerId="ADAL" clId="{D9C3C28A-A916-4750-9696-82A11F322A18}" dt="2018-10-02T19:32:39.152" v="7669" actId="478"/>
          <ac:picMkLst>
            <pc:docMk/>
            <pc:sldMk cId="3448128392" sldId="261"/>
            <ac:picMk id="4" creationId="{00000000-0000-0000-0000-000000000000}"/>
          </ac:picMkLst>
        </pc:picChg>
        <pc:picChg chg="del">
          <ac:chgData name="Christian Ieritano" userId="dac012c6-b0e9-4397-a1a2-0c9038aef8df" providerId="ADAL" clId="{D9C3C28A-A916-4750-9696-82A11F322A18}" dt="2018-10-02T19:32:40.997" v="7670" actId="478"/>
          <ac:picMkLst>
            <pc:docMk/>
            <pc:sldMk cId="3448128392" sldId="261"/>
            <ac:picMk id="5" creationId="{00000000-0000-0000-0000-000000000000}"/>
          </ac:picMkLst>
        </pc:picChg>
      </pc:sldChg>
      <pc:sldChg chg="modSp add modTransition">
        <pc:chgData name="Christian Ieritano" userId="dac012c6-b0e9-4397-a1a2-0c9038aef8df" providerId="ADAL" clId="{D9C3C28A-A916-4750-9696-82A11F322A18}" dt="2018-10-02T19:34:23.685" v="7713" actId="1035"/>
        <pc:sldMkLst>
          <pc:docMk/>
          <pc:sldMk cId="682381800" sldId="262"/>
        </pc:sldMkLst>
        <pc:spChg chg="mod">
          <ac:chgData name="Christian Ieritano" userId="dac012c6-b0e9-4397-a1a2-0c9038aef8df" providerId="ADAL" clId="{D9C3C28A-A916-4750-9696-82A11F322A18}" dt="2018-10-02T19:34:23.685" v="7713" actId="1035"/>
          <ac:spMkLst>
            <pc:docMk/>
            <pc:sldMk cId="682381800" sldId="262"/>
            <ac:spMk id="23" creationId="{00000000-0000-0000-0000-000000000000}"/>
          </ac:spMkLst>
        </pc:spChg>
      </pc:sldChg>
      <pc:sldChg chg="add modTransition">
        <pc:chgData name="Christian Ieritano" userId="dac012c6-b0e9-4397-a1a2-0c9038aef8df" providerId="ADAL" clId="{D9C3C28A-A916-4750-9696-82A11F322A18}" dt="2018-10-02T19:22:30.499" v="6849"/>
        <pc:sldMkLst>
          <pc:docMk/>
          <pc:sldMk cId="1695434457" sldId="263"/>
        </pc:sldMkLst>
      </pc:sldChg>
      <pc:sldChg chg="addSp delSp modSp delAnim modAnim">
        <pc:chgData name="Christian Ieritano" userId="dac012c6-b0e9-4397-a1a2-0c9038aef8df" providerId="ADAL" clId="{D9C3C28A-A916-4750-9696-82A11F322A18}" dt="2018-10-03T22:28:58.599" v="8137" actId="207"/>
        <pc:sldMkLst>
          <pc:docMk/>
          <pc:sldMk cId="296719016" sldId="337"/>
        </pc:sldMkLst>
        <pc:spChg chg="mod">
          <ac:chgData name="Christian Ieritano" userId="dac012c6-b0e9-4397-a1a2-0c9038aef8df" providerId="ADAL" clId="{D9C3C28A-A916-4750-9696-82A11F322A18}" dt="2018-10-02T14:00:27.729" v="210" actId="1076"/>
          <ac:spMkLst>
            <pc:docMk/>
            <pc:sldMk cId="296719016" sldId="337"/>
            <ac:spMk id="2" creationId="{00000000-0000-0000-0000-000000000000}"/>
          </ac:spMkLst>
        </pc:spChg>
        <pc:spChg chg="add del mod">
          <ac:chgData name="Christian Ieritano" userId="dac012c6-b0e9-4397-a1a2-0c9038aef8df" providerId="ADAL" clId="{D9C3C28A-A916-4750-9696-82A11F322A18}" dt="2018-10-02T14:04:16.082" v="415"/>
          <ac:spMkLst>
            <pc:docMk/>
            <pc:sldMk cId="296719016" sldId="337"/>
            <ac:spMk id="3" creationId="{6946BDBD-C3A7-4DC3-99CE-36F091C6C4BC}"/>
          </ac:spMkLst>
        </pc:spChg>
        <pc:spChg chg="add mod">
          <ac:chgData name="Christian Ieritano" userId="dac012c6-b0e9-4397-a1a2-0c9038aef8df" providerId="ADAL" clId="{D9C3C28A-A916-4750-9696-82A11F322A18}" dt="2018-10-03T22:27:37.445" v="8125" actId="2085"/>
          <ac:spMkLst>
            <pc:docMk/>
            <pc:sldMk cId="296719016" sldId="337"/>
            <ac:spMk id="3" creationId="{8F9942B6-651F-4071-89D3-9AFE05179283}"/>
          </ac:spMkLst>
        </pc:spChg>
        <pc:spChg chg="add mod">
          <ac:chgData name="Christian Ieritano" userId="dac012c6-b0e9-4397-a1a2-0c9038aef8df" providerId="ADAL" clId="{D9C3C28A-A916-4750-9696-82A11F322A18}" dt="2018-10-02T14:06:26.312" v="507" actId="1076"/>
          <ac:spMkLst>
            <pc:docMk/>
            <pc:sldMk cId="296719016" sldId="337"/>
            <ac:spMk id="4" creationId="{D5DCF701-399F-443E-9EB3-94367A2EC82C}"/>
          </ac:spMkLst>
        </pc:spChg>
        <pc:spChg chg="add del mod">
          <ac:chgData name="Christian Ieritano" userId="dac012c6-b0e9-4397-a1a2-0c9038aef8df" providerId="ADAL" clId="{D9C3C28A-A916-4750-9696-82A11F322A18}" dt="2018-10-02T14:10:54.242" v="817" actId="478"/>
          <ac:spMkLst>
            <pc:docMk/>
            <pc:sldMk cId="296719016" sldId="337"/>
            <ac:spMk id="5" creationId="{B8F880A2-EF2A-425F-B0ED-97236554D42A}"/>
          </ac:spMkLst>
        </pc:spChg>
        <pc:spChg chg="del">
          <ac:chgData name="Christian Ieritano" userId="dac012c6-b0e9-4397-a1a2-0c9038aef8df" providerId="ADAL" clId="{D9C3C28A-A916-4750-9696-82A11F322A18}" dt="2018-10-02T14:00:36.208" v="216" actId="478"/>
          <ac:spMkLst>
            <pc:docMk/>
            <pc:sldMk cId="296719016" sldId="337"/>
            <ac:spMk id="8" creationId="{C0D30142-969F-4E6D-98A1-89E7B01D60C4}"/>
          </ac:spMkLst>
        </pc:spChg>
        <pc:spChg chg="add mod">
          <ac:chgData name="Christian Ieritano" userId="dac012c6-b0e9-4397-a1a2-0c9038aef8df" providerId="ADAL" clId="{D9C3C28A-A916-4750-9696-82A11F322A18}" dt="2018-10-03T22:28:26.935" v="8133" actId="207"/>
          <ac:spMkLst>
            <pc:docMk/>
            <pc:sldMk cId="296719016" sldId="337"/>
            <ac:spMk id="41" creationId="{FE7E4E93-FC77-447C-843F-EF131B1983EA}"/>
          </ac:spMkLst>
        </pc:spChg>
        <pc:spChg chg="del mod">
          <ac:chgData name="Christian Ieritano" userId="dac012c6-b0e9-4397-a1a2-0c9038aef8df" providerId="ADAL" clId="{D9C3C28A-A916-4750-9696-82A11F322A18}" dt="2018-10-02T14:00:32.144" v="214" actId="478"/>
          <ac:spMkLst>
            <pc:docMk/>
            <pc:sldMk cId="296719016" sldId="337"/>
            <ac:spMk id="42" creationId="{BC418D60-2F59-47A9-AD33-0071020321EF}"/>
          </ac:spMkLst>
        </pc:spChg>
        <pc:spChg chg="add mod">
          <ac:chgData name="Christian Ieritano" userId="dac012c6-b0e9-4397-a1a2-0c9038aef8df" providerId="ADAL" clId="{D9C3C28A-A916-4750-9696-82A11F322A18}" dt="2018-10-03T22:28:30.095" v="8134" actId="207"/>
          <ac:spMkLst>
            <pc:docMk/>
            <pc:sldMk cId="296719016" sldId="337"/>
            <ac:spMk id="42" creationId="{EDF62A4D-B200-4D7C-BC71-B9914940E005}"/>
          </ac:spMkLst>
        </pc:spChg>
        <pc:spChg chg="del">
          <ac:chgData name="Christian Ieritano" userId="dac012c6-b0e9-4397-a1a2-0c9038aef8df" providerId="ADAL" clId="{D9C3C28A-A916-4750-9696-82A11F322A18}" dt="2018-10-02T14:00:30.656" v="212" actId="478"/>
          <ac:spMkLst>
            <pc:docMk/>
            <pc:sldMk cId="296719016" sldId="337"/>
            <ac:spMk id="43" creationId="{E5B71AA0-D92A-4CEE-9982-82159AA45D9A}"/>
          </ac:spMkLst>
        </pc:spChg>
        <pc:spChg chg="del">
          <ac:chgData name="Christian Ieritano" userId="dac012c6-b0e9-4397-a1a2-0c9038aef8df" providerId="ADAL" clId="{D9C3C28A-A916-4750-9696-82A11F322A18}" dt="2018-10-02T14:00:30.063" v="211" actId="478"/>
          <ac:spMkLst>
            <pc:docMk/>
            <pc:sldMk cId="296719016" sldId="337"/>
            <ac:spMk id="44" creationId="{1E8DC22D-0027-4FC0-BDFB-618B47FF0F07}"/>
          </ac:spMkLst>
        </pc:spChg>
        <pc:spChg chg="mod">
          <ac:chgData name="Christian Ieritano" userId="dac012c6-b0e9-4397-a1a2-0c9038aef8df" providerId="ADAL" clId="{D9C3C28A-A916-4750-9696-82A11F322A18}" dt="2018-10-02T14:09:14.270" v="812" actId="313"/>
          <ac:spMkLst>
            <pc:docMk/>
            <pc:sldMk cId="296719016" sldId="337"/>
            <ac:spMk id="45" creationId="{3144EA35-60F8-43C9-986F-94DCD3C95032}"/>
          </ac:spMkLst>
        </pc:spChg>
        <pc:spChg chg="add mod">
          <ac:chgData name="Christian Ieritano" userId="dac012c6-b0e9-4397-a1a2-0c9038aef8df" providerId="ADAL" clId="{D9C3C28A-A916-4750-9696-82A11F322A18}" dt="2018-10-02T14:07:36.016" v="658" actId="20577"/>
          <ac:spMkLst>
            <pc:docMk/>
            <pc:sldMk cId="296719016" sldId="337"/>
            <ac:spMk id="46" creationId="{4F0BF799-FBEA-4B2A-AF21-3559FF3BCF90}"/>
          </ac:spMkLst>
        </pc:spChg>
        <pc:spChg chg="del">
          <ac:chgData name="Christian Ieritano" userId="dac012c6-b0e9-4397-a1a2-0c9038aef8df" providerId="ADAL" clId="{D9C3C28A-A916-4750-9696-82A11F322A18}" dt="2018-10-02T14:00:37.027" v="217" actId="478"/>
          <ac:spMkLst>
            <pc:docMk/>
            <pc:sldMk cId="296719016" sldId="337"/>
            <ac:spMk id="47" creationId="{5A7CD176-AC1C-499A-89BE-57DD5C080699}"/>
          </ac:spMkLst>
        </pc:spChg>
        <pc:spChg chg="del">
          <ac:chgData name="Christian Ieritano" userId="dac012c6-b0e9-4397-a1a2-0c9038aef8df" providerId="ADAL" clId="{D9C3C28A-A916-4750-9696-82A11F322A18}" dt="2018-10-02T14:00:20.880" v="206" actId="478"/>
          <ac:spMkLst>
            <pc:docMk/>
            <pc:sldMk cId="296719016" sldId="337"/>
            <ac:spMk id="49" creationId="{EABD4635-F227-4A4D-8CE6-212B2FB2760B}"/>
          </ac:spMkLst>
        </pc:spChg>
        <pc:spChg chg="add mod">
          <ac:chgData name="Christian Ieritano" userId="dac012c6-b0e9-4397-a1a2-0c9038aef8df" providerId="ADAL" clId="{D9C3C28A-A916-4750-9696-82A11F322A18}" dt="2018-10-03T22:28:58.599" v="8137" actId="207"/>
          <ac:spMkLst>
            <pc:docMk/>
            <pc:sldMk cId="296719016" sldId="337"/>
            <ac:spMk id="50" creationId="{65EC4851-9994-4548-AF24-0EA8C8216646}"/>
          </ac:spMkLst>
        </pc:spChg>
        <pc:spChg chg="mod">
          <ac:chgData name="Christian Ieritano" userId="dac012c6-b0e9-4397-a1a2-0c9038aef8df" providerId="ADAL" clId="{D9C3C28A-A916-4750-9696-82A11F322A18}" dt="2018-10-02T14:06:29.656" v="508" actId="313"/>
          <ac:spMkLst>
            <pc:docMk/>
            <pc:sldMk cId="296719016" sldId="337"/>
            <ac:spMk id="51" creationId="{EDD1B1F0-78A8-4CDC-A5A0-3E4669EAB037}"/>
          </ac:spMkLst>
        </pc:spChg>
        <pc:spChg chg="del mod">
          <ac:chgData name="Christian Ieritano" userId="dac012c6-b0e9-4397-a1a2-0c9038aef8df" providerId="ADAL" clId="{D9C3C28A-A916-4750-9696-82A11F322A18}" dt="2018-10-02T14:00:34.834" v="215" actId="478"/>
          <ac:spMkLst>
            <pc:docMk/>
            <pc:sldMk cId="296719016" sldId="337"/>
            <ac:spMk id="52" creationId="{5483711E-73B2-426F-9B08-AC26506B31A3}"/>
          </ac:spMkLst>
        </pc:spChg>
        <pc:picChg chg="add mod">
          <ac:chgData name="Christian Ieritano" userId="dac012c6-b0e9-4397-a1a2-0c9038aef8df" providerId="ADAL" clId="{D9C3C28A-A916-4750-9696-82A11F322A18}" dt="2018-10-02T14:13:54.936" v="827" actId="1076"/>
          <ac:picMkLst>
            <pc:docMk/>
            <pc:sldMk cId="296719016" sldId="337"/>
            <ac:picMk id="9" creationId="{C7731447-8927-4D02-948C-E5AE21671165}"/>
          </ac:picMkLst>
        </pc:picChg>
        <pc:picChg chg="del">
          <ac:chgData name="Christian Ieritano" userId="dac012c6-b0e9-4397-a1a2-0c9038aef8df" providerId="ADAL" clId="{D9C3C28A-A916-4750-9696-82A11F322A18}" dt="2018-10-02T14:00:17.937" v="205" actId="478"/>
          <ac:picMkLst>
            <pc:docMk/>
            <pc:sldMk cId="296719016" sldId="337"/>
            <ac:picMk id="48" creationId="{5D0613CE-33A1-48D0-A6D7-050A8709B289}"/>
          </ac:picMkLst>
        </pc:picChg>
      </pc:sldChg>
      <pc:sldChg chg="addSp delSp modSp add delAnim modAnim">
        <pc:chgData name="Christian Ieritano" userId="dac012c6-b0e9-4397-a1a2-0c9038aef8df" providerId="ADAL" clId="{D9C3C28A-A916-4750-9696-82A11F322A18}" dt="2018-10-02T14:27:54.935" v="1456" actId="20577"/>
        <pc:sldMkLst>
          <pc:docMk/>
          <pc:sldMk cId="2777067934" sldId="350"/>
        </pc:sldMkLst>
        <pc:spChg chg="del">
          <ac:chgData name="Christian Ieritano" userId="dac012c6-b0e9-4397-a1a2-0c9038aef8df" providerId="ADAL" clId="{D9C3C28A-A916-4750-9696-82A11F322A18}" dt="2018-10-02T14:18:16.966" v="948" actId="478"/>
          <ac:spMkLst>
            <pc:docMk/>
            <pc:sldMk cId="2777067934" sldId="350"/>
            <ac:spMk id="4" creationId="{D5DCF701-399F-443E-9EB3-94367A2EC82C}"/>
          </ac:spMkLst>
        </pc:spChg>
        <pc:spChg chg="add mod">
          <ac:chgData name="Christian Ieritano" userId="dac012c6-b0e9-4397-a1a2-0c9038aef8df" providerId="ADAL" clId="{D9C3C28A-A916-4750-9696-82A11F322A18}" dt="2018-10-02T14:18:26.757" v="952" actId="113"/>
          <ac:spMkLst>
            <pc:docMk/>
            <pc:sldMk cId="2777067934" sldId="350"/>
            <ac:spMk id="42" creationId="{B20E4FE0-6CBA-4786-9416-A98B6F1DE146}"/>
          </ac:spMkLst>
        </pc:spChg>
        <pc:spChg chg="add mod">
          <ac:chgData name="Christian Ieritano" userId="dac012c6-b0e9-4397-a1a2-0c9038aef8df" providerId="ADAL" clId="{D9C3C28A-A916-4750-9696-82A11F322A18}" dt="2018-10-02T14:27:54.935" v="1456" actId="20577"/>
          <ac:spMkLst>
            <pc:docMk/>
            <pc:sldMk cId="2777067934" sldId="350"/>
            <ac:spMk id="43" creationId="{1198D714-E4C7-4192-A03E-3FA0EFBB38FF}"/>
          </ac:spMkLst>
        </pc:spChg>
        <pc:spChg chg="del">
          <ac:chgData name="Christian Ieritano" userId="dac012c6-b0e9-4397-a1a2-0c9038aef8df" providerId="ADAL" clId="{D9C3C28A-A916-4750-9696-82A11F322A18}" dt="2018-10-02T14:20:49.294" v="1160" actId="478"/>
          <ac:spMkLst>
            <pc:docMk/>
            <pc:sldMk cId="2777067934" sldId="350"/>
            <ac:spMk id="45" creationId="{3144EA35-60F8-43C9-986F-94DCD3C95032}"/>
          </ac:spMkLst>
        </pc:spChg>
        <pc:spChg chg="mod">
          <ac:chgData name="Christian Ieritano" userId="dac012c6-b0e9-4397-a1a2-0c9038aef8df" providerId="ADAL" clId="{D9C3C28A-A916-4750-9696-82A11F322A18}" dt="2018-10-02T14:21:56.567" v="1177" actId="20577"/>
          <ac:spMkLst>
            <pc:docMk/>
            <pc:sldMk cId="2777067934" sldId="350"/>
            <ac:spMk id="46" creationId="{4F0BF799-FBEA-4B2A-AF21-3559FF3BCF90}"/>
          </ac:spMkLst>
        </pc:spChg>
        <pc:spChg chg="del">
          <ac:chgData name="Christian Ieritano" userId="dac012c6-b0e9-4397-a1a2-0c9038aef8df" providerId="ADAL" clId="{D9C3C28A-A916-4750-9696-82A11F322A18}" dt="2018-10-02T14:21:23.623" v="1167" actId="478"/>
          <ac:spMkLst>
            <pc:docMk/>
            <pc:sldMk cId="2777067934" sldId="350"/>
            <ac:spMk id="50" creationId="{65EC4851-9994-4548-AF24-0EA8C8216646}"/>
          </ac:spMkLst>
        </pc:spChg>
        <pc:spChg chg="del">
          <ac:chgData name="Christian Ieritano" userId="dac012c6-b0e9-4397-a1a2-0c9038aef8df" providerId="ADAL" clId="{D9C3C28A-A916-4750-9696-82A11F322A18}" dt="2018-10-02T14:18:15.592" v="947" actId="478"/>
          <ac:spMkLst>
            <pc:docMk/>
            <pc:sldMk cId="2777067934" sldId="350"/>
            <ac:spMk id="51" creationId="{EDD1B1F0-78A8-4CDC-A5A0-3E4669EAB037}"/>
          </ac:spMkLst>
        </pc:spChg>
        <pc:picChg chg="add mod">
          <ac:chgData name="Christian Ieritano" userId="dac012c6-b0e9-4397-a1a2-0c9038aef8df" providerId="ADAL" clId="{D9C3C28A-A916-4750-9696-82A11F322A18}" dt="2018-10-02T14:21:15.281" v="1166" actId="1076"/>
          <ac:picMkLst>
            <pc:docMk/>
            <pc:sldMk cId="2777067934" sldId="350"/>
            <ac:picMk id="3" creationId="{9E329DA5-1DE7-49B8-983A-9CC30FB6F3D2}"/>
          </ac:picMkLst>
        </pc:picChg>
        <pc:picChg chg="del">
          <ac:chgData name="Christian Ieritano" userId="dac012c6-b0e9-4397-a1a2-0c9038aef8df" providerId="ADAL" clId="{D9C3C28A-A916-4750-9696-82A11F322A18}" dt="2018-10-02T14:20:47.975" v="1159" actId="478"/>
          <ac:picMkLst>
            <pc:docMk/>
            <pc:sldMk cId="2777067934" sldId="350"/>
            <ac:picMk id="9" creationId="{C7731447-8927-4D02-948C-E5AE21671165}"/>
          </ac:picMkLst>
        </pc:picChg>
        <pc:picChg chg="add mod">
          <ac:chgData name="Christian Ieritano" userId="dac012c6-b0e9-4397-a1a2-0c9038aef8df" providerId="ADAL" clId="{D9C3C28A-A916-4750-9696-82A11F322A18}" dt="2018-10-02T14:18:23.498" v="951" actId="1076"/>
          <ac:picMkLst>
            <pc:docMk/>
            <pc:sldMk cId="2777067934" sldId="350"/>
            <ac:picMk id="41" creationId="{B084F903-6FAF-442B-B844-008F6180A647}"/>
          </ac:picMkLst>
        </pc:picChg>
      </pc:sldChg>
      <pc:sldChg chg="addSp delSp modSp add delAnim modAnim">
        <pc:chgData name="Christian Ieritano" userId="dac012c6-b0e9-4397-a1a2-0c9038aef8df" providerId="ADAL" clId="{D9C3C28A-A916-4750-9696-82A11F322A18}" dt="2018-10-03T22:30:24.808" v="8143" actId="20577"/>
        <pc:sldMkLst>
          <pc:docMk/>
          <pc:sldMk cId="680937257" sldId="351"/>
        </pc:sldMkLst>
        <pc:spChg chg="mod">
          <ac:chgData name="Christian Ieritano" userId="dac012c6-b0e9-4397-a1a2-0c9038aef8df" providerId="ADAL" clId="{D9C3C28A-A916-4750-9696-82A11F322A18}" dt="2018-10-02T14:25:26.936" v="1454" actId="20577"/>
          <ac:spMkLst>
            <pc:docMk/>
            <pc:sldMk cId="680937257" sldId="351"/>
            <ac:spMk id="2" creationId="{00000000-0000-0000-0000-000000000000}"/>
          </ac:spMkLst>
        </pc:spChg>
        <pc:spChg chg="add mod">
          <ac:chgData name="Christian Ieritano" userId="dac012c6-b0e9-4397-a1a2-0c9038aef8df" providerId="ADAL" clId="{D9C3C28A-A916-4750-9696-82A11F322A18}" dt="2018-10-02T14:33:23.372" v="1640" actId="20577"/>
          <ac:spMkLst>
            <pc:docMk/>
            <pc:sldMk cId="680937257" sldId="351"/>
            <ac:spMk id="4" creationId="{5021913F-D38D-4D74-8EED-DF9295BD9273}"/>
          </ac:spMkLst>
        </pc:spChg>
        <pc:spChg chg="add mod">
          <ac:chgData name="Christian Ieritano" userId="dac012c6-b0e9-4397-a1a2-0c9038aef8df" providerId="ADAL" clId="{D9C3C28A-A916-4750-9696-82A11F322A18}" dt="2018-10-02T14:40:25.435" v="1784" actId="1076"/>
          <ac:spMkLst>
            <pc:docMk/>
            <pc:sldMk cId="680937257" sldId="351"/>
            <ac:spMk id="5" creationId="{7AE9A7BC-486C-4DA2-A957-47FC707D887C}"/>
          </ac:spMkLst>
        </pc:spChg>
        <pc:spChg chg="add mod">
          <ac:chgData name="Christian Ieritano" userId="dac012c6-b0e9-4397-a1a2-0c9038aef8df" providerId="ADAL" clId="{D9C3C28A-A916-4750-9696-82A11F322A18}" dt="2018-10-02T14:44:14.904" v="1892" actId="20577"/>
          <ac:spMkLst>
            <pc:docMk/>
            <pc:sldMk cId="680937257" sldId="351"/>
            <ac:spMk id="8" creationId="{57BAA749-1D1A-47D5-84EB-4FE3270FA2F9}"/>
          </ac:spMkLst>
        </pc:spChg>
        <pc:spChg chg="del">
          <ac:chgData name="Christian Ieritano" userId="dac012c6-b0e9-4397-a1a2-0c9038aef8df" providerId="ADAL" clId="{D9C3C28A-A916-4750-9696-82A11F322A18}" dt="2018-10-02T14:28:05.850" v="1458" actId="478"/>
          <ac:spMkLst>
            <pc:docMk/>
            <pc:sldMk cId="680937257" sldId="351"/>
            <ac:spMk id="42" creationId="{B20E4FE0-6CBA-4786-9416-A98B6F1DE146}"/>
          </ac:spMkLst>
        </pc:spChg>
        <pc:spChg chg="mod">
          <ac:chgData name="Christian Ieritano" userId="dac012c6-b0e9-4397-a1a2-0c9038aef8df" providerId="ADAL" clId="{D9C3C28A-A916-4750-9696-82A11F322A18}" dt="2018-10-03T22:30:24.808" v="8143" actId="20577"/>
          <ac:spMkLst>
            <pc:docMk/>
            <pc:sldMk cId="680937257" sldId="351"/>
            <ac:spMk id="43" creationId="{1198D714-E4C7-4192-A03E-3FA0EFBB38FF}"/>
          </ac:spMkLst>
        </pc:spChg>
        <pc:spChg chg="add mod">
          <ac:chgData name="Christian Ieritano" userId="dac012c6-b0e9-4397-a1a2-0c9038aef8df" providerId="ADAL" clId="{D9C3C28A-A916-4750-9696-82A11F322A18}" dt="2018-10-02T14:42:24.325" v="1845" actId="1076"/>
          <ac:spMkLst>
            <pc:docMk/>
            <pc:sldMk cId="680937257" sldId="351"/>
            <ac:spMk id="44" creationId="{2DDCF5F4-332F-43B8-91B3-D17656AA0D94}"/>
          </ac:spMkLst>
        </pc:spChg>
        <pc:spChg chg="add del mod">
          <ac:chgData name="Christian Ieritano" userId="dac012c6-b0e9-4397-a1a2-0c9038aef8df" providerId="ADAL" clId="{D9C3C28A-A916-4750-9696-82A11F322A18}" dt="2018-10-02T14:45:57.668" v="1898" actId="478"/>
          <ac:spMkLst>
            <pc:docMk/>
            <pc:sldMk cId="680937257" sldId="351"/>
            <ac:spMk id="45" creationId="{0A907EC0-5099-428C-8CFB-DDE286D7AC50}"/>
          </ac:spMkLst>
        </pc:spChg>
        <pc:spChg chg="mod">
          <ac:chgData name="Christian Ieritano" userId="dac012c6-b0e9-4397-a1a2-0c9038aef8df" providerId="ADAL" clId="{D9C3C28A-A916-4750-9696-82A11F322A18}" dt="2018-10-02T14:31:43.623" v="1576"/>
          <ac:spMkLst>
            <pc:docMk/>
            <pc:sldMk cId="680937257" sldId="351"/>
            <ac:spMk id="46" creationId="{4F0BF799-FBEA-4B2A-AF21-3559FF3BCF90}"/>
          </ac:spMkLst>
        </pc:spChg>
        <pc:spChg chg="add mod">
          <ac:chgData name="Christian Ieritano" userId="dac012c6-b0e9-4397-a1a2-0c9038aef8df" providerId="ADAL" clId="{D9C3C28A-A916-4750-9696-82A11F322A18}" dt="2018-10-02T14:48:08.341" v="1940" actId="1076"/>
          <ac:spMkLst>
            <pc:docMk/>
            <pc:sldMk cId="680937257" sldId="351"/>
            <ac:spMk id="53" creationId="{11E95CF0-C7A0-4026-8D79-09071A2B856E}"/>
          </ac:spMkLst>
        </pc:spChg>
        <pc:spChg chg="add mod">
          <ac:chgData name="Christian Ieritano" userId="dac012c6-b0e9-4397-a1a2-0c9038aef8df" providerId="ADAL" clId="{D9C3C28A-A916-4750-9696-82A11F322A18}" dt="2018-10-02T14:48:03.168" v="1939" actId="571"/>
          <ac:spMkLst>
            <pc:docMk/>
            <pc:sldMk cId="680937257" sldId="351"/>
            <ac:spMk id="54" creationId="{E09A6EE8-45D1-46A8-8E74-5DD64832D111}"/>
          </ac:spMkLst>
        </pc:spChg>
        <pc:spChg chg="add mod">
          <ac:chgData name="Christian Ieritano" userId="dac012c6-b0e9-4397-a1a2-0c9038aef8df" providerId="ADAL" clId="{D9C3C28A-A916-4750-9696-82A11F322A18}" dt="2018-10-02T14:48:21.683" v="1958" actId="20577"/>
          <ac:spMkLst>
            <pc:docMk/>
            <pc:sldMk cId="680937257" sldId="351"/>
            <ac:spMk id="55" creationId="{B4BD1E61-24B5-4863-9100-1B2420D450D0}"/>
          </ac:spMkLst>
        </pc:spChg>
        <pc:graphicFrameChg chg="add del mod">
          <ac:chgData name="Christian Ieritano" userId="dac012c6-b0e9-4397-a1a2-0c9038aef8df" providerId="ADAL" clId="{D9C3C28A-A916-4750-9696-82A11F322A18}" dt="2018-10-02T14:46:30.122" v="1902" actId="478"/>
          <ac:graphicFrameMkLst>
            <pc:docMk/>
            <pc:sldMk cId="680937257" sldId="351"/>
            <ac:graphicFrameMk id="9" creationId="{785965A8-4DC2-48EC-87C9-2D9E0F7ACBDC}"/>
          </ac:graphicFrameMkLst>
        </pc:graphicFrameChg>
        <pc:graphicFrameChg chg="add mod">
          <ac:chgData name="Christian Ieritano" userId="dac012c6-b0e9-4397-a1a2-0c9038aef8df" providerId="ADAL" clId="{D9C3C28A-A916-4750-9696-82A11F322A18}" dt="2018-10-02T14:46:44.109" v="1908" actId="1076"/>
          <ac:graphicFrameMkLst>
            <pc:docMk/>
            <pc:sldMk cId="680937257" sldId="351"/>
            <ac:graphicFrameMk id="11" creationId="{197C6830-60E0-4419-BE80-63F832F2B4EC}"/>
          </ac:graphicFrameMkLst>
        </pc:graphicFrameChg>
        <pc:picChg chg="del">
          <ac:chgData name="Christian Ieritano" userId="dac012c6-b0e9-4397-a1a2-0c9038aef8df" providerId="ADAL" clId="{D9C3C28A-A916-4750-9696-82A11F322A18}" dt="2018-10-02T14:29:32.435" v="1524" actId="478"/>
          <ac:picMkLst>
            <pc:docMk/>
            <pc:sldMk cId="680937257" sldId="351"/>
            <ac:picMk id="3" creationId="{9E329DA5-1DE7-49B8-983A-9CC30FB6F3D2}"/>
          </ac:picMkLst>
        </pc:picChg>
        <pc:picChg chg="del">
          <ac:chgData name="Christian Ieritano" userId="dac012c6-b0e9-4397-a1a2-0c9038aef8df" providerId="ADAL" clId="{D9C3C28A-A916-4750-9696-82A11F322A18}" dt="2018-10-02T14:28:04.841" v="1457" actId="478"/>
          <ac:picMkLst>
            <pc:docMk/>
            <pc:sldMk cId="680937257" sldId="351"/>
            <ac:picMk id="41" creationId="{B084F903-6FAF-442B-B844-008F6180A647}"/>
          </ac:picMkLst>
        </pc:picChg>
        <pc:cxnChg chg="add del mod">
          <ac:chgData name="Christian Ieritano" userId="dac012c6-b0e9-4397-a1a2-0c9038aef8df" providerId="ADAL" clId="{D9C3C28A-A916-4750-9696-82A11F322A18}" dt="2018-10-02T14:47:21.444" v="1917" actId="478"/>
          <ac:cxnSpMkLst>
            <pc:docMk/>
            <pc:sldMk cId="680937257" sldId="351"/>
            <ac:cxnSpMk id="47" creationId="{D4CC5437-1467-4D81-8238-18F20C414EA2}"/>
          </ac:cxnSpMkLst>
        </pc:cxnChg>
        <pc:cxnChg chg="add del mod">
          <ac:chgData name="Christian Ieritano" userId="dac012c6-b0e9-4397-a1a2-0c9038aef8df" providerId="ADAL" clId="{D9C3C28A-A916-4750-9696-82A11F322A18}" dt="2018-10-02T14:47:20.793" v="1916" actId="478"/>
          <ac:cxnSpMkLst>
            <pc:docMk/>
            <pc:sldMk cId="680937257" sldId="351"/>
            <ac:cxnSpMk id="48" creationId="{0E236B2A-5221-4AB3-B19D-4F567CB6CDC9}"/>
          </ac:cxnSpMkLst>
        </pc:cxnChg>
        <pc:cxnChg chg="add mod">
          <ac:chgData name="Christian Ieritano" userId="dac012c6-b0e9-4397-a1a2-0c9038aef8df" providerId="ADAL" clId="{D9C3C28A-A916-4750-9696-82A11F322A18}" dt="2018-10-02T14:47:38.918" v="1926" actId="208"/>
          <ac:cxnSpMkLst>
            <pc:docMk/>
            <pc:sldMk cId="680937257" sldId="351"/>
            <ac:cxnSpMk id="49" creationId="{19B834FB-FD9F-47EF-9B6D-C85C74090835}"/>
          </ac:cxnSpMkLst>
        </pc:cxnChg>
        <pc:cxnChg chg="add mod">
          <ac:chgData name="Christian Ieritano" userId="dac012c6-b0e9-4397-a1a2-0c9038aef8df" providerId="ADAL" clId="{D9C3C28A-A916-4750-9696-82A11F322A18}" dt="2018-10-02T14:47:25.262" v="1918" actId="571"/>
          <ac:cxnSpMkLst>
            <pc:docMk/>
            <pc:sldMk cId="680937257" sldId="351"/>
            <ac:cxnSpMk id="51" creationId="{BC22C9ED-BB31-4CE4-9727-57817B9F8DE4}"/>
          </ac:cxnSpMkLst>
        </pc:cxnChg>
        <pc:cxnChg chg="add mod">
          <ac:chgData name="Christian Ieritano" userId="dac012c6-b0e9-4397-a1a2-0c9038aef8df" providerId="ADAL" clId="{D9C3C28A-A916-4750-9696-82A11F322A18}" dt="2018-10-02T14:47:27.341" v="1919" actId="571"/>
          <ac:cxnSpMkLst>
            <pc:docMk/>
            <pc:sldMk cId="680937257" sldId="351"/>
            <ac:cxnSpMk id="52" creationId="{5F24BEF2-274A-4D4B-9704-4E599A888EF8}"/>
          </ac:cxnSpMkLst>
        </pc:cxnChg>
      </pc:sldChg>
      <pc:sldChg chg="addSp delSp modSp add delAnim modAnim">
        <pc:chgData name="Christian Ieritano" userId="dac012c6-b0e9-4397-a1a2-0c9038aef8df" providerId="ADAL" clId="{D9C3C28A-A916-4750-9696-82A11F322A18}" dt="2018-10-03T22:31:19.534" v="8176" actId="1076"/>
        <pc:sldMkLst>
          <pc:docMk/>
          <pc:sldMk cId="2695438120" sldId="352"/>
        </pc:sldMkLst>
        <pc:spChg chg="del">
          <ac:chgData name="Christian Ieritano" userId="dac012c6-b0e9-4397-a1a2-0c9038aef8df" providerId="ADAL" clId="{D9C3C28A-A916-4750-9696-82A11F322A18}" dt="2018-10-02T15:03:07.497" v="2140" actId="478"/>
          <ac:spMkLst>
            <pc:docMk/>
            <pc:sldMk cId="2695438120" sldId="352"/>
            <ac:spMk id="4" creationId="{5021913F-D38D-4D74-8EED-DF9295BD9273}"/>
          </ac:spMkLst>
        </pc:spChg>
        <pc:spChg chg="del">
          <ac:chgData name="Christian Ieritano" userId="dac012c6-b0e9-4397-a1a2-0c9038aef8df" providerId="ADAL" clId="{D9C3C28A-A916-4750-9696-82A11F322A18}" dt="2018-10-02T15:04:55.514" v="2351" actId="478"/>
          <ac:spMkLst>
            <pc:docMk/>
            <pc:sldMk cId="2695438120" sldId="352"/>
            <ac:spMk id="5" creationId="{7AE9A7BC-486C-4DA2-A957-47FC707D887C}"/>
          </ac:spMkLst>
        </pc:spChg>
        <pc:spChg chg="del">
          <ac:chgData name="Christian Ieritano" userId="dac012c6-b0e9-4397-a1a2-0c9038aef8df" providerId="ADAL" clId="{D9C3C28A-A916-4750-9696-82A11F322A18}" dt="2018-10-02T15:04:59.357" v="2353" actId="478"/>
          <ac:spMkLst>
            <pc:docMk/>
            <pc:sldMk cId="2695438120" sldId="352"/>
            <ac:spMk id="8" creationId="{57BAA749-1D1A-47D5-84EB-4FE3270FA2F9}"/>
          </ac:spMkLst>
        </pc:spChg>
        <pc:spChg chg="add mod">
          <ac:chgData name="Christian Ieritano" userId="dac012c6-b0e9-4397-a1a2-0c9038aef8df" providerId="ADAL" clId="{D9C3C28A-A916-4750-9696-82A11F322A18}" dt="2018-10-02T15:09:25.028" v="2461" actId="20577"/>
          <ac:spMkLst>
            <pc:docMk/>
            <pc:sldMk cId="2695438120" sldId="352"/>
            <ac:spMk id="9" creationId="{4E87AD79-FC4F-4E5F-AC78-F0416579807F}"/>
          </ac:spMkLst>
        </pc:spChg>
        <pc:spChg chg="mod">
          <ac:chgData name="Christian Ieritano" userId="dac012c6-b0e9-4397-a1a2-0c9038aef8df" providerId="ADAL" clId="{D9C3C28A-A916-4750-9696-82A11F322A18}" dt="2018-10-03T22:31:07.176" v="8175" actId="1036"/>
          <ac:spMkLst>
            <pc:docMk/>
            <pc:sldMk cId="2695438120" sldId="352"/>
            <ac:spMk id="43" creationId="{1198D714-E4C7-4192-A03E-3FA0EFBB38FF}"/>
          </ac:spMkLst>
        </pc:spChg>
        <pc:spChg chg="del">
          <ac:chgData name="Christian Ieritano" userId="dac012c6-b0e9-4397-a1a2-0c9038aef8df" providerId="ADAL" clId="{D9C3C28A-A916-4750-9696-82A11F322A18}" dt="2018-10-02T15:04:56.918" v="2352" actId="478"/>
          <ac:spMkLst>
            <pc:docMk/>
            <pc:sldMk cId="2695438120" sldId="352"/>
            <ac:spMk id="44" creationId="{2DDCF5F4-332F-43B8-91B3-D17656AA0D94}"/>
          </ac:spMkLst>
        </pc:spChg>
        <pc:spChg chg="mod">
          <ac:chgData name="Christian Ieritano" userId="dac012c6-b0e9-4397-a1a2-0c9038aef8df" providerId="ADAL" clId="{D9C3C28A-A916-4750-9696-82A11F322A18}" dt="2018-10-03T22:30:53.631" v="8167" actId="14100"/>
          <ac:spMkLst>
            <pc:docMk/>
            <pc:sldMk cId="2695438120" sldId="352"/>
            <ac:spMk id="46" creationId="{4F0BF799-FBEA-4B2A-AF21-3559FF3BCF90}"/>
          </ac:spMkLst>
        </pc:spChg>
        <pc:spChg chg="add del mod">
          <ac:chgData name="Christian Ieritano" userId="dac012c6-b0e9-4397-a1a2-0c9038aef8df" providerId="ADAL" clId="{D9C3C28A-A916-4750-9696-82A11F322A18}" dt="2018-10-02T15:06:54.710" v="2415" actId="478"/>
          <ac:spMkLst>
            <pc:docMk/>
            <pc:sldMk cId="2695438120" sldId="352"/>
            <ac:spMk id="50" creationId="{CA3053A1-D157-4C4F-A375-CA8F11C07F0A}"/>
          </ac:spMkLst>
        </pc:spChg>
        <pc:spChg chg="del">
          <ac:chgData name="Christian Ieritano" userId="dac012c6-b0e9-4397-a1a2-0c9038aef8df" providerId="ADAL" clId="{D9C3C28A-A916-4750-9696-82A11F322A18}" dt="2018-10-02T15:05:02.122" v="2355" actId="478"/>
          <ac:spMkLst>
            <pc:docMk/>
            <pc:sldMk cId="2695438120" sldId="352"/>
            <ac:spMk id="53" creationId="{11E95CF0-C7A0-4026-8D79-09071A2B856E}"/>
          </ac:spMkLst>
        </pc:spChg>
        <pc:spChg chg="del">
          <ac:chgData name="Christian Ieritano" userId="dac012c6-b0e9-4397-a1a2-0c9038aef8df" providerId="ADAL" clId="{D9C3C28A-A916-4750-9696-82A11F322A18}" dt="2018-10-02T15:05:02.122" v="2355" actId="478"/>
          <ac:spMkLst>
            <pc:docMk/>
            <pc:sldMk cId="2695438120" sldId="352"/>
            <ac:spMk id="54" creationId="{E09A6EE8-45D1-46A8-8E74-5DD64832D111}"/>
          </ac:spMkLst>
        </pc:spChg>
        <pc:spChg chg="del">
          <ac:chgData name="Christian Ieritano" userId="dac012c6-b0e9-4397-a1a2-0c9038aef8df" providerId="ADAL" clId="{D9C3C28A-A916-4750-9696-82A11F322A18}" dt="2018-10-02T15:05:02.122" v="2355" actId="478"/>
          <ac:spMkLst>
            <pc:docMk/>
            <pc:sldMk cId="2695438120" sldId="352"/>
            <ac:spMk id="55" creationId="{B4BD1E61-24B5-4863-9100-1B2420D450D0}"/>
          </ac:spMkLst>
        </pc:spChg>
        <pc:spChg chg="add mod">
          <ac:chgData name="Christian Ieritano" userId="dac012c6-b0e9-4397-a1a2-0c9038aef8df" providerId="ADAL" clId="{D9C3C28A-A916-4750-9696-82A11F322A18}" dt="2018-10-03T22:31:19.534" v="8176" actId="1076"/>
          <ac:spMkLst>
            <pc:docMk/>
            <pc:sldMk cId="2695438120" sldId="352"/>
            <ac:spMk id="56" creationId="{225F4444-56DA-434B-A67E-153ECF2C87A4}"/>
          </ac:spMkLst>
        </pc:spChg>
        <pc:spChg chg="add mod">
          <ac:chgData name="Christian Ieritano" userId="dac012c6-b0e9-4397-a1a2-0c9038aef8df" providerId="ADAL" clId="{D9C3C28A-A916-4750-9696-82A11F322A18}" dt="2018-10-02T15:11:14.822" v="2523" actId="1076"/>
          <ac:spMkLst>
            <pc:docMk/>
            <pc:sldMk cId="2695438120" sldId="352"/>
            <ac:spMk id="57" creationId="{C939F619-D720-45BD-914D-959644E40BAF}"/>
          </ac:spMkLst>
        </pc:spChg>
        <pc:spChg chg="add del mod">
          <ac:chgData name="Christian Ieritano" userId="dac012c6-b0e9-4397-a1a2-0c9038aef8df" providerId="ADAL" clId="{D9C3C28A-A916-4750-9696-82A11F322A18}" dt="2018-10-02T15:11:37.248" v="2527" actId="478"/>
          <ac:spMkLst>
            <pc:docMk/>
            <pc:sldMk cId="2695438120" sldId="352"/>
            <ac:spMk id="58" creationId="{5A57DA80-D57D-448F-877C-3FC66398FA9C}"/>
          </ac:spMkLst>
        </pc:spChg>
        <pc:spChg chg="add mod">
          <ac:chgData name="Christian Ieritano" userId="dac012c6-b0e9-4397-a1a2-0c9038aef8df" providerId="ADAL" clId="{D9C3C28A-A916-4750-9696-82A11F322A18}" dt="2018-10-02T15:11:34.575" v="2526" actId="571"/>
          <ac:spMkLst>
            <pc:docMk/>
            <pc:sldMk cId="2695438120" sldId="352"/>
            <ac:spMk id="59" creationId="{3F1CD6AC-8A72-45ED-B878-97C59ADF145E}"/>
          </ac:spMkLst>
        </pc:spChg>
        <pc:spChg chg="add mod">
          <ac:chgData name="Christian Ieritano" userId="dac012c6-b0e9-4397-a1a2-0c9038aef8df" providerId="ADAL" clId="{D9C3C28A-A916-4750-9696-82A11F322A18}" dt="2018-10-02T15:13:06.421" v="2770" actId="20577"/>
          <ac:spMkLst>
            <pc:docMk/>
            <pc:sldMk cId="2695438120" sldId="352"/>
            <ac:spMk id="60" creationId="{C4A3912F-1000-4901-927D-0177B4A81099}"/>
          </ac:spMkLst>
        </pc:spChg>
        <pc:graphicFrameChg chg="del">
          <ac:chgData name="Christian Ieritano" userId="dac012c6-b0e9-4397-a1a2-0c9038aef8df" providerId="ADAL" clId="{D9C3C28A-A916-4750-9696-82A11F322A18}" dt="2018-10-02T15:05:00.485" v="2354" actId="478"/>
          <ac:graphicFrameMkLst>
            <pc:docMk/>
            <pc:sldMk cId="2695438120" sldId="352"/>
            <ac:graphicFrameMk id="11" creationId="{197C6830-60E0-4419-BE80-63F832F2B4EC}"/>
          </ac:graphicFrameMkLst>
        </pc:graphicFrameChg>
        <pc:picChg chg="add del mod">
          <ac:chgData name="Christian Ieritano" userId="dac012c6-b0e9-4397-a1a2-0c9038aef8df" providerId="ADAL" clId="{D9C3C28A-A916-4750-9696-82A11F322A18}" dt="2018-10-02T15:06:11.108" v="2390" actId="478"/>
          <ac:picMkLst>
            <pc:docMk/>
            <pc:sldMk cId="2695438120" sldId="352"/>
            <ac:picMk id="3" creationId="{00A2C6F2-547C-46AE-8356-A53F4546C12B}"/>
          </ac:picMkLst>
        </pc:picChg>
        <pc:cxnChg chg="del">
          <ac:chgData name="Christian Ieritano" userId="dac012c6-b0e9-4397-a1a2-0c9038aef8df" providerId="ADAL" clId="{D9C3C28A-A916-4750-9696-82A11F322A18}" dt="2018-10-02T15:05:02.122" v="2355" actId="478"/>
          <ac:cxnSpMkLst>
            <pc:docMk/>
            <pc:sldMk cId="2695438120" sldId="352"/>
            <ac:cxnSpMk id="49" creationId="{19B834FB-FD9F-47EF-9B6D-C85C74090835}"/>
          </ac:cxnSpMkLst>
        </pc:cxnChg>
        <pc:cxnChg chg="del">
          <ac:chgData name="Christian Ieritano" userId="dac012c6-b0e9-4397-a1a2-0c9038aef8df" providerId="ADAL" clId="{D9C3C28A-A916-4750-9696-82A11F322A18}" dt="2018-10-02T15:05:02.122" v="2355" actId="478"/>
          <ac:cxnSpMkLst>
            <pc:docMk/>
            <pc:sldMk cId="2695438120" sldId="352"/>
            <ac:cxnSpMk id="51" creationId="{BC22C9ED-BB31-4CE4-9727-57817B9F8DE4}"/>
          </ac:cxnSpMkLst>
        </pc:cxnChg>
        <pc:cxnChg chg="del">
          <ac:chgData name="Christian Ieritano" userId="dac012c6-b0e9-4397-a1a2-0c9038aef8df" providerId="ADAL" clId="{D9C3C28A-A916-4750-9696-82A11F322A18}" dt="2018-10-02T15:05:02.122" v="2355" actId="478"/>
          <ac:cxnSpMkLst>
            <pc:docMk/>
            <pc:sldMk cId="2695438120" sldId="352"/>
            <ac:cxnSpMk id="52" creationId="{5F24BEF2-274A-4D4B-9704-4E599A888EF8}"/>
          </ac:cxnSpMkLst>
        </pc:cxnChg>
      </pc:sldChg>
      <pc:sldChg chg="addSp delSp modSp add delAnim modAnim">
        <pc:chgData name="Christian Ieritano" userId="dac012c6-b0e9-4397-a1a2-0c9038aef8df" providerId="ADAL" clId="{D9C3C28A-A916-4750-9696-82A11F322A18}" dt="2018-10-03T22:31:53.895" v="8192" actId="20577"/>
        <pc:sldMkLst>
          <pc:docMk/>
          <pc:sldMk cId="1080248891" sldId="353"/>
        </pc:sldMkLst>
        <pc:spChg chg="mod">
          <ac:chgData name="Christian Ieritano" userId="dac012c6-b0e9-4397-a1a2-0c9038aef8df" providerId="ADAL" clId="{D9C3C28A-A916-4750-9696-82A11F322A18}" dt="2018-10-02T15:12:15.184" v="2600" actId="20577"/>
          <ac:spMkLst>
            <pc:docMk/>
            <pc:sldMk cId="1080248891" sldId="353"/>
            <ac:spMk id="2" creationId="{00000000-0000-0000-0000-000000000000}"/>
          </ac:spMkLst>
        </pc:spChg>
        <pc:spChg chg="del">
          <ac:chgData name="Christian Ieritano" userId="dac012c6-b0e9-4397-a1a2-0c9038aef8df" providerId="ADAL" clId="{D9C3C28A-A916-4750-9696-82A11F322A18}" dt="2018-10-02T15:21:47.510" v="2929" actId="478"/>
          <ac:spMkLst>
            <pc:docMk/>
            <pc:sldMk cId="1080248891" sldId="353"/>
            <ac:spMk id="9" creationId="{4E87AD79-FC4F-4E5F-AC78-F0416579807F}"/>
          </ac:spMkLst>
        </pc:spChg>
        <pc:spChg chg="add mod">
          <ac:chgData name="Christian Ieritano" userId="dac012c6-b0e9-4397-a1a2-0c9038aef8df" providerId="ADAL" clId="{D9C3C28A-A916-4750-9696-82A11F322A18}" dt="2018-10-02T15:28:45.864" v="3124" actId="113"/>
          <ac:spMkLst>
            <pc:docMk/>
            <pc:sldMk cId="1080248891" sldId="353"/>
            <ac:spMk id="41" creationId="{7CA862E9-28A4-4CB8-9135-13803FBADFE2}"/>
          </ac:spMkLst>
        </pc:spChg>
        <pc:spChg chg="add mod">
          <ac:chgData name="Christian Ieritano" userId="dac012c6-b0e9-4397-a1a2-0c9038aef8df" providerId="ADAL" clId="{D9C3C28A-A916-4750-9696-82A11F322A18}" dt="2018-10-03T22:31:53.895" v="8192" actId="20577"/>
          <ac:spMkLst>
            <pc:docMk/>
            <pc:sldMk cId="1080248891" sldId="353"/>
            <ac:spMk id="42" creationId="{72A197C2-AABA-458A-850D-B61297A2655D}"/>
          </ac:spMkLst>
        </pc:spChg>
        <pc:spChg chg="del mod">
          <ac:chgData name="Christian Ieritano" userId="dac012c6-b0e9-4397-a1a2-0c9038aef8df" providerId="ADAL" clId="{D9C3C28A-A916-4750-9696-82A11F322A18}" dt="2018-10-02T15:21:44.028" v="2928" actId="478"/>
          <ac:spMkLst>
            <pc:docMk/>
            <pc:sldMk cId="1080248891" sldId="353"/>
            <ac:spMk id="43" creationId="{1198D714-E4C7-4192-A03E-3FA0EFBB38FF}"/>
          </ac:spMkLst>
        </pc:spChg>
        <pc:spChg chg="mod">
          <ac:chgData name="Christian Ieritano" userId="dac012c6-b0e9-4397-a1a2-0c9038aef8df" providerId="ADAL" clId="{D9C3C28A-A916-4750-9696-82A11F322A18}" dt="2018-10-02T15:21:41.484" v="2927" actId="20577"/>
          <ac:spMkLst>
            <pc:docMk/>
            <pc:sldMk cId="1080248891" sldId="353"/>
            <ac:spMk id="46" creationId="{4F0BF799-FBEA-4B2A-AF21-3559FF3BCF90}"/>
          </ac:spMkLst>
        </pc:spChg>
        <pc:spChg chg="mod">
          <ac:chgData name="Christian Ieritano" userId="dac012c6-b0e9-4397-a1a2-0c9038aef8df" providerId="ADAL" clId="{D9C3C28A-A916-4750-9696-82A11F322A18}" dt="2018-10-02T15:21:50.982" v="2930" actId="1076"/>
          <ac:spMkLst>
            <pc:docMk/>
            <pc:sldMk cId="1080248891" sldId="353"/>
            <ac:spMk id="56" creationId="{225F4444-56DA-434B-A67E-153ECF2C87A4}"/>
          </ac:spMkLst>
        </pc:spChg>
        <pc:spChg chg="del">
          <ac:chgData name="Christian Ieritano" userId="dac012c6-b0e9-4397-a1a2-0c9038aef8df" providerId="ADAL" clId="{D9C3C28A-A916-4750-9696-82A11F322A18}" dt="2018-10-02T15:21:57.079" v="2932" actId="478"/>
          <ac:spMkLst>
            <pc:docMk/>
            <pc:sldMk cId="1080248891" sldId="353"/>
            <ac:spMk id="57" creationId="{C939F619-D720-45BD-914D-959644E40BAF}"/>
          </ac:spMkLst>
        </pc:spChg>
        <pc:picChg chg="add del mod">
          <ac:chgData name="Christian Ieritano" userId="dac012c6-b0e9-4397-a1a2-0c9038aef8df" providerId="ADAL" clId="{D9C3C28A-A916-4750-9696-82A11F322A18}" dt="2018-10-02T15:29:32.865" v="3127" actId="478"/>
          <ac:picMkLst>
            <pc:docMk/>
            <pc:sldMk cId="1080248891" sldId="353"/>
            <ac:picMk id="3" creationId="{E692C213-8128-4246-889E-04F45D556A71}"/>
          </ac:picMkLst>
        </pc:picChg>
        <pc:picChg chg="add mod">
          <ac:chgData name="Christian Ieritano" userId="dac012c6-b0e9-4397-a1a2-0c9038aef8df" providerId="ADAL" clId="{D9C3C28A-A916-4750-9696-82A11F322A18}" dt="2018-10-02T15:29:46.504" v="3131" actId="1076"/>
          <ac:picMkLst>
            <pc:docMk/>
            <pc:sldMk cId="1080248891" sldId="353"/>
            <ac:picMk id="4" creationId="{F4625435-CF01-4F4D-89C4-97272179679B}"/>
          </ac:picMkLst>
        </pc:picChg>
      </pc:sldChg>
      <pc:sldChg chg="addSp delSp modSp add delAnim">
        <pc:chgData name="Christian Ieritano" userId="dac012c6-b0e9-4397-a1a2-0c9038aef8df" providerId="ADAL" clId="{D9C3C28A-A916-4750-9696-82A11F322A18}" dt="2018-10-03T14:34:46.634" v="8059" actId="20577"/>
        <pc:sldMkLst>
          <pc:docMk/>
          <pc:sldMk cId="3666709761" sldId="354"/>
        </pc:sldMkLst>
        <pc:spChg chg="mod">
          <ac:chgData name="Christian Ieritano" userId="dac012c6-b0e9-4397-a1a2-0c9038aef8df" providerId="ADAL" clId="{D9C3C28A-A916-4750-9696-82A11F322A18}" dt="2018-10-02T16:57:45.868" v="3388" actId="20577"/>
          <ac:spMkLst>
            <pc:docMk/>
            <pc:sldMk cId="3666709761" sldId="354"/>
            <ac:spMk id="2" creationId="{00000000-0000-0000-0000-000000000000}"/>
          </ac:spMkLst>
        </pc:spChg>
        <pc:spChg chg="add mod">
          <ac:chgData name="Christian Ieritano" userId="dac012c6-b0e9-4397-a1a2-0c9038aef8df" providerId="ADAL" clId="{D9C3C28A-A916-4750-9696-82A11F322A18}" dt="2018-10-02T17:17:04.183" v="3888" actId="1076"/>
          <ac:spMkLst>
            <pc:docMk/>
            <pc:sldMk cId="3666709761" sldId="354"/>
            <ac:spMk id="3" creationId="{E4D03715-B76C-4C5C-A7C5-92F5F8E69232}"/>
          </ac:spMkLst>
        </pc:spChg>
        <pc:spChg chg="mod">
          <ac:chgData name="Christian Ieritano" userId="dac012c6-b0e9-4397-a1a2-0c9038aef8df" providerId="ADAL" clId="{D9C3C28A-A916-4750-9696-82A11F322A18}" dt="2018-10-03T14:34:46.634" v="8059" actId="20577"/>
          <ac:spMkLst>
            <pc:docMk/>
            <pc:sldMk cId="3666709761" sldId="354"/>
            <ac:spMk id="41" creationId="{7CA862E9-28A4-4CB8-9135-13803FBADFE2}"/>
          </ac:spMkLst>
        </pc:spChg>
        <pc:spChg chg="del">
          <ac:chgData name="Christian Ieritano" userId="dac012c6-b0e9-4397-a1a2-0c9038aef8df" providerId="ADAL" clId="{D9C3C28A-A916-4750-9696-82A11F322A18}" dt="2018-10-02T17:14:44.605" v="3884" actId="478"/>
          <ac:spMkLst>
            <pc:docMk/>
            <pc:sldMk cId="3666709761" sldId="354"/>
            <ac:spMk id="42" creationId="{72A197C2-AABA-458A-850D-B61297A2655D}"/>
          </ac:spMkLst>
        </pc:spChg>
        <pc:spChg chg="add mod">
          <ac:chgData name="Christian Ieritano" userId="dac012c6-b0e9-4397-a1a2-0c9038aef8df" providerId="ADAL" clId="{D9C3C28A-A916-4750-9696-82A11F322A18}" dt="2018-10-02T17:17:04.183" v="3888" actId="1076"/>
          <ac:spMkLst>
            <pc:docMk/>
            <pc:sldMk cId="3666709761" sldId="354"/>
            <ac:spMk id="43" creationId="{2490B2C4-A74B-4E0C-8C9C-5A17F0982CAA}"/>
          </ac:spMkLst>
        </pc:spChg>
        <pc:spChg chg="mod">
          <ac:chgData name="Christian Ieritano" userId="dac012c6-b0e9-4397-a1a2-0c9038aef8df" providerId="ADAL" clId="{D9C3C28A-A916-4750-9696-82A11F322A18}" dt="2018-10-02T16:58:19.114" v="3461" actId="20577"/>
          <ac:spMkLst>
            <pc:docMk/>
            <pc:sldMk cId="3666709761" sldId="354"/>
            <ac:spMk id="46" creationId="{4F0BF799-FBEA-4B2A-AF21-3559FF3BCF90}"/>
          </ac:spMkLst>
        </pc:spChg>
        <pc:spChg chg="del">
          <ac:chgData name="Christian Ieritano" userId="dac012c6-b0e9-4397-a1a2-0c9038aef8df" providerId="ADAL" clId="{D9C3C28A-A916-4750-9696-82A11F322A18}" dt="2018-10-02T16:58:33.422" v="3462" actId="478"/>
          <ac:spMkLst>
            <pc:docMk/>
            <pc:sldMk cId="3666709761" sldId="354"/>
            <ac:spMk id="56" creationId="{225F4444-56DA-434B-A67E-153ECF2C87A4}"/>
          </ac:spMkLst>
        </pc:spChg>
        <pc:picChg chg="del">
          <ac:chgData name="Christian Ieritano" userId="dac012c6-b0e9-4397-a1a2-0c9038aef8df" providerId="ADAL" clId="{D9C3C28A-A916-4750-9696-82A11F322A18}" dt="2018-10-02T17:10:05.339" v="3753" actId="478"/>
          <ac:picMkLst>
            <pc:docMk/>
            <pc:sldMk cId="3666709761" sldId="354"/>
            <ac:picMk id="4" creationId="{F4625435-CF01-4F4D-89C4-97272179679B}"/>
          </ac:picMkLst>
        </pc:picChg>
      </pc:sldChg>
      <pc:sldChg chg="addSp delSp modSp add delAnim modAnim addCm delCm">
        <pc:chgData name="Christian Ieritano" userId="dac012c6-b0e9-4397-a1a2-0c9038aef8df" providerId="ADAL" clId="{D9C3C28A-A916-4750-9696-82A11F322A18}" dt="2018-10-02T19:59:19.968" v="7725" actId="20577"/>
        <pc:sldMkLst>
          <pc:docMk/>
          <pc:sldMk cId="3554453416" sldId="355"/>
        </pc:sldMkLst>
        <pc:spChg chg="del">
          <ac:chgData name="Christian Ieritano" userId="dac012c6-b0e9-4397-a1a2-0c9038aef8df" providerId="ADAL" clId="{D9C3C28A-A916-4750-9696-82A11F322A18}" dt="2018-10-02T17:21:44.187" v="4272" actId="478"/>
          <ac:spMkLst>
            <pc:docMk/>
            <pc:sldMk cId="3554453416" sldId="355"/>
            <ac:spMk id="3" creationId="{E4D03715-B76C-4C5C-A7C5-92F5F8E69232}"/>
          </ac:spMkLst>
        </pc:spChg>
        <pc:spChg chg="add mod">
          <ac:chgData name="Christian Ieritano" userId="dac012c6-b0e9-4397-a1a2-0c9038aef8df" providerId="ADAL" clId="{D9C3C28A-A916-4750-9696-82A11F322A18}" dt="2018-10-02T17:31:27.378" v="4368" actId="14100"/>
          <ac:spMkLst>
            <pc:docMk/>
            <pc:sldMk cId="3554453416" sldId="355"/>
            <ac:spMk id="8" creationId="{BD596684-B175-4D05-9963-4A38266CAA20}"/>
          </ac:spMkLst>
        </pc:spChg>
        <pc:spChg chg="del">
          <ac:chgData name="Christian Ieritano" userId="dac012c6-b0e9-4397-a1a2-0c9038aef8df" providerId="ADAL" clId="{D9C3C28A-A916-4750-9696-82A11F322A18}" dt="2018-10-02T17:21:47.958" v="4273" actId="478"/>
          <ac:spMkLst>
            <pc:docMk/>
            <pc:sldMk cId="3554453416" sldId="355"/>
            <ac:spMk id="41" creationId="{7CA862E9-28A4-4CB8-9135-13803FBADFE2}"/>
          </ac:spMkLst>
        </pc:spChg>
        <pc:spChg chg="del">
          <ac:chgData name="Christian Ieritano" userId="dac012c6-b0e9-4397-a1a2-0c9038aef8df" providerId="ADAL" clId="{D9C3C28A-A916-4750-9696-82A11F322A18}" dt="2018-10-02T17:21:43.502" v="4271" actId="478"/>
          <ac:spMkLst>
            <pc:docMk/>
            <pc:sldMk cId="3554453416" sldId="355"/>
            <ac:spMk id="43" creationId="{2490B2C4-A74B-4E0C-8C9C-5A17F0982CAA}"/>
          </ac:spMkLst>
        </pc:spChg>
        <pc:spChg chg="mod">
          <ac:chgData name="Christian Ieritano" userId="dac012c6-b0e9-4397-a1a2-0c9038aef8df" providerId="ADAL" clId="{D9C3C28A-A916-4750-9696-82A11F322A18}" dt="2018-10-02T17:22:35.246" v="4284" actId="1035"/>
          <ac:spMkLst>
            <pc:docMk/>
            <pc:sldMk cId="3554453416" sldId="355"/>
            <ac:spMk id="46" creationId="{4F0BF799-FBEA-4B2A-AF21-3559FF3BCF90}"/>
          </ac:spMkLst>
        </pc:spChg>
        <pc:spChg chg="add mod">
          <ac:chgData name="Christian Ieritano" userId="dac012c6-b0e9-4397-a1a2-0c9038aef8df" providerId="ADAL" clId="{D9C3C28A-A916-4750-9696-82A11F322A18}" dt="2018-10-02T19:59:19.968" v="7725" actId="20577"/>
          <ac:spMkLst>
            <pc:docMk/>
            <pc:sldMk cId="3554453416" sldId="355"/>
            <ac:spMk id="49" creationId="{3110846D-B768-4451-98D3-7E966CEA92A7}"/>
          </ac:spMkLst>
        </pc:spChg>
        <pc:picChg chg="add del mod">
          <ac:chgData name="Christian Ieritano" userId="dac012c6-b0e9-4397-a1a2-0c9038aef8df" providerId="ADAL" clId="{D9C3C28A-A916-4750-9696-82A11F322A18}" dt="2018-10-02T17:29:47.906" v="4334" actId="478"/>
          <ac:picMkLst>
            <pc:docMk/>
            <pc:sldMk cId="3554453416" sldId="355"/>
            <ac:picMk id="4" creationId="{C0D99FD6-4F0D-4CB6-A34F-B16B791B9026}"/>
          </ac:picMkLst>
        </pc:picChg>
        <pc:picChg chg="add mod">
          <ac:chgData name="Christian Ieritano" userId="dac012c6-b0e9-4397-a1a2-0c9038aef8df" providerId="ADAL" clId="{D9C3C28A-A916-4750-9696-82A11F322A18}" dt="2018-10-02T17:26:27.946" v="4292" actId="1076"/>
          <ac:picMkLst>
            <pc:docMk/>
            <pc:sldMk cId="3554453416" sldId="355"/>
            <ac:picMk id="5" creationId="{A7D4D861-4318-4FE8-BB61-9DD15BCC8954}"/>
          </ac:picMkLst>
        </pc:picChg>
        <pc:picChg chg="add mod ord">
          <ac:chgData name="Christian Ieritano" userId="dac012c6-b0e9-4397-a1a2-0c9038aef8df" providerId="ADAL" clId="{D9C3C28A-A916-4750-9696-82A11F322A18}" dt="2018-10-02T17:31:01.313" v="4363" actId="1076"/>
          <ac:picMkLst>
            <pc:docMk/>
            <pc:sldMk cId="3554453416" sldId="355"/>
            <ac:picMk id="42" creationId="{68FC33DF-C6C6-4BE5-8E91-B10F44F06C46}"/>
          </ac:picMkLst>
        </pc:picChg>
        <pc:cxnChg chg="add mod">
          <ac:chgData name="Christian Ieritano" userId="dac012c6-b0e9-4397-a1a2-0c9038aef8df" providerId="ADAL" clId="{D9C3C28A-A916-4750-9696-82A11F322A18}" dt="2018-10-02T17:31:31.938" v="4370" actId="14100"/>
          <ac:cxnSpMkLst>
            <pc:docMk/>
            <pc:sldMk cId="3554453416" sldId="355"/>
            <ac:cxnSpMk id="11" creationId="{54EA143A-52CF-4984-B2E0-4B1D1F92D016}"/>
          </ac:cxnSpMkLst>
        </pc:cxnChg>
        <pc:cxnChg chg="add mod">
          <ac:chgData name="Christian Ieritano" userId="dac012c6-b0e9-4397-a1a2-0c9038aef8df" providerId="ADAL" clId="{D9C3C28A-A916-4750-9696-82A11F322A18}" dt="2018-10-02T17:31:29.871" v="4369" actId="14100"/>
          <ac:cxnSpMkLst>
            <pc:docMk/>
            <pc:sldMk cId="3554453416" sldId="355"/>
            <ac:cxnSpMk id="44" creationId="{8A935796-ECEB-45A2-8B2D-9B7ECA6B9BC4}"/>
          </ac:cxnSpMkLst>
        </pc:cxnChg>
      </pc:sldChg>
      <pc:sldChg chg="addSp delSp modSp add delAnim modAnim">
        <pc:chgData name="Christian Ieritano" userId="dac012c6-b0e9-4397-a1a2-0c9038aef8df" providerId="ADAL" clId="{D9C3C28A-A916-4750-9696-82A11F322A18}" dt="2018-10-04T16:02:33.215" v="9008" actId="20577"/>
        <pc:sldMkLst>
          <pc:docMk/>
          <pc:sldMk cId="2190282139" sldId="356"/>
        </pc:sldMkLst>
        <pc:spChg chg="mod">
          <ac:chgData name="Christian Ieritano" userId="dac012c6-b0e9-4397-a1a2-0c9038aef8df" providerId="ADAL" clId="{D9C3C28A-A916-4750-9696-82A11F322A18}" dt="2018-10-02T17:35:28.193" v="4633" actId="20577"/>
          <ac:spMkLst>
            <pc:docMk/>
            <pc:sldMk cId="2190282139" sldId="356"/>
            <ac:spMk id="2" creationId="{00000000-0000-0000-0000-000000000000}"/>
          </ac:spMkLst>
        </pc:spChg>
        <pc:spChg chg="del">
          <ac:chgData name="Christian Ieritano" userId="dac012c6-b0e9-4397-a1a2-0c9038aef8df" providerId="ADAL" clId="{D9C3C28A-A916-4750-9696-82A11F322A18}" dt="2018-10-02T17:35:54.876" v="4709" actId="478"/>
          <ac:spMkLst>
            <pc:docMk/>
            <pc:sldMk cId="2190282139" sldId="356"/>
            <ac:spMk id="8" creationId="{BD596684-B175-4D05-9963-4A38266CAA20}"/>
          </ac:spMkLst>
        </pc:spChg>
        <pc:spChg chg="add del mod">
          <ac:chgData name="Christian Ieritano" userId="dac012c6-b0e9-4397-a1a2-0c9038aef8df" providerId="ADAL" clId="{D9C3C28A-A916-4750-9696-82A11F322A18}" dt="2018-10-04T16:00:37.661" v="8934" actId="478"/>
          <ac:spMkLst>
            <pc:docMk/>
            <pc:sldMk cId="2190282139" sldId="356"/>
            <ac:spMk id="9" creationId="{D968629E-3AC2-47E5-A58A-DE17EBCE3330}"/>
          </ac:spMkLst>
        </pc:spChg>
        <pc:spChg chg="add del mod">
          <ac:chgData name="Christian Ieritano" userId="dac012c6-b0e9-4397-a1a2-0c9038aef8df" providerId="ADAL" clId="{D9C3C28A-A916-4750-9696-82A11F322A18}" dt="2018-10-02T18:08:47.317" v="5226" actId="478"/>
          <ac:spMkLst>
            <pc:docMk/>
            <pc:sldMk cId="2190282139" sldId="356"/>
            <ac:spMk id="43" creationId="{63EA8A29-4FB7-44A1-8E83-A1F6C0541787}"/>
          </ac:spMkLst>
        </pc:spChg>
        <pc:spChg chg="add del mod">
          <ac:chgData name="Christian Ieritano" userId="dac012c6-b0e9-4397-a1a2-0c9038aef8df" providerId="ADAL" clId="{D9C3C28A-A916-4750-9696-82A11F322A18}" dt="2018-10-02T18:02:38.131" v="5135" actId="478"/>
          <ac:spMkLst>
            <pc:docMk/>
            <pc:sldMk cId="2190282139" sldId="356"/>
            <ac:spMk id="45" creationId="{6B7CCB90-2F53-4851-9C68-E683E1000C07}"/>
          </ac:spMkLst>
        </pc:spChg>
        <pc:spChg chg="mod">
          <ac:chgData name="Christian Ieritano" userId="dac012c6-b0e9-4397-a1a2-0c9038aef8df" providerId="ADAL" clId="{D9C3C28A-A916-4750-9696-82A11F322A18}" dt="2018-10-02T17:57:14.514" v="4977" actId="14100"/>
          <ac:spMkLst>
            <pc:docMk/>
            <pc:sldMk cId="2190282139" sldId="356"/>
            <ac:spMk id="46" creationId="{4F0BF799-FBEA-4B2A-AF21-3559FF3BCF90}"/>
          </ac:spMkLst>
        </pc:spChg>
        <pc:spChg chg="del mod">
          <ac:chgData name="Christian Ieritano" userId="dac012c6-b0e9-4397-a1a2-0c9038aef8df" providerId="ADAL" clId="{D9C3C28A-A916-4750-9696-82A11F322A18}" dt="2018-10-02T17:36:00.426" v="4714" actId="478"/>
          <ac:spMkLst>
            <pc:docMk/>
            <pc:sldMk cId="2190282139" sldId="356"/>
            <ac:spMk id="49" creationId="{3110846D-B768-4451-98D3-7E966CEA92A7}"/>
          </ac:spMkLst>
        </pc:spChg>
        <pc:graphicFrameChg chg="add mod modGraphic">
          <ac:chgData name="Christian Ieritano" userId="dac012c6-b0e9-4397-a1a2-0c9038aef8df" providerId="ADAL" clId="{D9C3C28A-A916-4750-9696-82A11F322A18}" dt="2018-10-04T16:02:33.215" v="9008" actId="20577"/>
          <ac:graphicFrameMkLst>
            <pc:docMk/>
            <pc:sldMk cId="2190282139" sldId="356"/>
            <ac:graphicFrameMk id="4" creationId="{5B8D08B1-2266-4D1E-9251-6771D49E2839}"/>
          </ac:graphicFrameMkLst>
        </pc:graphicFrameChg>
        <pc:picChg chg="add del mod">
          <ac:chgData name="Christian Ieritano" userId="dac012c6-b0e9-4397-a1a2-0c9038aef8df" providerId="ADAL" clId="{D9C3C28A-A916-4750-9696-82A11F322A18}" dt="2018-10-04T16:00:29.295" v="8928" actId="478"/>
          <ac:picMkLst>
            <pc:docMk/>
            <pc:sldMk cId="2190282139" sldId="356"/>
            <ac:picMk id="3" creationId="{0460EC63-FB2C-420D-BA5C-3909DC15A8EA}"/>
          </ac:picMkLst>
        </pc:picChg>
        <pc:picChg chg="add mod">
          <ac:chgData name="Christian Ieritano" userId="dac012c6-b0e9-4397-a1a2-0c9038aef8df" providerId="ADAL" clId="{D9C3C28A-A916-4750-9696-82A11F322A18}" dt="2018-10-04T16:00:45.421" v="8939" actId="1076"/>
          <ac:picMkLst>
            <pc:docMk/>
            <pc:sldMk cId="2190282139" sldId="356"/>
            <ac:picMk id="5" creationId="{685F230E-A10F-4787-8871-63B5306979D7}"/>
          </ac:picMkLst>
        </pc:picChg>
        <pc:picChg chg="del">
          <ac:chgData name="Christian Ieritano" userId="dac012c6-b0e9-4397-a1a2-0c9038aef8df" providerId="ADAL" clId="{D9C3C28A-A916-4750-9696-82A11F322A18}" dt="2018-10-02T17:35:57.049" v="4712" actId="478"/>
          <ac:picMkLst>
            <pc:docMk/>
            <pc:sldMk cId="2190282139" sldId="356"/>
            <ac:picMk id="5" creationId="{A7D4D861-4318-4FE8-BB61-9DD15BCC8954}"/>
          </ac:picMkLst>
        </pc:picChg>
        <pc:picChg chg="del">
          <ac:chgData name="Christian Ieritano" userId="dac012c6-b0e9-4397-a1a2-0c9038aef8df" providerId="ADAL" clId="{D9C3C28A-A916-4750-9696-82A11F322A18}" dt="2018-10-02T17:35:53.578" v="4708" actId="478"/>
          <ac:picMkLst>
            <pc:docMk/>
            <pc:sldMk cId="2190282139" sldId="356"/>
            <ac:picMk id="42" creationId="{68FC33DF-C6C6-4BE5-8E91-B10F44F06C46}"/>
          </ac:picMkLst>
        </pc:picChg>
        <pc:cxnChg chg="del">
          <ac:chgData name="Christian Ieritano" userId="dac012c6-b0e9-4397-a1a2-0c9038aef8df" providerId="ADAL" clId="{D9C3C28A-A916-4750-9696-82A11F322A18}" dt="2018-10-02T17:35:55.172" v="4710" actId="478"/>
          <ac:cxnSpMkLst>
            <pc:docMk/>
            <pc:sldMk cId="2190282139" sldId="356"/>
            <ac:cxnSpMk id="11" creationId="{54EA143A-52CF-4984-B2E0-4B1D1F92D016}"/>
          </ac:cxnSpMkLst>
        </pc:cxnChg>
        <pc:cxnChg chg="add del mod">
          <ac:chgData name="Christian Ieritano" userId="dac012c6-b0e9-4397-a1a2-0c9038aef8df" providerId="ADAL" clId="{D9C3C28A-A916-4750-9696-82A11F322A18}" dt="2018-10-04T16:00:34.285" v="8931" actId="478"/>
          <ac:cxnSpMkLst>
            <pc:docMk/>
            <pc:sldMk cId="2190282139" sldId="356"/>
            <ac:cxnSpMk id="41" creationId="{4B4A9581-DF5D-436F-9FC4-A8D28543DAE1}"/>
          </ac:cxnSpMkLst>
        </pc:cxnChg>
        <pc:cxnChg chg="del">
          <ac:chgData name="Christian Ieritano" userId="dac012c6-b0e9-4397-a1a2-0c9038aef8df" providerId="ADAL" clId="{D9C3C28A-A916-4750-9696-82A11F322A18}" dt="2018-10-02T17:35:56.223" v="4711" actId="478"/>
          <ac:cxnSpMkLst>
            <pc:docMk/>
            <pc:sldMk cId="2190282139" sldId="356"/>
            <ac:cxnSpMk id="44" creationId="{8A935796-ECEB-45A2-8B2D-9B7ECA6B9BC4}"/>
          </ac:cxnSpMkLst>
        </pc:cxnChg>
        <pc:cxnChg chg="add del mod">
          <ac:chgData name="Christian Ieritano" userId="dac012c6-b0e9-4397-a1a2-0c9038aef8df" providerId="ADAL" clId="{D9C3C28A-A916-4750-9696-82A11F322A18}" dt="2018-10-04T16:00:35.070" v="8932" actId="478"/>
          <ac:cxnSpMkLst>
            <pc:docMk/>
            <pc:sldMk cId="2190282139" sldId="356"/>
            <ac:cxnSpMk id="48" creationId="{FDFCB34C-A69A-4616-B910-40C5CDE2732A}"/>
          </ac:cxnSpMkLst>
        </pc:cxnChg>
      </pc:sldChg>
      <pc:sldChg chg="addSp delSp modSp add delAnim">
        <pc:chgData name="Christian Ieritano" userId="dac012c6-b0e9-4397-a1a2-0c9038aef8df" providerId="ADAL" clId="{D9C3C28A-A916-4750-9696-82A11F322A18}" dt="2018-10-03T20:07:40.891" v="8090" actId="1037"/>
        <pc:sldMkLst>
          <pc:docMk/>
          <pc:sldMk cId="2736678382" sldId="357"/>
        </pc:sldMkLst>
        <pc:spChg chg="mod">
          <ac:chgData name="Christian Ieritano" userId="dac012c6-b0e9-4397-a1a2-0c9038aef8df" providerId="ADAL" clId="{D9C3C28A-A916-4750-9696-82A11F322A18}" dt="2018-10-02T17:51:16.194" v="4837" actId="20577"/>
          <ac:spMkLst>
            <pc:docMk/>
            <pc:sldMk cId="2736678382" sldId="357"/>
            <ac:spMk id="2" creationId="{00000000-0000-0000-0000-000000000000}"/>
          </ac:spMkLst>
        </pc:spChg>
        <pc:spChg chg="del">
          <ac:chgData name="Christian Ieritano" userId="dac012c6-b0e9-4397-a1a2-0c9038aef8df" providerId="ADAL" clId="{D9C3C28A-A916-4750-9696-82A11F322A18}" dt="2018-10-02T17:51:43.969" v="4947" actId="478"/>
          <ac:spMkLst>
            <pc:docMk/>
            <pc:sldMk cId="2736678382" sldId="357"/>
            <ac:spMk id="8" creationId="{BD596684-B175-4D05-9963-4A38266CAA20}"/>
          </ac:spMkLst>
        </pc:spChg>
        <pc:spChg chg="mod">
          <ac:chgData name="Christian Ieritano" userId="dac012c6-b0e9-4397-a1a2-0c9038aef8df" providerId="ADAL" clId="{D9C3C28A-A916-4750-9696-82A11F322A18}" dt="2018-10-02T17:51:35.473" v="4942" actId="20577"/>
          <ac:spMkLst>
            <pc:docMk/>
            <pc:sldMk cId="2736678382" sldId="357"/>
            <ac:spMk id="46" creationId="{4F0BF799-FBEA-4B2A-AF21-3559FF3BCF90}"/>
          </ac:spMkLst>
        </pc:spChg>
        <pc:spChg chg="del">
          <ac:chgData name="Christian Ieritano" userId="dac012c6-b0e9-4397-a1a2-0c9038aef8df" providerId="ADAL" clId="{D9C3C28A-A916-4750-9696-82A11F322A18}" dt="2018-10-02T17:55:05.508" v="4955" actId="478"/>
          <ac:spMkLst>
            <pc:docMk/>
            <pc:sldMk cId="2736678382" sldId="357"/>
            <ac:spMk id="49" creationId="{3110846D-B768-4451-98D3-7E966CEA92A7}"/>
          </ac:spMkLst>
        </pc:spChg>
        <pc:picChg chg="add del mod">
          <ac:chgData name="Christian Ieritano" userId="dac012c6-b0e9-4397-a1a2-0c9038aef8df" providerId="ADAL" clId="{D9C3C28A-A916-4750-9696-82A11F322A18}" dt="2018-10-02T17:52:47.074" v="4953"/>
          <ac:picMkLst>
            <pc:docMk/>
            <pc:sldMk cId="2736678382" sldId="357"/>
            <ac:picMk id="3" creationId="{7D70D6AE-2852-4447-B99D-BABA95E23ECA}"/>
          </ac:picMkLst>
        </pc:picChg>
        <pc:picChg chg="add mod modCrop">
          <ac:chgData name="Christian Ieritano" userId="dac012c6-b0e9-4397-a1a2-0c9038aef8df" providerId="ADAL" clId="{D9C3C28A-A916-4750-9696-82A11F322A18}" dt="2018-10-03T20:07:40.891" v="8090" actId="1037"/>
          <ac:picMkLst>
            <pc:docMk/>
            <pc:sldMk cId="2736678382" sldId="357"/>
            <ac:picMk id="3" creationId="{EC6A6067-557C-4E0A-8B03-4EA910C5FFB0}"/>
          </ac:picMkLst>
        </pc:picChg>
        <pc:picChg chg="add del mod">
          <ac:chgData name="Christian Ieritano" userId="dac012c6-b0e9-4397-a1a2-0c9038aef8df" providerId="ADAL" clId="{D9C3C28A-A916-4750-9696-82A11F322A18}" dt="2018-10-02T17:55:58.883" v="4962" actId="478"/>
          <ac:picMkLst>
            <pc:docMk/>
            <pc:sldMk cId="2736678382" sldId="357"/>
            <ac:picMk id="4" creationId="{23D7364E-D95E-466F-8E82-8CBB8F08F720}"/>
          </ac:picMkLst>
        </pc:picChg>
        <pc:picChg chg="add mod modCrop">
          <ac:chgData name="Christian Ieritano" userId="dac012c6-b0e9-4397-a1a2-0c9038aef8df" providerId="ADAL" clId="{D9C3C28A-A916-4750-9696-82A11F322A18}" dt="2018-10-03T14:39:45.704" v="8078" actId="1076"/>
          <ac:picMkLst>
            <pc:docMk/>
            <pc:sldMk cId="2736678382" sldId="357"/>
            <ac:picMk id="4" creationId="{C1928E82-9969-4209-BA5C-AD2C5BBE96A2}"/>
          </ac:picMkLst>
        </pc:picChg>
        <pc:picChg chg="del">
          <ac:chgData name="Christian Ieritano" userId="dac012c6-b0e9-4397-a1a2-0c9038aef8df" providerId="ADAL" clId="{D9C3C28A-A916-4750-9696-82A11F322A18}" dt="2018-10-02T17:51:41.624" v="4944" actId="478"/>
          <ac:picMkLst>
            <pc:docMk/>
            <pc:sldMk cId="2736678382" sldId="357"/>
            <ac:picMk id="5" creationId="{A7D4D861-4318-4FE8-BB61-9DD15BCC8954}"/>
          </ac:picMkLst>
        </pc:picChg>
        <pc:picChg chg="add mod">
          <ac:chgData name="Christian Ieritano" userId="dac012c6-b0e9-4397-a1a2-0c9038aef8df" providerId="ADAL" clId="{D9C3C28A-A916-4750-9696-82A11F322A18}" dt="2018-10-03T14:39:49.578" v="8087" actId="1037"/>
          <ac:picMkLst>
            <pc:docMk/>
            <pc:sldMk cId="2736678382" sldId="357"/>
            <ac:picMk id="9" creationId="{6456DF3D-83BC-4553-B101-136DA947492F}"/>
          </ac:picMkLst>
        </pc:picChg>
        <pc:picChg chg="del">
          <ac:chgData name="Christian Ieritano" userId="dac012c6-b0e9-4397-a1a2-0c9038aef8df" providerId="ADAL" clId="{D9C3C28A-A916-4750-9696-82A11F322A18}" dt="2018-10-02T17:51:39.138" v="4943" actId="478"/>
          <ac:picMkLst>
            <pc:docMk/>
            <pc:sldMk cId="2736678382" sldId="357"/>
            <ac:picMk id="42" creationId="{68FC33DF-C6C6-4BE5-8E91-B10F44F06C46}"/>
          </ac:picMkLst>
        </pc:picChg>
        <pc:cxnChg chg="del">
          <ac:chgData name="Christian Ieritano" userId="dac012c6-b0e9-4397-a1a2-0c9038aef8df" providerId="ADAL" clId="{D9C3C28A-A916-4750-9696-82A11F322A18}" dt="2018-10-02T17:51:42.329" v="4945" actId="478"/>
          <ac:cxnSpMkLst>
            <pc:docMk/>
            <pc:sldMk cId="2736678382" sldId="357"/>
            <ac:cxnSpMk id="11" creationId="{54EA143A-52CF-4984-B2E0-4B1D1F92D016}"/>
          </ac:cxnSpMkLst>
        </pc:cxnChg>
        <pc:cxnChg chg="del">
          <ac:chgData name="Christian Ieritano" userId="dac012c6-b0e9-4397-a1a2-0c9038aef8df" providerId="ADAL" clId="{D9C3C28A-A916-4750-9696-82A11F322A18}" dt="2018-10-02T17:51:43.425" v="4946" actId="478"/>
          <ac:cxnSpMkLst>
            <pc:docMk/>
            <pc:sldMk cId="2736678382" sldId="357"/>
            <ac:cxnSpMk id="44" creationId="{8A935796-ECEB-45A2-8B2D-9B7ECA6B9BC4}"/>
          </ac:cxnSpMkLst>
        </pc:cxnChg>
      </pc:sldChg>
      <pc:sldChg chg="addSp delSp modSp add modAnim">
        <pc:chgData name="Christian Ieritano" userId="dac012c6-b0e9-4397-a1a2-0c9038aef8df" providerId="ADAL" clId="{D9C3C28A-A916-4750-9696-82A11F322A18}" dt="2018-10-03T22:34:02.922" v="8199" actId="20577"/>
        <pc:sldMkLst>
          <pc:docMk/>
          <pc:sldMk cId="3982872004" sldId="358"/>
        </pc:sldMkLst>
        <pc:spChg chg="del">
          <ac:chgData name="Christian Ieritano" userId="dac012c6-b0e9-4397-a1a2-0c9038aef8df" providerId="ADAL" clId="{D9C3C28A-A916-4750-9696-82A11F322A18}" dt="2018-10-02T18:09:49.919" v="5234" actId="478"/>
          <ac:spMkLst>
            <pc:docMk/>
            <pc:sldMk cId="3982872004" sldId="358"/>
            <ac:spMk id="9" creationId="{D968629E-3AC2-47E5-A58A-DE17EBCE3330}"/>
          </ac:spMkLst>
        </pc:spChg>
        <pc:spChg chg="add mod">
          <ac:chgData name="Christian Ieritano" userId="dac012c6-b0e9-4397-a1a2-0c9038aef8df" providerId="ADAL" clId="{D9C3C28A-A916-4750-9696-82A11F322A18}" dt="2018-10-03T22:34:02.922" v="8199" actId="20577"/>
          <ac:spMkLst>
            <pc:docMk/>
            <pc:sldMk cId="3982872004" sldId="358"/>
            <ac:spMk id="42" creationId="{DD6A7F12-4F82-47BA-9AD7-039F66005EB9}"/>
          </ac:spMkLst>
        </pc:spChg>
        <pc:spChg chg="mod">
          <ac:chgData name="Christian Ieritano" userId="dac012c6-b0e9-4397-a1a2-0c9038aef8df" providerId="ADAL" clId="{D9C3C28A-A916-4750-9696-82A11F322A18}" dt="2018-10-02T18:10:34.759" v="5342" actId="1076"/>
          <ac:spMkLst>
            <pc:docMk/>
            <pc:sldMk cId="3982872004" sldId="358"/>
            <ac:spMk id="46" creationId="{4F0BF799-FBEA-4B2A-AF21-3559FF3BCF90}"/>
          </ac:spMkLst>
        </pc:spChg>
        <pc:graphicFrameChg chg="del">
          <ac:chgData name="Christian Ieritano" userId="dac012c6-b0e9-4397-a1a2-0c9038aef8df" providerId="ADAL" clId="{D9C3C28A-A916-4750-9696-82A11F322A18}" dt="2018-10-02T18:10:23.112" v="5339" actId="478"/>
          <ac:graphicFrameMkLst>
            <pc:docMk/>
            <pc:sldMk cId="3982872004" sldId="358"/>
            <ac:graphicFrameMk id="4" creationId="{5B8D08B1-2266-4D1E-9251-6771D49E2839}"/>
          </ac:graphicFrameMkLst>
        </pc:graphicFrameChg>
        <pc:picChg chg="del">
          <ac:chgData name="Christian Ieritano" userId="dac012c6-b0e9-4397-a1a2-0c9038aef8df" providerId="ADAL" clId="{D9C3C28A-A916-4750-9696-82A11F322A18}" dt="2018-10-02T18:09:48.532" v="5233" actId="478"/>
          <ac:picMkLst>
            <pc:docMk/>
            <pc:sldMk cId="3982872004" sldId="358"/>
            <ac:picMk id="3" creationId="{0460EC63-FB2C-420D-BA5C-3909DC15A8EA}"/>
          </ac:picMkLst>
        </pc:picChg>
        <pc:cxnChg chg="del">
          <ac:chgData name="Christian Ieritano" userId="dac012c6-b0e9-4397-a1a2-0c9038aef8df" providerId="ADAL" clId="{D9C3C28A-A916-4750-9696-82A11F322A18}" dt="2018-10-02T18:09:51.688" v="5236" actId="478"/>
          <ac:cxnSpMkLst>
            <pc:docMk/>
            <pc:sldMk cId="3982872004" sldId="358"/>
            <ac:cxnSpMk id="41" creationId="{4B4A9581-DF5D-436F-9FC4-A8D28543DAE1}"/>
          </ac:cxnSpMkLst>
        </pc:cxnChg>
        <pc:cxnChg chg="del">
          <ac:chgData name="Christian Ieritano" userId="dac012c6-b0e9-4397-a1a2-0c9038aef8df" providerId="ADAL" clId="{D9C3C28A-A916-4750-9696-82A11F322A18}" dt="2018-10-02T18:09:50.259" v="5235" actId="478"/>
          <ac:cxnSpMkLst>
            <pc:docMk/>
            <pc:sldMk cId="3982872004" sldId="358"/>
            <ac:cxnSpMk id="48" creationId="{FDFCB34C-A69A-4616-B910-40C5CDE2732A}"/>
          </ac:cxnSpMkLst>
        </pc:cxnChg>
      </pc:sldChg>
      <pc:sldChg chg="addSp delSp modSp add delAnim modAnim">
        <pc:chgData name="Christian Ieritano" userId="dac012c6-b0e9-4397-a1a2-0c9038aef8df" providerId="ADAL" clId="{D9C3C28A-A916-4750-9696-82A11F322A18}" dt="2018-10-03T22:40:48.583" v="8383" actId="113"/>
        <pc:sldMkLst>
          <pc:docMk/>
          <pc:sldMk cId="1661449961" sldId="359"/>
        </pc:sldMkLst>
        <pc:spChg chg="add mod">
          <ac:chgData name="Christian Ieritano" userId="dac012c6-b0e9-4397-a1a2-0c9038aef8df" providerId="ADAL" clId="{D9C3C28A-A916-4750-9696-82A11F322A18}" dt="2018-10-03T22:37:04.743" v="8305" actId="1038"/>
          <ac:spMkLst>
            <pc:docMk/>
            <pc:sldMk cId="1661449961" sldId="359"/>
            <ac:spMk id="41" creationId="{BE4AB138-BA9C-4549-A34D-0FD2BE4F581F}"/>
          </ac:spMkLst>
        </pc:spChg>
        <pc:spChg chg="add mod">
          <ac:chgData name="Christian Ieritano" userId="dac012c6-b0e9-4397-a1a2-0c9038aef8df" providerId="ADAL" clId="{D9C3C28A-A916-4750-9696-82A11F322A18}" dt="2018-10-03T22:40:39.455" v="8382" actId="1076"/>
          <ac:spMkLst>
            <pc:docMk/>
            <pc:sldMk cId="1661449961" sldId="359"/>
            <ac:spMk id="42" creationId="{66F17B39-760E-4A4B-AC84-7445E54C1607}"/>
          </ac:spMkLst>
        </pc:spChg>
        <pc:spChg chg="del">
          <ac:chgData name="Christian Ieritano" userId="dac012c6-b0e9-4397-a1a2-0c9038aef8df" providerId="ADAL" clId="{D9C3C28A-A916-4750-9696-82A11F322A18}" dt="2018-10-02T18:23:38.116" v="5820" actId="478"/>
          <ac:spMkLst>
            <pc:docMk/>
            <pc:sldMk cId="1661449961" sldId="359"/>
            <ac:spMk id="42" creationId="{DD6A7F12-4F82-47BA-9AD7-039F66005EB9}"/>
          </ac:spMkLst>
        </pc:spChg>
        <pc:spChg chg="add mod">
          <ac:chgData name="Christian Ieritano" userId="dac012c6-b0e9-4397-a1a2-0c9038aef8df" providerId="ADAL" clId="{D9C3C28A-A916-4750-9696-82A11F322A18}" dt="2018-10-03T22:40:48.583" v="8383" actId="113"/>
          <ac:spMkLst>
            <pc:docMk/>
            <pc:sldMk cId="1661449961" sldId="359"/>
            <ac:spMk id="43" creationId="{D435C931-4D72-424A-856D-9256EE16B3D8}"/>
          </ac:spMkLst>
        </pc:spChg>
        <pc:spChg chg="add mod">
          <ac:chgData name="Christian Ieritano" userId="dac012c6-b0e9-4397-a1a2-0c9038aef8df" providerId="ADAL" clId="{D9C3C28A-A916-4750-9696-82A11F322A18}" dt="2018-10-03T22:37:44.294" v="8337" actId="20577"/>
          <ac:spMkLst>
            <pc:docMk/>
            <pc:sldMk cId="1661449961" sldId="359"/>
            <ac:spMk id="44" creationId="{4BD3B80E-1652-40DF-A9E4-10897F5160C4}"/>
          </ac:spMkLst>
        </pc:spChg>
        <pc:spChg chg="add mod">
          <ac:chgData name="Christian Ieritano" userId="dac012c6-b0e9-4397-a1a2-0c9038aef8df" providerId="ADAL" clId="{D9C3C28A-A916-4750-9696-82A11F322A18}" dt="2018-10-03T22:37:36.551" v="8333" actId="20577"/>
          <ac:spMkLst>
            <pc:docMk/>
            <pc:sldMk cId="1661449961" sldId="359"/>
            <ac:spMk id="45" creationId="{CF0F6B6D-0FC5-4D3F-B546-4DB9741B0214}"/>
          </ac:spMkLst>
        </pc:spChg>
        <pc:spChg chg="del">
          <ac:chgData name="Christian Ieritano" userId="dac012c6-b0e9-4397-a1a2-0c9038aef8df" providerId="ADAL" clId="{D9C3C28A-A916-4750-9696-82A11F322A18}" dt="2018-10-02T18:23:39.712" v="5821" actId="478"/>
          <ac:spMkLst>
            <pc:docMk/>
            <pc:sldMk cId="1661449961" sldId="359"/>
            <ac:spMk id="46" creationId="{4F0BF799-FBEA-4B2A-AF21-3559FF3BCF90}"/>
          </ac:spMkLst>
        </pc:spChg>
        <pc:spChg chg="add mod">
          <ac:chgData name="Christian Ieritano" userId="dac012c6-b0e9-4397-a1a2-0c9038aef8df" providerId="ADAL" clId="{D9C3C28A-A916-4750-9696-82A11F322A18}" dt="2018-10-03T22:40:10.455" v="8381" actId="20577"/>
          <ac:spMkLst>
            <pc:docMk/>
            <pc:sldMk cId="1661449961" sldId="359"/>
            <ac:spMk id="46" creationId="{F744A836-F4D1-4F9C-8B44-4B6D7BC0F764}"/>
          </ac:spMkLst>
        </pc:spChg>
        <pc:spChg chg="add mod">
          <ac:chgData name="Christian Ieritano" userId="dac012c6-b0e9-4397-a1a2-0c9038aef8df" providerId="ADAL" clId="{D9C3C28A-A916-4750-9696-82A11F322A18}" dt="2018-10-03T22:38:02.872" v="8351" actId="20577"/>
          <ac:spMkLst>
            <pc:docMk/>
            <pc:sldMk cId="1661449961" sldId="359"/>
            <ac:spMk id="47" creationId="{3B16B756-002A-483E-9717-EA30A5ACFE9A}"/>
          </ac:spMkLst>
        </pc:spChg>
        <pc:spChg chg="add mod">
          <ac:chgData name="Christian Ieritano" userId="dac012c6-b0e9-4397-a1a2-0c9038aef8df" providerId="ADAL" clId="{D9C3C28A-A916-4750-9696-82A11F322A18}" dt="2018-10-03T22:38:09.159" v="8355" actId="20577"/>
          <ac:spMkLst>
            <pc:docMk/>
            <pc:sldMk cId="1661449961" sldId="359"/>
            <ac:spMk id="48" creationId="{A006B195-7A70-4678-94A3-8A1053597D7A}"/>
          </ac:spMkLst>
        </pc:spChg>
        <pc:spChg chg="add mod">
          <ac:chgData name="Christian Ieritano" userId="dac012c6-b0e9-4397-a1a2-0c9038aef8df" providerId="ADAL" clId="{D9C3C28A-A916-4750-9696-82A11F322A18}" dt="2018-10-03T22:39:43.421" v="8377" actId="6549"/>
          <ac:spMkLst>
            <pc:docMk/>
            <pc:sldMk cId="1661449961" sldId="359"/>
            <ac:spMk id="49" creationId="{88E64B32-0DB6-4299-BDAD-5DB359A28C70}"/>
          </ac:spMkLst>
        </pc:spChg>
        <pc:graphicFrameChg chg="add del mod">
          <ac:chgData name="Christian Ieritano" userId="dac012c6-b0e9-4397-a1a2-0c9038aef8df" providerId="ADAL" clId="{D9C3C28A-A916-4750-9696-82A11F322A18}" dt="2018-10-02T18:24:11.223" v="5825" actId="478"/>
          <ac:graphicFrameMkLst>
            <pc:docMk/>
            <pc:sldMk cId="1661449961" sldId="359"/>
            <ac:graphicFrameMk id="3" creationId="{39EEF9B4-D950-4D0A-9443-844C22E49596}"/>
          </ac:graphicFrameMkLst>
        </pc:graphicFrameChg>
        <pc:picChg chg="add mod">
          <ac:chgData name="Christian Ieritano" userId="dac012c6-b0e9-4397-a1a2-0c9038aef8df" providerId="ADAL" clId="{D9C3C28A-A916-4750-9696-82A11F322A18}" dt="2018-10-02T19:00:38.169" v="5828" actId="14100"/>
          <ac:picMkLst>
            <pc:docMk/>
            <pc:sldMk cId="1661449961" sldId="359"/>
            <ac:picMk id="4" creationId="{3847BF24-5A8E-4F6E-9B50-9784BAFFC20A}"/>
          </ac:picMkLst>
        </pc:picChg>
        <pc:picChg chg="add del mod">
          <ac:chgData name="Christian Ieritano" userId="dac012c6-b0e9-4397-a1a2-0c9038aef8df" providerId="ADAL" clId="{D9C3C28A-A916-4750-9696-82A11F322A18}" dt="2018-10-02T19:02:15.068" v="5832" actId="478"/>
          <ac:picMkLst>
            <pc:docMk/>
            <pc:sldMk cId="1661449961" sldId="359"/>
            <ac:picMk id="5" creationId="{E52E31C8-4E9C-4CEE-89BD-9C69D9BCCD9F}"/>
          </ac:picMkLst>
        </pc:picChg>
        <pc:picChg chg="add del mod">
          <ac:chgData name="Christian Ieritano" userId="dac012c6-b0e9-4397-a1a2-0c9038aef8df" providerId="ADAL" clId="{D9C3C28A-A916-4750-9696-82A11F322A18}" dt="2018-10-02T19:05:25.995" v="5838" actId="478"/>
          <ac:picMkLst>
            <pc:docMk/>
            <pc:sldMk cId="1661449961" sldId="359"/>
            <ac:picMk id="8" creationId="{40CBF240-3438-4ACE-B0DE-28B06FF40768}"/>
          </ac:picMkLst>
        </pc:picChg>
        <pc:picChg chg="add del mod">
          <ac:chgData name="Christian Ieritano" userId="dac012c6-b0e9-4397-a1a2-0c9038aef8df" providerId="ADAL" clId="{D9C3C28A-A916-4750-9696-82A11F322A18}" dt="2018-10-02T19:06:55.077" v="5957" actId="478"/>
          <ac:picMkLst>
            <pc:docMk/>
            <pc:sldMk cId="1661449961" sldId="359"/>
            <ac:picMk id="9" creationId="{907A2E51-2F6E-4494-854D-A45610E3F9D0}"/>
          </ac:picMkLst>
        </pc:picChg>
        <pc:picChg chg="add mod modCrop">
          <ac:chgData name="Christian Ieritano" userId="dac012c6-b0e9-4397-a1a2-0c9038aef8df" providerId="ADAL" clId="{D9C3C28A-A916-4750-9696-82A11F322A18}" dt="2018-10-03T22:37:14.838" v="8325" actId="1076"/>
          <ac:picMkLst>
            <pc:docMk/>
            <pc:sldMk cId="1661449961" sldId="359"/>
            <ac:picMk id="11" creationId="{CD591325-058D-422D-B870-58A9CB3A085E}"/>
          </ac:picMkLst>
        </pc:picChg>
      </pc:sldChg>
      <pc:sldChg chg="addSp delSp modSp add">
        <pc:chgData name="Christian Ieritano" userId="dac012c6-b0e9-4397-a1a2-0c9038aef8df" providerId="ADAL" clId="{D9C3C28A-A916-4750-9696-82A11F322A18}" dt="2018-10-02T21:57:55.328" v="7739" actId="20577"/>
        <pc:sldMkLst>
          <pc:docMk/>
          <pc:sldMk cId="1355368989" sldId="360"/>
        </pc:sldMkLst>
        <pc:spChg chg="mod">
          <ac:chgData name="Christian Ieritano" userId="dac012c6-b0e9-4397-a1a2-0c9038aef8df" providerId="ADAL" clId="{D9C3C28A-A916-4750-9696-82A11F322A18}" dt="2018-10-02T19:09:37.577" v="6066" actId="20577"/>
          <ac:spMkLst>
            <pc:docMk/>
            <pc:sldMk cId="1355368989" sldId="360"/>
            <ac:spMk id="2" creationId="{00000000-0000-0000-0000-000000000000}"/>
          </ac:spMkLst>
        </pc:spChg>
        <pc:spChg chg="mod">
          <ac:chgData name="Christian Ieritano" userId="dac012c6-b0e9-4397-a1a2-0c9038aef8df" providerId="ADAL" clId="{D9C3C28A-A916-4750-9696-82A11F322A18}" dt="2018-10-02T19:16:38.659" v="6527" actId="1076"/>
          <ac:spMkLst>
            <pc:docMk/>
            <pc:sldMk cId="1355368989" sldId="360"/>
            <ac:spMk id="42" creationId="{DD6A7F12-4F82-47BA-9AD7-039F66005EB9}"/>
          </ac:spMkLst>
        </pc:spChg>
        <pc:spChg chg="add">
          <ac:chgData name="Christian Ieritano" userId="dac012c6-b0e9-4397-a1a2-0c9038aef8df" providerId="ADAL" clId="{D9C3C28A-A916-4750-9696-82A11F322A18}" dt="2018-10-02T19:10:18.669" v="6191"/>
          <ac:spMkLst>
            <pc:docMk/>
            <pc:sldMk cId="1355368989" sldId="360"/>
            <ac:spMk id="43" creationId="{3A3D4D2E-0441-4E11-96A4-599D8977266C}"/>
          </ac:spMkLst>
        </pc:spChg>
        <pc:spChg chg="add">
          <ac:chgData name="Christian Ieritano" userId="dac012c6-b0e9-4397-a1a2-0c9038aef8df" providerId="ADAL" clId="{D9C3C28A-A916-4750-9696-82A11F322A18}" dt="2018-10-02T19:10:18.669" v="6191"/>
          <ac:spMkLst>
            <pc:docMk/>
            <pc:sldMk cId="1355368989" sldId="360"/>
            <ac:spMk id="44" creationId="{459A1F6A-14A2-49D8-AE6C-81D6928E900A}"/>
          </ac:spMkLst>
        </pc:spChg>
        <pc:spChg chg="add">
          <ac:chgData name="Christian Ieritano" userId="dac012c6-b0e9-4397-a1a2-0c9038aef8df" providerId="ADAL" clId="{D9C3C28A-A916-4750-9696-82A11F322A18}" dt="2018-10-02T19:10:18.669" v="6191"/>
          <ac:spMkLst>
            <pc:docMk/>
            <pc:sldMk cId="1355368989" sldId="360"/>
            <ac:spMk id="45" creationId="{EFB7B1A3-1F59-46CF-A084-0103BF672B51}"/>
          </ac:spMkLst>
        </pc:spChg>
        <pc:spChg chg="mod">
          <ac:chgData name="Christian Ieritano" userId="dac012c6-b0e9-4397-a1a2-0c9038aef8df" providerId="ADAL" clId="{D9C3C28A-A916-4750-9696-82A11F322A18}" dt="2018-10-02T19:09:57.208" v="6158" actId="5793"/>
          <ac:spMkLst>
            <pc:docMk/>
            <pc:sldMk cId="1355368989" sldId="360"/>
            <ac:spMk id="46" creationId="{4F0BF799-FBEA-4B2A-AF21-3559FF3BCF90}"/>
          </ac:spMkLst>
        </pc:spChg>
        <pc:graphicFrameChg chg="add del mod">
          <ac:chgData name="Christian Ieritano" userId="dac012c6-b0e9-4397-a1a2-0c9038aef8df" providerId="ADAL" clId="{D9C3C28A-A916-4750-9696-82A11F322A18}" dt="2018-10-02T19:12:42.362" v="6279" actId="478"/>
          <ac:graphicFrameMkLst>
            <pc:docMk/>
            <pc:sldMk cId="1355368989" sldId="360"/>
            <ac:graphicFrameMk id="3" creationId="{85E659DF-FA7A-47F9-8009-EAFC9000C2DB}"/>
          </ac:graphicFrameMkLst>
        </pc:graphicFrameChg>
        <pc:graphicFrameChg chg="add mod">
          <ac:chgData name="Christian Ieritano" userId="dac012c6-b0e9-4397-a1a2-0c9038aef8df" providerId="ADAL" clId="{D9C3C28A-A916-4750-9696-82A11F322A18}" dt="2018-10-02T21:57:55.328" v="7739" actId="20577"/>
          <ac:graphicFrameMkLst>
            <pc:docMk/>
            <pc:sldMk cId="1355368989" sldId="360"/>
            <ac:graphicFrameMk id="4" creationId="{E65A4C84-7B15-417B-9467-80F7FD2EC796}"/>
          </ac:graphicFrameMkLst>
        </pc:graphicFrameChg>
        <pc:graphicFrameChg chg="add">
          <ac:chgData name="Christian Ieritano" userId="dac012c6-b0e9-4397-a1a2-0c9038aef8df" providerId="ADAL" clId="{D9C3C28A-A916-4750-9696-82A11F322A18}" dt="2018-10-02T19:10:18.669" v="6191"/>
          <ac:graphicFrameMkLst>
            <pc:docMk/>
            <pc:sldMk cId="1355368989" sldId="360"/>
            <ac:graphicFrameMk id="41" creationId="{8B4B917D-2319-4F03-A464-336E71AD54E8}"/>
          </ac:graphicFrameMkLst>
        </pc:graphicFrameChg>
      </pc:sldChg>
      <pc:sldChg chg="addSp delSp modSp add delAnim modAnim">
        <pc:chgData name="Christian Ieritano" userId="dac012c6-b0e9-4397-a1a2-0c9038aef8df" providerId="ADAL" clId="{D9C3C28A-A916-4750-9696-82A11F322A18}" dt="2018-10-02T19:21:42.856" v="6846" actId="1076"/>
        <pc:sldMkLst>
          <pc:docMk/>
          <pc:sldMk cId="3425906141" sldId="361"/>
        </pc:sldMkLst>
        <pc:spChg chg="add mod">
          <ac:chgData name="Christian Ieritano" userId="dac012c6-b0e9-4397-a1a2-0c9038aef8df" providerId="ADAL" clId="{D9C3C28A-A916-4750-9696-82A11F322A18}" dt="2018-10-02T19:20:11.167" v="6796" actId="1076"/>
          <ac:spMkLst>
            <pc:docMk/>
            <pc:sldMk cId="3425906141" sldId="361"/>
            <ac:spMk id="3" creationId="{C715BB9C-58A4-4884-AE58-08C37B6622E8}"/>
          </ac:spMkLst>
        </pc:spChg>
        <pc:spChg chg="add mod">
          <ac:chgData name="Christian Ieritano" userId="dac012c6-b0e9-4397-a1a2-0c9038aef8df" providerId="ADAL" clId="{D9C3C28A-A916-4750-9696-82A11F322A18}" dt="2018-10-02T19:21:42.856" v="6846" actId="1076"/>
          <ac:spMkLst>
            <pc:docMk/>
            <pc:sldMk cId="3425906141" sldId="361"/>
            <ac:spMk id="41" creationId="{55034DA2-EE95-4570-8EEF-82AB7F3F8B43}"/>
          </ac:spMkLst>
        </pc:spChg>
        <pc:spChg chg="del">
          <ac:chgData name="Christian Ieritano" userId="dac012c6-b0e9-4397-a1a2-0c9038aef8df" providerId="ADAL" clId="{D9C3C28A-A916-4750-9696-82A11F322A18}" dt="2018-10-02T19:17:22.872" v="6536" actId="478"/>
          <ac:spMkLst>
            <pc:docMk/>
            <pc:sldMk cId="3425906141" sldId="361"/>
            <ac:spMk id="42" creationId="{DD6A7F12-4F82-47BA-9AD7-039F66005EB9}"/>
          </ac:spMkLst>
        </pc:spChg>
        <pc:spChg chg="add mod">
          <ac:chgData name="Christian Ieritano" userId="dac012c6-b0e9-4397-a1a2-0c9038aef8df" providerId="ADAL" clId="{D9C3C28A-A916-4750-9696-82A11F322A18}" dt="2018-10-02T19:21:38.370" v="6845" actId="1076"/>
          <ac:spMkLst>
            <pc:docMk/>
            <pc:sldMk cId="3425906141" sldId="361"/>
            <ac:spMk id="43" creationId="{7118806B-7AFE-4484-892B-FC85EF58CAB7}"/>
          </ac:spMkLst>
        </pc:spChg>
        <pc:spChg chg="del">
          <ac:chgData name="Christian Ieritano" userId="dac012c6-b0e9-4397-a1a2-0c9038aef8df" providerId="ADAL" clId="{D9C3C28A-A916-4750-9696-82A11F322A18}" dt="2018-10-02T19:17:05.927" v="6531" actId="478"/>
          <ac:spMkLst>
            <pc:docMk/>
            <pc:sldMk cId="3425906141" sldId="361"/>
            <ac:spMk id="46" creationId="{4F0BF799-FBEA-4B2A-AF21-3559FF3BCF90}"/>
          </ac:spMkLst>
        </pc:spChg>
        <pc:graphicFrameChg chg="del mod">
          <ac:chgData name="Christian Ieritano" userId="dac012c6-b0e9-4397-a1a2-0c9038aef8df" providerId="ADAL" clId="{D9C3C28A-A916-4750-9696-82A11F322A18}" dt="2018-10-02T19:17:04.300" v="6530" actId="478"/>
          <ac:graphicFrameMkLst>
            <pc:docMk/>
            <pc:sldMk cId="3425906141" sldId="361"/>
            <ac:graphicFrameMk id="4" creationId="{E65A4C84-7B15-417B-9467-80F7FD2EC796}"/>
          </ac:graphicFrameMkLst>
        </pc:graphicFrameChg>
        <pc:picChg chg="add mod modCrop">
          <ac:chgData name="Christian Ieritano" userId="dac012c6-b0e9-4397-a1a2-0c9038aef8df" providerId="ADAL" clId="{D9C3C28A-A916-4750-9696-82A11F322A18}" dt="2018-10-02T19:21:17.227" v="6810" actId="1076"/>
          <ac:picMkLst>
            <pc:docMk/>
            <pc:sldMk cId="3425906141" sldId="361"/>
            <ac:picMk id="5" creationId="{A3027066-B62D-4E26-9DE6-F1019F05EC7C}"/>
          </ac:picMkLst>
        </pc:picChg>
        <pc:picChg chg="add mod modCrop">
          <ac:chgData name="Christian Ieritano" userId="dac012c6-b0e9-4397-a1a2-0c9038aef8df" providerId="ADAL" clId="{D9C3C28A-A916-4750-9696-82A11F322A18}" dt="2018-10-02T19:21:14.393" v="6807" actId="14100"/>
          <ac:picMkLst>
            <pc:docMk/>
            <pc:sldMk cId="3425906141" sldId="361"/>
            <ac:picMk id="8" creationId="{154D1C75-A169-41F0-9AA9-3ED32EA9A3AB}"/>
          </ac:picMkLst>
        </pc:picChg>
      </pc:sldChg>
      <pc:sldChg chg="addSp delSp modSp add modTransition delAnim modAnim">
        <pc:chgData name="Christian Ieritano" userId="dac012c6-b0e9-4397-a1a2-0c9038aef8df" providerId="ADAL" clId="{D9C3C28A-A916-4750-9696-82A11F322A18}" dt="2018-10-03T22:43:31.961" v="8394" actId="478"/>
        <pc:sldMkLst>
          <pc:docMk/>
          <pc:sldMk cId="823684600" sldId="362"/>
        </pc:sldMkLst>
        <pc:spChg chg="add del mod">
          <ac:chgData name="Christian Ieritano" userId="dac012c6-b0e9-4397-a1a2-0c9038aef8df" providerId="ADAL" clId="{D9C3C28A-A916-4750-9696-82A11F322A18}" dt="2018-10-03T22:43:31.961" v="8394" actId="478"/>
          <ac:spMkLst>
            <pc:docMk/>
            <pc:sldMk cId="823684600" sldId="362"/>
            <ac:spMk id="6" creationId="{E1C20776-EB20-4EC6-91B0-2C0AC99FF7AB}"/>
          </ac:spMkLst>
        </pc:spChg>
        <pc:spChg chg="mod">
          <ac:chgData name="Christian Ieritano" userId="dac012c6-b0e9-4397-a1a2-0c9038aef8df" providerId="ADAL" clId="{D9C3C28A-A916-4750-9696-82A11F322A18}" dt="2018-10-03T22:43:21.528" v="8391" actId="20577"/>
          <ac:spMkLst>
            <pc:docMk/>
            <pc:sldMk cId="823684600" sldId="362"/>
            <ac:spMk id="8" creationId="{00000000-0000-0000-0000-000000000000}"/>
          </ac:spMkLst>
        </pc:spChg>
        <pc:spChg chg="mod">
          <ac:chgData name="Christian Ieritano" userId="dac012c6-b0e9-4397-a1a2-0c9038aef8df" providerId="ADAL" clId="{D9C3C28A-A916-4750-9696-82A11F322A18}" dt="2018-10-02T19:29:52.489" v="7480" actId="6549"/>
          <ac:spMkLst>
            <pc:docMk/>
            <pc:sldMk cId="823684600" sldId="362"/>
            <ac:spMk id="10" creationId="{00000000-0000-0000-0000-000000000000}"/>
          </ac:spMkLst>
        </pc:spChg>
        <pc:spChg chg="mod">
          <ac:chgData name="Christian Ieritano" userId="dac012c6-b0e9-4397-a1a2-0c9038aef8df" providerId="ADAL" clId="{D9C3C28A-A916-4750-9696-82A11F322A18}" dt="2018-10-02T19:29:49.409" v="7479" actId="1076"/>
          <ac:spMkLst>
            <pc:docMk/>
            <pc:sldMk cId="823684600" sldId="362"/>
            <ac:spMk id="11" creationId="{00000000-0000-0000-0000-000000000000}"/>
          </ac:spMkLst>
        </pc:spChg>
        <pc:picChg chg="del mod">
          <ac:chgData name="Christian Ieritano" userId="dac012c6-b0e9-4397-a1a2-0c9038aef8df" providerId="ADAL" clId="{D9C3C28A-A916-4750-9696-82A11F322A18}" dt="2018-10-02T19:29:39.922" v="7475" actId="478"/>
          <ac:picMkLst>
            <pc:docMk/>
            <pc:sldMk cId="823684600" sldId="362"/>
            <ac:picMk id="3" creationId="{00000000-0000-0000-0000-000000000000}"/>
          </ac:picMkLst>
        </pc:picChg>
        <pc:picChg chg="mod">
          <ac:chgData name="Christian Ieritano" userId="dac012c6-b0e9-4397-a1a2-0c9038aef8df" providerId="ADAL" clId="{D9C3C28A-A916-4750-9696-82A11F322A18}" dt="2018-10-02T19:29:46.389" v="7478" actId="14100"/>
          <ac:picMkLst>
            <pc:docMk/>
            <pc:sldMk cId="823684600" sldId="362"/>
            <ac:picMk id="4" creationId="{00000000-0000-0000-0000-000000000000}"/>
          </ac:picMkLst>
        </pc:picChg>
      </pc:sldChg>
      <pc:sldChg chg="addSp delSp modSp add delAnim modAnim">
        <pc:chgData name="Christian Ieritano" userId="dac012c6-b0e9-4397-a1a2-0c9038aef8df" providerId="ADAL" clId="{D9C3C28A-A916-4750-9696-82A11F322A18}" dt="2018-10-02T19:29:19.750" v="7457" actId="1036"/>
        <pc:sldMkLst>
          <pc:docMk/>
          <pc:sldMk cId="2755723280" sldId="363"/>
        </pc:sldMkLst>
        <pc:spChg chg="mod">
          <ac:chgData name="Christian Ieritano" userId="dac012c6-b0e9-4397-a1a2-0c9038aef8df" providerId="ADAL" clId="{D9C3C28A-A916-4750-9696-82A11F322A18}" dt="2018-10-02T19:29:11.477" v="7433" actId="20577"/>
          <ac:spMkLst>
            <pc:docMk/>
            <pc:sldMk cId="2755723280" sldId="363"/>
            <ac:spMk id="3" creationId="{C715BB9C-58A4-4884-AE58-08C37B6622E8}"/>
          </ac:spMkLst>
        </pc:spChg>
        <pc:spChg chg="mod">
          <ac:chgData name="Christian Ieritano" userId="dac012c6-b0e9-4397-a1a2-0c9038aef8df" providerId="ADAL" clId="{D9C3C28A-A916-4750-9696-82A11F322A18}" dt="2018-10-02T19:25:04.361" v="6931" actId="20577"/>
          <ac:spMkLst>
            <pc:docMk/>
            <pc:sldMk cId="2755723280" sldId="363"/>
            <ac:spMk id="41" creationId="{55034DA2-EE95-4570-8EEF-82AB7F3F8B43}"/>
          </ac:spMkLst>
        </pc:spChg>
        <pc:spChg chg="add mod">
          <ac:chgData name="Christian Ieritano" userId="dac012c6-b0e9-4397-a1a2-0c9038aef8df" providerId="ADAL" clId="{D9C3C28A-A916-4750-9696-82A11F322A18}" dt="2018-10-02T19:29:19.750" v="7457" actId="1036"/>
          <ac:spMkLst>
            <pc:docMk/>
            <pc:sldMk cId="2755723280" sldId="363"/>
            <ac:spMk id="42" creationId="{E10A5393-8ED6-4880-BE32-1AD86B0C66D2}"/>
          </ac:spMkLst>
        </pc:spChg>
        <pc:spChg chg="del">
          <ac:chgData name="Christian Ieritano" userId="dac012c6-b0e9-4397-a1a2-0c9038aef8df" providerId="ADAL" clId="{D9C3C28A-A916-4750-9696-82A11F322A18}" dt="2018-10-02T19:26:42.593" v="7331" actId="478"/>
          <ac:spMkLst>
            <pc:docMk/>
            <pc:sldMk cId="2755723280" sldId="363"/>
            <ac:spMk id="43" creationId="{7118806B-7AFE-4484-892B-FC85EF58CAB7}"/>
          </ac:spMkLst>
        </pc:spChg>
        <pc:picChg chg="add mod">
          <ac:chgData name="Christian Ieritano" userId="dac012c6-b0e9-4397-a1a2-0c9038aef8df" providerId="ADAL" clId="{D9C3C28A-A916-4750-9696-82A11F322A18}" dt="2018-10-02T19:29:15.830" v="7443" actId="1036"/>
          <ac:picMkLst>
            <pc:docMk/>
            <pc:sldMk cId="2755723280" sldId="363"/>
            <ac:picMk id="4" creationId="{A03D5E4E-6E2E-4E90-9C07-9BB5E222F896}"/>
          </ac:picMkLst>
        </pc:picChg>
        <pc:picChg chg="del">
          <ac:chgData name="Christian Ieritano" userId="dac012c6-b0e9-4397-a1a2-0c9038aef8df" providerId="ADAL" clId="{D9C3C28A-A916-4750-9696-82A11F322A18}" dt="2018-10-02T19:24:47.641" v="6904" actId="478"/>
          <ac:picMkLst>
            <pc:docMk/>
            <pc:sldMk cId="2755723280" sldId="363"/>
            <ac:picMk id="5" creationId="{A3027066-B62D-4E26-9DE6-F1019F05EC7C}"/>
          </ac:picMkLst>
        </pc:picChg>
        <pc:picChg chg="del">
          <ac:chgData name="Christian Ieritano" userId="dac012c6-b0e9-4397-a1a2-0c9038aef8df" providerId="ADAL" clId="{D9C3C28A-A916-4750-9696-82A11F322A18}" dt="2018-10-02T19:24:51.019" v="6905" actId="478"/>
          <ac:picMkLst>
            <pc:docMk/>
            <pc:sldMk cId="2755723280" sldId="363"/>
            <ac:picMk id="8" creationId="{154D1C75-A169-41F0-9AA9-3ED32EA9A3AB}"/>
          </ac:picMkLst>
        </pc:picChg>
      </pc:sldChg>
      <pc:sldChg chg="addSp delSp modSp add ord delAnim modAnim">
        <pc:chgData name="Christian Ieritano" userId="dac012c6-b0e9-4397-a1a2-0c9038aef8df" providerId="ADAL" clId="{D9C3C28A-A916-4750-9696-82A11F322A18}" dt="2018-10-03T14:34:29.283" v="8048"/>
        <pc:sldMkLst>
          <pc:docMk/>
          <pc:sldMk cId="4182883398" sldId="364"/>
        </pc:sldMkLst>
        <pc:spChg chg="mod">
          <ac:chgData name="Christian Ieritano" userId="dac012c6-b0e9-4397-a1a2-0c9038aef8df" providerId="ADAL" clId="{D9C3C28A-A916-4750-9696-82A11F322A18}" dt="2018-10-03T14:25:45" v="7783" actId="20577"/>
          <ac:spMkLst>
            <pc:docMk/>
            <pc:sldMk cId="4182883398" sldId="364"/>
            <ac:spMk id="2" creationId="{00000000-0000-0000-0000-000000000000}"/>
          </ac:spMkLst>
        </pc:spChg>
        <pc:spChg chg="del">
          <ac:chgData name="Christian Ieritano" userId="dac012c6-b0e9-4397-a1a2-0c9038aef8df" providerId="ADAL" clId="{D9C3C28A-A916-4750-9696-82A11F322A18}" dt="2018-10-03T14:25:53.224" v="7786" actId="478"/>
          <ac:spMkLst>
            <pc:docMk/>
            <pc:sldMk cId="4182883398" sldId="364"/>
            <ac:spMk id="41" creationId="{7CA862E9-28A4-4CB8-9135-13803FBADFE2}"/>
          </ac:spMkLst>
        </pc:spChg>
        <pc:spChg chg="del">
          <ac:chgData name="Christian Ieritano" userId="dac012c6-b0e9-4397-a1a2-0c9038aef8df" providerId="ADAL" clId="{D9C3C28A-A916-4750-9696-82A11F322A18}" dt="2018-10-03T14:25:55.210" v="7788" actId="478"/>
          <ac:spMkLst>
            <pc:docMk/>
            <pc:sldMk cId="4182883398" sldId="364"/>
            <ac:spMk id="42" creationId="{72A197C2-AABA-458A-850D-B61297A2655D}"/>
          </ac:spMkLst>
        </pc:spChg>
        <pc:spChg chg="add mod">
          <ac:chgData name="Christian Ieritano" userId="dac012c6-b0e9-4397-a1a2-0c9038aef8df" providerId="ADAL" clId="{D9C3C28A-A916-4750-9696-82A11F322A18}" dt="2018-10-03T14:33:55.410" v="8047" actId="14100"/>
          <ac:spMkLst>
            <pc:docMk/>
            <pc:sldMk cId="4182883398" sldId="364"/>
            <ac:spMk id="43" creationId="{3E503999-6EDF-4CA2-94C1-EB0791FDE613}"/>
          </ac:spMkLst>
        </pc:spChg>
        <pc:spChg chg="del">
          <ac:chgData name="Christian Ieritano" userId="dac012c6-b0e9-4397-a1a2-0c9038aef8df" providerId="ADAL" clId="{D9C3C28A-A916-4750-9696-82A11F322A18}" dt="2018-10-03T14:25:51.050" v="7784" actId="478"/>
          <ac:spMkLst>
            <pc:docMk/>
            <pc:sldMk cId="4182883398" sldId="364"/>
            <ac:spMk id="46" creationId="{4F0BF799-FBEA-4B2A-AF21-3559FF3BCF90}"/>
          </ac:spMkLst>
        </pc:spChg>
        <pc:spChg chg="del">
          <ac:chgData name="Christian Ieritano" userId="dac012c6-b0e9-4397-a1a2-0c9038aef8df" providerId="ADAL" clId="{D9C3C28A-A916-4750-9696-82A11F322A18}" dt="2018-10-03T14:25:52.232" v="7785" actId="478"/>
          <ac:spMkLst>
            <pc:docMk/>
            <pc:sldMk cId="4182883398" sldId="364"/>
            <ac:spMk id="56" creationId="{225F4444-56DA-434B-A67E-153ECF2C87A4}"/>
          </ac:spMkLst>
        </pc:spChg>
        <pc:picChg chg="add del mod">
          <ac:chgData name="Christian Ieritano" userId="dac012c6-b0e9-4397-a1a2-0c9038aef8df" providerId="ADAL" clId="{D9C3C28A-A916-4750-9696-82A11F322A18}" dt="2018-10-03T14:30:48.088" v="7845" actId="478"/>
          <ac:picMkLst>
            <pc:docMk/>
            <pc:sldMk cId="4182883398" sldId="364"/>
            <ac:picMk id="3" creationId="{EE113BBF-606A-44A7-B309-9BCB7ACCD97C}"/>
          </ac:picMkLst>
        </pc:picChg>
        <pc:picChg chg="del">
          <ac:chgData name="Christian Ieritano" userId="dac012c6-b0e9-4397-a1a2-0c9038aef8df" providerId="ADAL" clId="{D9C3C28A-A916-4750-9696-82A11F322A18}" dt="2018-10-03T14:25:54.104" v="7787" actId="478"/>
          <ac:picMkLst>
            <pc:docMk/>
            <pc:sldMk cId="4182883398" sldId="364"/>
            <ac:picMk id="4" creationId="{F4625435-CF01-4F4D-89C4-97272179679B}"/>
          </ac:picMkLst>
        </pc:picChg>
        <pc:picChg chg="add mod modCrop">
          <ac:chgData name="Christian Ieritano" userId="dac012c6-b0e9-4397-a1a2-0c9038aef8df" providerId="ADAL" clId="{D9C3C28A-A916-4750-9696-82A11F322A18}" dt="2018-10-03T14:31:46.816" v="7856" actId="1076"/>
          <ac:picMkLst>
            <pc:docMk/>
            <pc:sldMk cId="4182883398" sldId="364"/>
            <ac:picMk id="5" creationId="{12CE5921-BD37-4867-B414-4458F21F50F7}"/>
          </ac:picMkLst>
        </pc:picChg>
        <pc:picChg chg="add mod modCrop">
          <ac:chgData name="Christian Ieritano" userId="dac012c6-b0e9-4397-a1a2-0c9038aef8df" providerId="ADAL" clId="{D9C3C28A-A916-4750-9696-82A11F322A18}" dt="2018-10-03T14:32:27.256" v="7864" actId="1076"/>
          <ac:picMkLst>
            <pc:docMk/>
            <pc:sldMk cId="4182883398" sldId="364"/>
            <ac:picMk id="8" creationId="{37824490-4DD8-4C04-AC3B-E74EF32167E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0E7B7-FE6D-46DD-AE4C-B7B5AB57BB0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60D18D5C-7603-4102-9B1D-79C032416D7E}">
      <dgm:prSet phldrT="[Text]"/>
      <dgm:spPr/>
      <dgm:t>
        <a:bodyPr/>
        <a:lstStyle/>
        <a:p>
          <a:r>
            <a:rPr lang="en-CA" dirty="0"/>
            <a:t>Open babel</a:t>
          </a:r>
        </a:p>
      </dgm:t>
    </dgm:pt>
    <dgm:pt modelId="{F11F15C8-C7FF-4607-8506-16FEE66F7FFC}" type="parTrans" cxnId="{F8DC3EBD-3DE8-4684-93A6-444A0F114C43}">
      <dgm:prSet/>
      <dgm:spPr/>
      <dgm:t>
        <a:bodyPr/>
        <a:lstStyle/>
        <a:p>
          <a:endParaRPr lang="en-CA"/>
        </a:p>
      </dgm:t>
    </dgm:pt>
    <dgm:pt modelId="{7F13F560-7A43-4699-ADC9-C7DCFCDD6B7E}" type="sibTrans" cxnId="{F8DC3EBD-3DE8-4684-93A6-444A0F114C43}">
      <dgm:prSet/>
      <dgm:spPr/>
      <dgm:t>
        <a:bodyPr/>
        <a:lstStyle/>
        <a:p>
          <a:endParaRPr lang="en-CA"/>
        </a:p>
      </dgm:t>
    </dgm:pt>
    <dgm:pt modelId="{5CC85DB6-85DF-45BB-B98A-40803C584C3A}">
      <dgm:prSet phldrT="[Text]"/>
      <dgm:spPr/>
      <dgm:t>
        <a:bodyPr/>
        <a:lstStyle/>
        <a:p>
          <a:r>
            <a:rPr lang="en-CA" dirty="0"/>
            <a:t>Atomic coordinates and charges (Gaussian)</a:t>
          </a:r>
        </a:p>
      </dgm:t>
    </dgm:pt>
    <dgm:pt modelId="{3E589493-6316-4D6F-8272-56C9F55B3FEE}" type="parTrans" cxnId="{3E64415A-2152-4387-A68C-E6B7F72C9D7C}">
      <dgm:prSet/>
      <dgm:spPr/>
      <dgm:t>
        <a:bodyPr/>
        <a:lstStyle/>
        <a:p>
          <a:endParaRPr lang="en-CA"/>
        </a:p>
      </dgm:t>
    </dgm:pt>
    <dgm:pt modelId="{FC1762CB-2411-4472-8576-ADAAF7C27EC2}" type="sibTrans" cxnId="{3E64415A-2152-4387-A68C-E6B7F72C9D7C}">
      <dgm:prSet/>
      <dgm:spPr/>
      <dgm:t>
        <a:bodyPr/>
        <a:lstStyle/>
        <a:p>
          <a:endParaRPr lang="en-CA"/>
        </a:p>
      </dgm:t>
    </dgm:pt>
    <dgm:pt modelId="{304DD68D-6D6E-4EDA-9A78-50E3411A5EF6}">
      <dgm:prSet phldrT="[Text]"/>
      <dgm:spPr/>
      <dgm:t>
        <a:bodyPr/>
        <a:lstStyle/>
        <a:p>
          <a:r>
            <a:rPr lang="en-CA" dirty="0"/>
            <a:t>sdf2tinkerxyz</a:t>
          </a:r>
        </a:p>
      </dgm:t>
    </dgm:pt>
    <dgm:pt modelId="{D88DE4D6-6C97-477C-A7E2-A4478C178D24}" type="parTrans" cxnId="{8FBC3793-EAAA-4A0B-8AF6-F7DF57A754C8}">
      <dgm:prSet/>
      <dgm:spPr/>
      <dgm:t>
        <a:bodyPr/>
        <a:lstStyle/>
        <a:p>
          <a:endParaRPr lang="en-CA"/>
        </a:p>
      </dgm:t>
    </dgm:pt>
    <dgm:pt modelId="{C5952D3E-587D-427B-8AD0-2F0A7299FD0B}" type="sibTrans" cxnId="{8FBC3793-EAAA-4A0B-8AF6-F7DF57A754C8}">
      <dgm:prSet/>
      <dgm:spPr/>
      <dgm:t>
        <a:bodyPr/>
        <a:lstStyle/>
        <a:p>
          <a:endParaRPr lang="en-CA"/>
        </a:p>
      </dgm:t>
    </dgm:pt>
    <dgm:pt modelId="{EF8386A4-843F-422F-8948-96D3580B5FC6}">
      <dgm:prSet phldrT="[Text]"/>
      <dgm:spPr/>
      <dgm:t>
        <a:bodyPr/>
        <a:lstStyle/>
        <a:p>
          <a:r>
            <a:rPr lang="en-CA" dirty="0"/>
            <a:t>Generate .</a:t>
          </a:r>
          <a:r>
            <a:rPr lang="en-CA" dirty="0" err="1"/>
            <a:t>sdf</a:t>
          </a:r>
          <a:r>
            <a:rPr lang="en-CA" dirty="0"/>
            <a:t> file</a:t>
          </a:r>
        </a:p>
      </dgm:t>
    </dgm:pt>
    <dgm:pt modelId="{02A76F16-97A0-4F8B-8DFA-42651CB78DBD}" type="parTrans" cxnId="{57F53BBA-DDAB-4B3F-80AA-FA51F8519753}">
      <dgm:prSet/>
      <dgm:spPr/>
      <dgm:t>
        <a:bodyPr/>
        <a:lstStyle/>
        <a:p>
          <a:endParaRPr lang="en-CA"/>
        </a:p>
      </dgm:t>
    </dgm:pt>
    <dgm:pt modelId="{D605B4A1-52E3-444E-8155-8A4424D07F58}" type="sibTrans" cxnId="{57F53BBA-DDAB-4B3F-80AA-FA51F8519753}">
      <dgm:prSet/>
      <dgm:spPr/>
      <dgm:t>
        <a:bodyPr/>
        <a:lstStyle/>
        <a:p>
          <a:endParaRPr lang="en-CA"/>
        </a:p>
      </dgm:t>
    </dgm:pt>
    <dgm:pt modelId="{5F2E9382-6E9B-4134-A20F-9B97DB5358D7}">
      <dgm:prSet phldrT="[Text]"/>
      <dgm:spPr/>
      <dgm:t>
        <a:bodyPr/>
        <a:lstStyle/>
        <a:p>
          <a:r>
            <a:rPr lang="en-CA" dirty="0"/>
            <a:t>Python module</a:t>
          </a:r>
        </a:p>
      </dgm:t>
    </dgm:pt>
    <dgm:pt modelId="{049F95EC-FA60-4E38-90B4-332E1F750D27}" type="parTrans" cxnId="{17E808EC-AA71-4E93-B87A-EC652B0B1FE5}">
      <dgm:prSet/>
      <dgm:spPr/>
      <dgm:t>
        <a:bodyPr/>
        <a:lstStyle/>
        <a:p>
          <a:endParaRPr lang="en-CA"/>
        </a:p>
      </dgm:t>
    </dgm:pt>
    <dgm:pt modelId="{C39B260C-BCD6-4E20-923A-F6BDFA0F0EF7}" type="sibTrans" cxnId="{17E808EC-AA71-4E93-B87A-EC652B0B1FE5}">
      <dgm:prSet/>
      <dgm:spPr/>
      <dgm:t>
        <a:bodyPr/>
        <a:lstStyle/>
        <a:p>
          <a:endParaRPr lang="en-CA"/>
        </a:p>
      </dgm:t>
    </dgm:pt>
    <dgm:pt modelId="{7A7A117A-1FB4-44AC-91B8-6B015A4C018D}">
      <dgm:prSet phldrT="[Text]"/>
      <dgm:spPr/>
      <dgm:t>
        <a:bodyPr/>
        <a:lstStyle/>
        <a:p>
          <a:r>
            <a:rPr lang="en-CA" dirty="0"/>
            <a:t>Generate .</a:t>
          </a:r>
          <a:r>
            <a:rPr lang="en-CA" dirty="0" err="1"/>
            <a:t>xyz</a:t>
          </a:r>
          <a:r>
            <a:rPr lang="en-CA" dirty="0"/>
            <a:t> and .key files</a:t>
          </a:r>
        </a:p>
      </dgm:t>
    </dgm:pt>
    <dgm:pt modelId="{F6E0B4B1-EBA4-40F0-AF0D-DAF33DBA4749}" type="parTrans" cxnId="{3728E95E-CCBE-42BD-95C3-6B05D29BDB4C}">
      <dgm:prSet/>
      <dgm:spPr/>
      <dgm:t>
        <a:bodyPr/>
        <a:lstStyle/>
        <a:p>
          <a:endParaRPr lang="en-CA"/>
        </a:p>
      </dgm:t>
    </dgm:pt>
    <dgm:pt modelId="{B531D05E-AE28-4F8F-A72D-388F4FAD4C0F}" type="sibTrans" cxnId="{3728E95E-CCBE-42BD-95C3-6B05D29BDB4C}">
      <dgm:prSet/>
      <dgm:spPr/>
      <dgm:t>
        <a:bodyPr/>
        <a:lstStyle/>
        <a:p>
          <a:endParaRPr lang="en-CA"/>
        </a:p>
      </dgm:t>
    </dgm:pt>
    <dgm:pt modelId="{0A54DACF-6EF7-44E4-892A-D970628D59A0}">
      <dgm:prSet/>
      <dgm:spPr/>
      <dgm:t>
        <a:bodyPr/>
        <a:lstStyle/>
        <a:p>
          <a:r>
            <a:rPr lang="en-CA" dirty="0"/>
            <a:t>Bash script and compile .f module</a:t>
          </a:r>
        </a:p>
      </dgm:t>
    </dgm:pt>
    <dgm:pt modelId="{A7C37912-3370-44FC-9165-66A549B2727D}" type="parTrans" cxnId="{5459855E-F9F1-4A39-B458-FB882D11E622}">
      <dgm:prSet/>
      <dgm:spPr/>
      <dgm:t>
        <a:bodyPr/>
        <a:lstStyle/>
        <a:p>
          <a:endParaRPr lang="en-CA"/>
        </a:p>
      </dgm:t>
    </dgm:pt>
    <dgm:pt modelId="{23DF4083-96B3-40EA-B48D-1D7553B649CF}" type="sibTrans" cxnId="{5459855E-F9F1-4A39-B458-FB882D11E622}">
      <dgm:prSet/>
      <dgm:spPr/>
      <dgm:t>
        <a:bodyPr/>
        <a:lstStyle/>
        <a:p>
          <a:endParaRPr lang="en-CA"/>
        </a:p>
      </dgm:t>
    </dgm:pt>
    <dgm:pt modelId="{7CBFF568-A00E-42CF-B7B3-D5B469509B37}">
      <dgm:prSet/>
      <dgm:spPr/>
      <dgm:t>
        <a:bodyPr/>
        <a:lstStyle/>
        <a:p>
          <a:r>
            <a:rPr lang="en-CA" dirty="0"/>
            <a:t>Generate .</a:t>
          </a:r>
          <a:r>
            <a:rPr lang="en-CA" dirty="0" err="1"/>
            <a:t>mfj</a:t>
          </a:r>
          <a:r>
            <a:rPr lang="en-CA" dirty="0"/>
            <a:t> (</a:t>
          </a:r>
          <a:r>
            <a:rPr lang="en-CA" dirty="0" err="1"/>
            <a:t>Mobcal</a:t>
          </a:r>
          <a:r>
            <a:rPr lang="en-CA" dirty="0"/>
            <a:t>) input file</a:t>
          </a:r>
        </a:p>
      </dgm:t>
    </dgm:pt>
    <dgm:pt modelId="{68D5C68C-9344-486B-86A1-C21F208E82D0}" type="parTrans" cxnId="{096D025D-BA8B-45C5-8CBC-C02DEF4088A9}">
      <dgm:prSet/>
      <dgm:spPr/>
      <dgm:t>
        <a:bodyPr/>
        <a:lstStyle/>
        <a:p>
          <a:endParaRPr lang="en-CA"/>
        </a:p>
      </dgm:t>
    </dgm:pt>
    <dgm:pt modelId="{3DEC7BCF-5A0F-4AD7-95F5-162EC614BEE9}" type="sibTrans" cxnId="{096D025D-BA8B-45C5-8CBC-C02DEF4088A9}">
      <dgm:prSet/>
      <dgm:spPr/>
      <dgm:t>
        <a:bodyPr/>
        <a:lstStyle/>
        <a:p>
          <a:endParaRPr lang="en-CA"/>
        </a:p>
      </dgm:t>
    </dgm:pt>
    <dgm:pt modelId="{B1E2DCCD-E9A1-40D7-9C06-DEEBCA0DC0D4}">
      <dgm:prSet/>
      <dgm:spPr/>
      <dgm:t>
        <a:bodyPr/>
        <a:lstStyle/>
        <a:p>
          <a:r>
            <a:rPr lang="en-CA" dirty="0"/>
            <a:t>Run </a:t>
          </a:r>
          <a:r>
            <a:rPr lang="en-CA" dirty="0" err="1"/>
            <a:t>MobCal</a:t>
          </a:r>
          <a:r>
            <a:rPr lang="en-CA" dirty="0"/>
            <a:t>-MPI</a:t>
          </a:r>
        </a:p>
      </dgm:t>
    </dgm:pt>
    <dgm:pt modelId="{442E12AC-9776-4E8C-846F-261D777A97D5}" type="parTrans" cxnId="{F0CD799F-2206-426B-ACD3-ED5F8681E1EC}">
      <dgm:prSet/>
      <dgm:spPr/>
      <dgm:t>
        <a:bodyPr/>
        <a:lstStyle/>
        <a:p>
          <a:endParaRPr lang="en-CA"/>
        </a:p>
      </dgm:t>
    </dgm:pt>
    <dgm:pt modelId="{BDA54494-09E3-44F7-BA00-20A73C4ED7DD}" type="sibTrans" cxnId="{F0CD799F-2206-426B-ACD3-ED5F8681E1EC}">
      <dgm:prSet/>
      <dgm:spPr/>
      <dgm:t>
        <a:bodyPr/>
        <a:lstStyle/>
        <a:p>
          <a:endParaRPr lang="en-CA"/>
        </a:p>
      </dgm:t>
    </dgm:pt>
    <dgm:pt modelId="{3D3BDA5B-B7B8-42E4-8957-706231B7B6C2}">
      <dgm:prSet/>
      <dgm:spPr>
        <a:solidFill>
          <a:srgbClr val="00B050"/>
        </a:solidFill>
      </dgm:spPr>
      <dgm:t>
        <a:bodyPr/>
        <a:lstStyle/>
        <a:p>
          <a:r>
            <a:rPr lang="en-CA" dirty="0"/>
            <a:t>Graham cluster</a:t>
          </a:r>
        </a:p>
      </dgm:t>
    </dgm:pt>
    <dgm:pt modelId="{5C1548F0-F809-457D-A06D-5C430BD19499}" type="sibTrans" cxnId="{99E16A83-82EF-4AF0-AEB2-7DF6FE84DE2B}">
      <dgm:prSet/>
      <dgm:spPr/>
      <dgm:t>
        <a:bodyPr/>
        <a:lstStyle/>
        <a:p>
          <a:endParaRPr lang="en-CA"/>
        </a:p>
      </dgm:t>
    </dgm:pt>
    <dgm:pt modelId="{8A23ADEC-7D71-4AF6-8D7E-3F79223AF65C}" type="parTrans" cxnId="{99E16A83-82EF-4AF0-AEB2-7DF6FE84DE2B}">
      <dgm:prSet/>
      <dgm:spPr/>
      <dgm:t>
        <a:bodyPr/>
        <a:lstStyle/>
        <a:p>
          <a:endParaRPr lang="en-CA"/>
        </a:p>
      </dgm:t>
    </dgm:pt>
    <dgm:pt modelId="{76B0FC29-32A2-4298-826B-2A7509243EDE}" type="pres">
      <dgm:prSet presAssocID="{F1D0E7B7-FE6D-46DD-AE4C-B7B5AB57BB05}" presName="Name0" presStyleCnt="0">
        <dgm:presLayoutVars>
          <dgm:dir/>
          <dgm:animLvl val="lvl"/>
          <dgm:resizeHandles val="exact"/>
        </dgm:presLayoutVars>
      </dgm:prSet>
      <dgm:spPr/>
    </dgm:pt>
    <dgm:pt modelId="{3E5639C9-FFD8-48C0-8EA0-C0C65FF6000C}" type="pres">
      <dgm:prSet presAssocID="{F1D0E7B7-FE6D-46DD-AE4C-B7B5AB57BB05}" presName="tSp" presStyleCnt="0"/>
      <dgm:spPr/>
    </dgm:pt>
    <dgm:pt modelId="{4308F99D-7B3F-4448-8090-8A479F4FE7CC}" type="pres">
      <dgm:prSet presAssocID="{F1D0E7B7-FE6D-46DD-AE4C-B7B5AB57BB05}" presName="bSp" presStyleCnt="0"/>
      <dgm:spPr/>
    </dgm:pt>
    <dgm:pt modelId="{48895DC2-D22E-4A50-B8D7-CEB6221E7AFF}" type="pres">
      <dgm:prSet presAssocID="{F1D0E7B7-FE6D-46DD-AE4C-B7B5AB57BB05}" presName="process" presStyleCnt="0"/>
      <dgm:spPr/>
    </dgm:pt>
    <dgm:pt modelId="{9D18BCEB-4CA7-4C19-A711-ABC1CD29B39C}" type="pres">
      <dgm:prSet presAssocID="{60D18D5C-7603-4102-9B1D-79C032416D7E}" presName="composite1" presStyleCnt="0"/>
      <dgm:spPr/>
    </dgm:pt>
    <dgm:pt modelId="{729275D0-C652-4C14-8317-0E4B1312483F}" type="pres">
      <dgm:prSet presAssocID="{60D18D5C-7603-4102-9B1D-79C032416D7E}" presName="dummyNode1" presStyleLbl="node1" presStyleIdx="0" presStyleCnt="5"/>
      <dgm:spPr/>
    </dgm:pt>
    <dgm:pt modelId="{6155C834-AE97-49AA-A586-CBBC9D9A0186}" type="pres">
      <dgm:prSet presAssocID="{60D18D5C-7603-4102-9B1D-79C032416D7E}" presName="childNode1" presStyleLbl="bgAcc1" presStyleIdx="0" presStyleCnt="5">
        <dgm:presLayoutVars>
          <dgm:bulletEnabled val="1"/>
        </dgm:presLayoutVars>
      </dgm:prSet>
      <dgm:spPr/>
    </dgm:pt>
    <dgm:pt modelId="{E4B73D56-70B8-4EA4-8787-333C4E7FEAA4}" type="pres">
      <dgm:prSet presAssocID="{60D18D5C-7603-4102-9B1D-79C032416D7E}" presName="childNode1tx" presStyleLbl="bgAcc1" presStyleIdx="0" presStyleCnt="5">
        <dgm:presLayoutVars>
          <dgm:bulletEnabled val="1"/>
        </dgm:presLayoutVars>
      </dgm:prSet>
      <dgm:spPr/>
    </dgm:pt>
    <dgm:pt modelId="{796525C1-1346-4184-A889-B2C37753322B}" type="pres">
      <dgm:prSet presAssocID="{60D18D5C-7603-4102-9B1D-79C032416D7E}" presName="parentNode1" presStyleLbl="node1" presStyleIdx="0" presStyleCnt="5">
        <dgm:presLayoutVars>
          <dgm:chMax val="1"/>
          <dgm:bulletEnabled val="1"/>
        </dgm:presLayoutVars>
      </dgm:prSet>
      <dgm:spPr/>
    </dgm:pt>
    <dgm:pt modelId="{A0B61A69-38D6-41CF-AE73-B16100DC2568}" type="pres">
      <dgm:prSet presAssocID="{60D18D5C-7603-4102-9B1D-79C032416D7E}" presName="connSite1" presStyleCnt="0"/>
      <dgm:spPr/>
    </dgm:pt>
    <dgm:pt modelId="{9AF58EFE-9BCB-40A8-9E82-E4D8654E4EBD}" type="pres">
      <dgm:prSet presAssocID="{7F13F560-7A43-4699-ADC9-C7DCFCDD6B7E}" presName="Name9" presStyleLbl="sibTrans2D1" presStyleIdx="0" presStyleCnt="4"/>
      <dgm:spPr/>
    </dgm:pt>
    <dgm:pt modelId="{D376A640-D343-4814-BB6C-76755C712AD1}" type="pres">
      <dgm:prSet presAssocID="{304DD68D-6D6E-4EDA-9A78-50E3411A5EF6}" presName="composite2" presStyleCnt="0"/>
      <dgm:spPr/>
    </dgm:pt>
    <dgm:pt modelId="{5C182870-EB97-45A4-BBFD-48DA7A4246EB}" type="pres">
      <dgm:prSet presAssocID="{304DD68D-6D6E-4EDA-9A78-50E3411A5EF6}" presName="dummyNode2" presStyleLbl="node1" presStyleIdx="0" presStyleCnt="5"/>
      <dgm:spPr/>
    </dgm:pt>
    <dgm:pt modelId="{66CB5F4A-BD50-4E06-8D32-3AE2F25DAF3C}" type="pres">
      <dgm:prSet presAssocID="{304DD68D-6D6E-4EDA-9A78-50E3411A5EF6}" presName="childNode2" presStyleLbl="bgAcc1" presStyleIdx="1" presStyleCnt="5">
        <dgm:presLayoutVars>
          <dgm:bulletEnabled val="1"/>
        </dgm:presLayoutVars>
      </dgm:prSet>
      <dgm:spPr/>
    </dgm:pt>
    <dgm:pt modelId="{2B225F75-61B9-429D-8287-EA7E7E0498BF}" type="pres">
      <dgm:prSet presAssocID="{304DD68D-6D6E-4EDA-9A78-50E3411A5EF6}" presName="childNode2tx" presStyleLbl="bgAcc1" presStyleIdx="1" presStyleCnt="5">
        <dgm:presLayoutVars>
          <dgm:bulletEnabled val="1"/>
        </dgm:presLayoutVars>
      </dgm:prSet>
      <dgm:spPr/>
    </dgm:pt>
    <dgm:pt modelId="{5E5613CC-B4D2-4108-88AE-4F46CD67E031}" type="pres">
      <dgm:prSet presAssocID="{304DD68D-6D6E-4EDA-9A78-50E3411A5EF6}" presName="parentNode2" presStyleLbl="node1" presStyleIdx="1" presStyleCnt="5">
        <dgm:presLayoutVars>
          <dgm:chMax val="0"/>
          <dgm:bulletEnabled val="1"/>
        </dgm:presLayoutVars>
      </dgm:prSet>
      <dgm:spPr/>
    </dgm:pt>
    <dgm:pt modelId="{8B27D12D-14D5-424F-A8C3-72599759EE01}" type="pres">
      <dgm:prSet presAssocID="{304DD68D-6D6E-4EDA-9A78-50E3411A5EF6}" presName="connSite2" presStyleCnt="0"/>
      <dgm:spPr/>
    </dgm:pt>
    <dgm:pt modelId="{F6487CDB-BD85-4177-A29F-AB2B64D97702}" type="pres">
      <dgm:prSet presAssocID="{C5952D3E-587D-427B-8AD0-2F0A7299FD0B}" presName="Name18" presStyleLbl="sibTrans2D1" presStyleIdx="1" presStyleCnt="4"/>
      <dgm:spPr/>
    </dgm:pt>
    <dgm:pt modelId="{00B5DFD2-76DC-4670-AB2D-2D5352C2196F}" type="pres">
      <dgm:prSet presAssocID="{5F2E9382-6E9B-4134-A20F-9B97DB5358D7}" presName="composite1" presStyleCnt="0"/>
      <dgm:spPr/>
    </dgm:pt>
    <dgm:pt modelId="{6C6C0E72-5A37-4CD6-AE2B-F7DABE4198A1}" type="pres">
      <dgm:prSet presAssocID="{5F2E9382-6E9B-4134-A20F-9B97DB5358D7}" presName="dummyNode1" presStyleLbl="node1" presStyleIdx="1" presStyleCnt="5"/>
      <dgm:spPr/>
    </dgm:pt>
    <dgm:pt modelId="{0A089D5B-507B-4DB2-B7B9-48749160FED6}" type="pres">
      <dgm:prSet presAssocID="{5F2E9382-6E9B-4134-A20F-9B97DB5358D7}" presName="childNode1" presStyleLbl="bgAcc1" presStyleIdx="2" presStyleCnt="5">
        <dgm:presLayoutVars>
          <dgm:bulletEnabled val="1"/>
        </dgm:presLayoutVars>
      </dgm:prSet>
      <dgm:spPr/>
    </dgm:pt>
    <dgm:pt modelId="{23DC0F18-E23D-4E23-86E3-19F2E8505236}" type="pres">
      <dgm:prSet presAssocID="{5F2E9382-6E9B-4134-A20F-9B97DB5358D7}" presName="childNode1tx" presStyleLbl="bgAcc1" presStyleIdx="2" presStyleCnt="5">
        <dgm:presLayoutVars>
          <dgm:bulletEnabled val="1"/>
        </dgm:presLayoutVars>
      </dgm:prSet>
      <dgm:spPr/>
    </dgm:pt>
    <dgm:pt modelId="{767CACE7-A152-4100-8620-9AA40B83407C}" type="pres">
      <dgm:prSet presAssocID="{5F2E9382-6E9B-4134-A20F-9B97DB5358D7}" presName="parentNode1" presStyleLbl="node1" presStyleIdx="2" presStyleCnt="5">
        <dgm:presLayoutVars>
          <dgm:chMax val="1"/>
          <dgm:bulletEnabled val="1"/>
        </dgm:presLayoutVars>
      </dgm:prSet>
      <dgm:spPr/>
    </dgm:pt>
    <dgm:pt modelId="{15AAC178-A899-4127-B2C2-5DC86B712300}" type="pres">
      <dgm:prSet presAssocID="{5F2E9382-6E9B-4134-A20F-9B97DB5358D7}" presName="connSite1" presStyleCnt="0"/>
      <dgm:spPr/>
    </dgm:pt>
    <dgm:pt modelId="{1262F50A-5864-4DD6-A39C-BEBC9907344B}" type="pres">
      <dgm:prSet presAssocID="{C39B260C-BCD6-4E20-923A-F6BDFA0F0EF7}" presName="Name9" presStyleLbl="sibTrans2D1" presStyleIdx="2" presStyleCnt="4"/>
      <dgm:spPr/>
    </dgm:pt>
    <dgm:pt modelId="{147D60EA-3032-4691-BC68-237CFE93C959}" type="pres">
      <dgm:prSet presAssocID="{0A54DACF-6EF7-44E4-892A-D970628D59A0}" presName="composite2" presStyleCnt="0"/>
      <dgm:spPr/>
    </dgm:pt>
    <dgm:pt modelId="{D82F5E5B-B495-45DB-9F39-F512E84DB67A}" type="pres">
      <dgm:prSet presAssocID="{0A54DACF-6EF7-44E4-892A-D970628D59A0}" presName="dummyNode2" presStyleLbl="node1" presStyleIdx="2" presStyleCnt="5"/>
      <dgm:spPr/>
    </dgm:pt>
    <dgm:pt modelId="{8B890C74-26D3-41C8-9AF2-32DBB28E5D86}" type="pres">
      <dgm:prSet presAssocID="{0A54DACF-6EF7-44E4-892A-D970628D59A0}" presName="childNode2" presStyleLbl="bgAcc1" presStyleIdx="3" presStyleCnt="5">
        <dgm:presLayoutVars>
          <dgm:bulletEnabled val="1"/>
        </dgm:presLayoutVars>
      </dgm:prSet>
      <dgm:spPr/>
    </dgm:pt>
    <dgm:pt modelId="{6F4A419B-87CA-41D7-BB31-F51EB9B19B7A}" type="pres">
      <dgm:prSet presAssocID="{0A54DACF-6EF7-44E4-892A-D970628D59A0}" presName="childNode2tx" presStyleLbl="bgAcc1" presStyleIdx="3" presStyleCnt="5">
        <dgm:presLayoutVars>
          <dgm:bulletEnabled val="1"/>
        </dgm:presLayoutVars>
      </dgm:prSet>
      <dgm:spPr/>
    </dgm:pt>
    <dgm:pt modelId="{217A42A0-93BA-43E8-9C85-CF99EAC41928}" type="pres">
      <dgm:prSet presAssocID="{0A54DACF-6EF7-44E4-892A-D970628D59A0}" presName="parentNode2" presStyleLbl="node1" presStyleIdx="3" presStyleCnt="5">
        <dgm:presLayoutVars>
          <dgm:chMax val="0"/>
          <dgm:bulletEnabled val="1"/>
        </dgm:presLayoutVars>
      </dgm:prSet>
      <dgm:spPr/>
    </dgm:pt>
    <dgm:pt modelId="{CA4C2E5C-09E7-4FBC-8B45-30734A404B5B}" type="pres">
      <dgm:prSet presAssocID="{0A54DACF-6EF7-44E4-892A-D970628D59A0}" presName="connSite2" presStyleCnt="0"/>
      <dgm:spPr/>
    </dgm:pt>
    <dgm:pt modelId="{67654E9B-EBA8-4ECB-A3D3-57EDA99F0C88}" type="pres">
      <dgm:prSet presAssocID="{23DF4083-96B3-40EA-B48D-1D7553B649CF}" presName="Name18" presStyleLbl="sibTrans2D1" presStyleIdx="3" presStyleCnt="4"/>
      <dgm:spPr/>
    </dgm:pt>
    <dgm:pt modelId="{3AD9F07D-AB56-4FEB-B94C-9E4672087905}" type="pres">
      <dgm:prSet presAssocID="{3D3BDA5B-B7B8-42E4-8957-706231B7B6C2}" presName="composite1" presStyleCnt="0"/>
      <dgm:spPr/>
    </dgm:pt>
    <dgm:pt modelId="{6C641160-EA7C-42A1-917B-CF9CFDC5085E}" type="pres">
      <dgm:prSet presAssocID="{3D3BDA5B-B7B8-42E4-8957-706231B7B6C2}" presName="dummyNode1" presStyleLbl="node1" presStyleIdx="3" presStyleCnt="5"/>
      <dgm:spPr/>
    </dgm:pt>
    <dgm:pt modelId="{7CF17ECE-8A2C-4657-ADE5-2E1DFC83B7E9}" type="pres">
      <dgm:prSet presAssocID="{3D3BDA5B-B7B8-42E4-8957-706231B7B6C2}" presName="childNode1" presStyleLbl="bgAcc1" presStyleIdx="4" presStyleCnt="5">
        <dgm:presLayoutVars>
          <dgm:bulletEnabled val="1"/>
        </dgm:presLayoutVars>
      </dgm:prSet>
      <dgm:spPr/>
    </dgm:pt>
    <dgm:pt modelId="{A6D7D786-EE49-4F7D-A54E-A8949A22C8A5}" type="pres">
      <dgm:prSet presAssocID="{3D3BDA5B-B7B8-42E4-8957-706231B7B6C2}" presName="childNode1tx" presStyleLbl="bgAcc1" presStyleIdx="4" presStyleCnt="5">
        <dgm:presLayoutVars>
          <dgm:bulletEnabled val="1"/>
        </dgm:presLayoutVars>
      </dgm:prSet>
      <dgm:spPr/>
    </dgm:pt>
    <dgm:pt modelId="{B6308A46-158D-42B8-B030-5299B6F6DDC8}" type="pres">
      <dgm:prSet presAssocID="{3D3BDA5B-B7B8-42E4-8957-706231B7B6C2}" presName="parentNode1" presStyleLbl="node1" presStyleIdx="4" presStyleCnt="5">
        <dgm:presLayoutVars>
          <dgm:chMax val="1"/>
          <dgm:bulletEnabled val="1"/>
        </dgm:presLayoutVars>
      </dgm:prSet>
      <dgm:spPr/>
    </dgm:pt>
    <dgm:pt modelId="{DABE1DC7-F431-425A-8E0E-64A7814623EB}" type="pres">
      <dgm:prSet presAssocID="{3D3BDA5B-B7B8-42E4-8957-706231B7B6C2}" presName="connSite1" presStyleCnt="0"/>
      <dgm:spPr/>
    </dgm:pt>
  </dgm:ptLst>
  <dgm:cxnLst>
    <dgm:cxn modelId="{D796DB00-AE58-4AEE-9253-1A00830E7B38}" type="presOf" srcId="{5CC85DB6-85DF-45BB-B98A-40803C584C3A}" destId="{6155C834-AE97-49AA-A586-CBBC9D9A0186}" srcOrd="0" destOrd="0" presId="urn:microsoft.com/office/officeart/2005/8/layout/hProcess4"/>
    <dgm:cxn modelId="{DE03E604-2C28-4F5D-86A9-ABB64761EBDB}" type="presOf" srcId="{5F2E9382-6E9B-4134-A20F-9B97DB5358D7}" destId="{767CACE7-A152-4100-8620-9AA40B83407C}" srcOrd="0" destOrd="0" presId="urn:microsoft.com/office/officeart/2005/8/layout/hProcess4"/>
    <dgm:cxn modelId="{E79A681C-1178-4F87-8F17-07B9A60C6ED1}" type="presOf" srcId="{7F13F560-7A43-4699-ADC9-C7DCFCDD6B7E}" destId="{9AF58EFE-9BCB-40A8-9E82-E4D8654E4EBD}" srcOrd="0" destOrd="0" presId="urn:microsoft.com/office/officeart/2005/8/layout/hProcess4"/>
    <dgm:cxn modelId="{3BAC2D24-CD25-4EA4-AA7B-E72A3AC073C2}" type="presOf" srcId="{7CBFF568-A00E-42CF-B7B3-D5B469509B37}" destId="{6F4A419B-87CA-41D7-BB31-F51EB9B19B7A}" srcOrd="1" destOrd="0" presId="urn:microsoft.com/office/officeart/2005/8/layout/hProcess4"/>
    <dgm:cxn modelId="{E712E540-6837-4117-B985-789461D2D91F}" type="presOf" srcId="{0A54DACF-6EF7-44E4-892A-D970628D59A0}" destId="{217A42A0-93BA-43E8-9C85-CF99EAC41928}" srcOrd="0" destOrd="0" presId="urn:microsoft.com/office/officeart/2005/8/layout/hProcess4"/>
    <dgm:cxn modelId="{096D025D-BA8B-45C5-8CBC-C02DEF4088A9}" srcId="{0A54DACF-6EF7-44E4-892A-D970628D59A0}" destId="{7CBFF568-A00E-42CF-B7B3-D5B469509B37}" srcOrd="0" destOrd="0" parTransId="{68D5C68C-9344-486B-86A1-C21F208E82D0}" sibTransId="{3DEC7BCF-5A0F-4AD7-95F5-162EC614BEE9}"/>
    <dgm:cxn modelId="{5459855E-F9F1-4A39-B458-FB882D11E622}" srcId="{F1D0E7B7-FE6D-46DD-AE4C-B7B5AB57BB05}" destId="{0A54DACF-6EF7-44E4-892A-D970628D59A0}" srcOrd="3" destOrd="0" parTransId="{A7C37912-3370-44FC-9165-66A549B2727D}" sibTransId="{23DF4083-96B3-40EA-B48D-1D7553B649CF}"/>
    <dgm:cxn modelId="{3728E95E-CCBE-42BD-95C3-6B05D29BDB4C}" srcId="{5F2E9382-6E9B-4134-A20F-9B97DB5358D7}" destId="{7A7A117A-1FB4-44AC-91B8-6B015A4C018D}" srcOrd="0" destOrd="0" parTransId="{F6E0B4B1-EBA4-40F0-AF0D-DAF33DBA4749}" sibTransId="{B531D05E-AE28-4F8F-A72D-388F4FAD4C0F}"/>
    <dgm:cxn modelId="{E1A04E45-F71D-450E-B9F3-99B63C00F298}" type="presOf" srcId="{EF8386A4-843F-422F-8948-96D3580B5FC6}" destId="{66CB5F4A-BD50-4E06-8D32-3AE2F25DAF3C}" srcOrd="0" destOrd="0" presId="urn:microsoft.com/office/officeart/2005/8/layout/hProcess4"/>
    <dgm:cxn modelId="{38632546-8FF2-4C3D-A023-AE67272798C6}" type="presOf" srcId="{304DD68D-6D6E-4EDA-9A78-50E3411A5EF6}" destId="{5E5613CC-B4D2-4108-88AE-4F46CD67E031}" srcOrd="0" destOrd="0" presId="urn:microsoft.com/office/officeart/2005/8/layout/hProcess4"/>
    <dgm:cxn modelId="{D0BFEB47-E128-4952-BE45-BFA70C5D172D}" type="presOf" srcId="{F1D0E7B7-FE6D-46DD-AE4C-B7B5AB57BB05}" destId="{76B0FC29-32A2-4298-826B-2A7509243EDE}" srcOrd="0" destOrd="0" presId="urn:microsoft.com/office/officeart/2005/8/layout/hProcess4"/>
    <dgm:cxn modelId="{F372E24D-397D-4CDA-8620-670D3F0C11A2}" type="presOf" srcId="{7A7A117A-1FB4-44AC-91B8-6B015A4C018D}" destId="{0A089D5B-507B-4DB2-B7B9-48749160FED6}" srcOrd="0" destOrd="0" presId="urn:microsoft.com/office/officeart/2005/8/layout/hProcess4"/>
    <dgm:cxn modelId="{3E64415A-2152-4387-A68C-E6B7F72C9D7C}" srcId="{60D18D5C-7603-4102-9B1D-79C032416D7E}" destId="{5CC85DB6-85DF-45BB-B98A-40803C584C3A}" srcOrd="0" destOrd="0" parTransId="{3E589493-6316-4D6F-8272-56C9F55B3FEE}" sibTransId="{FC1762CB-2411-4472-8576-ADAAF7C27EC2}"/>
    <dgm:cxn modelId="{99E16A83-82EF-4AF0-AEB2-7DF6FE84DE2B}" srcId="{F1D0E7B7-FE6D-46DD-AE4C-B7B5AB57BB05}" destId="{3D3BDA5B-B7B8-42E4-8957-706231B7B6C2}" srcOrd="4" destOrd="0" parTransId="{8A23ADEC-7D71-4AF6-8D7E-3F79223AF65C}" sibTransId="{5C1548F0-F809-457D-A06D-5C430BD19499}"/>
    <dgm:cxn modelId="{CD6FA583-8407-492B-879C-A605D1E9AD05}" type="presOf" srcId="{B1E2DCCD-E9A1-40D7-9C06-DEEBCA0DC0D4}" destId="{A6D7D786-EE49-4F7D-A54E-A8949A22C8A5}" srcOrd="1" destOrd="0" presId="urn:microsoft.com/office/officeart/2005/8/layout/hProcess4"/>
    <dgm:cxn modelId="{0EB2DF84-F464-4344-82C7-889A7A3D7E54}" type="presOf" srcId="{7A7A117A-1FB4-44AC-91B8-6B015A4C018D}" destId="{23DC0F18-E23D-4E23-86E3-19F2E8505236}" srcOrd="1" destOrd="0" presId="urn:microsoft.com/office/officeart/2005/8/layout/hProcess4"/>
    <dgm:cxn modelId="{E75E778D-FB75-4CD7-94CB-80F29FADA2B2}" type="presOf" srcId="{60D18D5C-7603-4102-9B1D-79C032416D7E}" destId="{796525C1-1346-4184-A889-B2C37753322B}" srcOrd="0" destOrd="0" presId="urn:microsoft.com/office/officeart/2005/8/layout/hProcess4"/>
    <dgm:cxn modelId="{9DE0B492-BF80-4617-863D-80806455921E}" type="presOf" srcId="{3D3BDA5B-B7B8-42E4-8957-706231B7B6C2}" destId="{B6308A46-158D-42B8-B030-5299B6F6DDC8}" srcOrd="0" destOrd="0" presId="urn:microsoft.com/office/officeart/2005/8/layout/hProcess4"/>
    <dgm:cxn modelId="{8FBC3793-EAAA-4A0B-8AF6-F7DF57A754C8}" srcId="{F1D0E7B7-FE6D-46DD-AE4C-B7B5AB57BB05}" destId="{304DD68D-6D6E-4EDA-9A78-50E3411A5EF6}" srcOrd="1" destOrd="0" parTransId="{D88DE4D6-6C97-477C-A7E2-A4478C178D24}" sibTransId="{C5952D3E-587D-427B-8AD0-2F0A7299FD0B}"/>
    <dgm:cxn modelId="{F0CD799F-2206-426B-ACD3-ED5F8681E1EC}" srcId="{3D3BDA5B-B7B8-42E4-8957-706231B7B6C2}" destId="{B1E2DCCD-E9A1-40D7-9C06-DEEBCA0DC0D4}" srcOrd="0" destOrd="0" parTransId="{442E12AC-9776-4E8C-846F-261D777A97D5}" sibTransId="{BDA54494-09E3-44F7-BA00-20A73C4ED7DD}"/>
    <dgm:cxn modelId="{315D4CA1-965F-4029-B852-511A7A2F7884}" type="presOf" srcId="{5CC85DB6-85DF-45BB-B98A-40803C584C3A}" destId="{E4B73D56-70B8-4EA4-8787-333C4E7FEAA4}" srcOrd="1" destOrd="0" presId="urn:microsoft.com/office/officeart/2005/8/layout/hProcess4"/>
    <dgm:cxn modelId="{D4C2C0A8-CC90-4351-9608-CB8D71B10A02}" type="presOf" srcId="{C5952D3E-587D-427B-8AD0-2F0A7299FD0B}" destId="{F6487CDB-BD85-4177-A29F-AB2B64D97702}" srcOrd="0" destOrd="0" presId="urn:microsoft.com/office/officeart/2005/8/layout/hProcess4"/>
    <dgm:cxn modelId="{38D646AB-C8B2-4BDA-ADAD-D5DF8E740819}" type="presOf" srcId="{7CBFF568-A00E-42CF-B7B3-D5B469509B37}" destId="{8B890C74-26D3-41C8-9AF2-32DBB28E5D86}" srcOrd="0" destOrd="0" presId="urn:microsoft.com/office/officeart/2005/8/layout/hProcess4"/>
    <dgm:cxn modelId="{57F53BBA-DDAB-4B3F-80AA-FA51F8519753}" srcId="{304DD68D-6D6E-4EDA-9A78-50E3411A5EF6}" destId="{EF8386A4-843F-422F-8948-96D3580B5FC6}" srcOrd="0" destOrd="0" parTransId="{02A76F16-97A0-4F8B-8DFA-42651CB78DBD}" sibTransId="{D605B4A1-52E3-444E-8155-8A4424D07F58}"/>
    <dgm:cxn modelId="{F8DC3EBD-3DE8-4684-93A6-444A0F114C43}" srcId="{F1D0E7B7-FE6D-46DD-AE4C-B7B5AB57BB05}" destId="{60D18D5C-7603-4102-9B1D-79C032416D7E}" srcOrd="0" destOrd="0" parTransId="{F11F15C8-C7FF-4607-8506-16FEE66F7FFC}" sibTransId="{7F13F560-7A43-4699-ADC9-C7DCFCDD6B7E}"/>
    <dgm:cxn modelId="{7B38D2C8-0B1A-4EDD-A373-13710874B76D}" type="presOf" srcId="{B1E2DCCD-E9A1-40D7-9C06-DEEBCA0DC0D4}" destId="{7CF17ECE-8A2C-4657-ADE5-2E1DFC83B7E9}" srcOrd="0" destOrd="0" presId="urn:microsoft.com/office/officeart/2005/8/layout/hProcess4"/>
    <dgm:cxn modelId="{90D418DD-63B2-44CB-982E-9C82D4795484}" type="presOf" srcId="{C39B260C-BCD6-4E20-923A-F6BDFA0F0EF7}" destId="{1262F50A-5864-4DD6-A39C-BEBC9907344B}" srcOrd="0" destOrd="0" presId="urn:microsoft.com/office/officeart/2005/8/layout/hProcess4"/>
    <dgm:cxn modelId="{135B9CE0-4B0F-4FC7-AC67-03C766C75A20}" type="presOf" srcId="{23DF4083-96B3-40EA-B48D-1D7553B649CF}" destId="{67654E9B-EBA8-4ECB-A3D3-57EDA99F0C88}" srcOrd="0" destOrd="0" presId="urn:microsoft.com/office/officeart/2005/8/layout/hProcess4"/>
    <dgm:cxn modelId="{24FF06E3-7D5F-4EF7-8BDD-0CB8CF370C9B}" type="presOf" srcId="{EF8386A4-843F-422F-8948-96D3580B5FC6}" destId="{2B225F75-61B9-429D-8287-EA7E7E0498BF}" srcOrd="1" destOrd="0" presId="urn:microsoft.com/office/officeart/2005/8/layout/hProcess4"/>
    <dgm:cxn modelId="{17E808EC-AA71-4E93-B87A-EC652B0B1FE5}" srcId="{F1D0E7B7-FE6D-46DD-AE4C-B7B5AB57BB05}" destId="{5F2E9382-6E9B-4134-A20F-9B97DB5358D7}" srcOrd="2" destOrd="0" parTransId="{049F95EC-FA60-4E38-90B4-332E1F750D27}" sibTransId="{C39B260C-BCD6-4E20-923A-F6BDFA0F0EF7}"/>
    <dgm:cxn modelId="{0DEE2FD6-F86D-45BD-8A44-7E6CA6D74E86}" type="presParOf" srcId="{76B0FC29-32A2-4298-826B-2A7509243EDE}" destId="{3E5639C9-FFD8-48C0-8EA0-C0C65FF6000C}" srcOrd="0" destOrd="0" presId="urn:microsoft.com/office/officeart/2005/8/layout/hProcess4"/>
    <dgm:cxn modelId="{46FD287D-460F-431B-88D9-1D39F6E752E5}" type="presParOf" srcId="{76B0FC29-32A2-4298-826B-2A7509243EDE}" destId="{4308F99D-7B3F-4448-8090-8A479F4FE7CC}" srcOrd="1" destOrd="0" presId="urn:microsoft.com/office/officeart/2005/8/layout/hProcess4"/>
    <dgm:cxn modelId="{635C3E28-0DD4-456B-AF82-48EECC1765B4}" type="presParOf" srcId="{76B0FC29-32A2-4298-826B-2A7509243EDE}" destId="{48895DC2-D22E-4A50-B8D7-CEB6221E7AFF}" srcOrd="2" destOrd="0" presId="urn:microsoft.com/office/officeart/2005/8/layout/hProcess4"/>
    <dgm:cxn modelId="{51D1731E-82BC-4ADC-8D13-086348EA8021}" type="presParOf" srcId="{48895DC2-D22E-4A50-B8D7-CEB6221E7AFF}" destId="{9D18BCEB-4CA7-4C19-A711-ABC1CD29B39C}" srcOrd="0" destOrd="0" presId="urn:microsoft.com/office/officeart/2005/8/layout/hProcess4"/>
    <dgm:cxn modelId="{42F79107-A3AE-4C6A-B7C1-52A8102F5271}" type="presParOf" srcId="{9D18BCEB-4CA7-4C19-A711-ABC1CD29B39C}" destId="{729275D0-C652-4C14-8317-0E4B1312483F}" srcOrd="0" destOrd="0" presId="urn:microsoft.com/office/officeart/2005/8/layout/hProcess4"/>
    <dgm:cxn modelId="{A0D0F10B-4F94-43B5-91B0-F7AA8826A43D}" type="presParOf" srcId="{9D18BCEB-4CA7-4C19-A711-ABC1CD29B39C}" destId="{6155C834-AE97-49AA-A586-CBBC9D9A0186}" srcOrd="1" destOrd="0" presId="urn:microsoft.com/office/officeart/2005/8/layout/hProcess4"/>
    <dgm:cxn modelId="{FC214F6C-ACF6-456B-B12C-43FE5BCCF644}" type="presParOf" srcId="{9D18BCEB-4CA7-4C19-A711-ABC1CD29B39C}" destId="{E4B73D56-70B8-4EA4-8787-333C4E7FEAA4}" srcOrd="2" destOrd="0" presId="urn:microsoft.com/office/officeart/2005/8/layout/hProcess4"/>
    <dgm:cxn modelId="{36BBE871-F6F3-4012-AC0E-BAB482DC7D6C}" type="presParOf" srcId="{9D18BCEB-4CA7-4C19-A711-ABC1CD29B39C}" destId="{796525C1-1346-4184-A889-B2C37753322B}" srcOrd="3" destOrd="0" presId="urn:microsoft.com/office/officeart/2005/8/layout/hProcess4"/>
    <dgm:cxn modelId="{30B84ABF-2D5C-4AB5-8634-E6119533A7CE}" type="presParOf" srcId="{9D18BCEB-4CA7-4C19-A711-ABC1CD29B39C}" destId="{A0B61A69-38D6-41CF-AE73-B16100DC2568}" srcOrd="4" destOrd="0" presId="urn:microsoft.com/office/officeart/2005/8/layout/hProcess4"/>
    <dgm:cxn modelId="{74968039-0AD6-4777-A3A8-AEDED2D231E7}" type="presParOf" srcId="{48895DC2-D22E-4A50-B8D7-CEB6221E7AFF}" destId="{9AF58EFE-9BCB-40A8-9E82-E4D8654E4EBD}" srcOrd="1" destOrd="0" presId="urn:microsoft.com/office/officeart/2005/8/layout/hProcess4"/>
    <dgm:cxn modelId="{5A66E123-C00E-41D4-B9D1-5FFAE4A6F3AB}" type="presParOf" srcId="{48895DC2-D22E-4A50-B8D7-CEB6221E7AFF}" destId="{D376A640-D343-4814-BB6C-76755C712AD1}" srcOrd="2" destOrd="0" presId="urn:microsoft.com/office/officeart/2005/8/layout/hProcess4"/>
    <dgm:cxn modelId="{DA04A7FB-EA1E-4F01-9C6A-39C99A75E437}" type="presParOf" srcId="{D376A640-D343-4814-BB6C-76755C712AD1}" destId="{5C182870-EB97-45A4-BBFD-48DA7A4246EB}" srcOrd="0" destOrd="0" presId="urn:microsoft.com/office/officeart/2005/8/layout/hProcess4"/>
    <dgm:cxn modelId="{DDD46944-B970-42F3-8FD8-D062BDE3F842}" type="presParOf" srcId="{D376A640-D343-4814-BB6C-76755C712AD1}" destId="{66CB5F4A-BD50-4E06-8D32-3AE2F25DAF3C}" srcOrd="1" destOrd="0" presId="urn:microsoft.com/office/officeart/2005/8/layout/hProcess4"/>
    <dgm:cxn modelId="{D31AC7F2-9650-4509-9540-F0FF5226EDDE}" type="presParOf" srcId="{D376A640-D343-4814-BB6C-76755C712AD1}" destId="{2B225F75-61B9-429D-8287-EA7E7E0498BF}" srcOrd="2" destOrd="0" presId="urn:microsoft.com/office/officeart/2005/8/layout/hProcess4"/>
    <dgm:cxn modelId="{A2EED121-E750-48BD-8E01-29E78B3734AA}" type="presParOf" srcId="{D376A640-D343-4814-BB6C-76755C712AD1}" destId="{5E5613CC-B4D2-4108-88AE-4F46CD67E031}" srcOrd="3" destOrd="0" presId="urn:microsoft.com/office/officeart/2005/8/layout/hProcess4"/>
    <dgm:cxn modelId="{4931D1EE-D6C0-49D5-A23A-6CEDC21D1907}" type="presParOf" srcId="{D376A640-D343-4814-BB6C-76755C712AD1}" destId="{8B27D12D-14D5-424F-A8C3-72599759EE01}" srcOrd="4" destOrd="0" presId="urn:microsoft.com/office/officeart/2005/8/layout/hProcess4"/>
    <dgm:cxn modelId="{53070EB3-71D0-486D-8AC0-8AD2E41E7927}" type="presParOf" srcId="{48895DC2-D22E-4A50-B8D7-CEB6221E7AFF}" destId="{F6487CDB-BD85-4177-A29F-AB2B64D97702}" srcOrd="3" destOrd="0" presId="urn:microsoft.com/office/officeart/2005/8/layout/hProcess4"/>
    <dgm:cxn modelId="{9FFEF0C3-C41E-4E68-94F9-42F15405F793}" type="presParOf" srcId="{48895DC2-D22E-4A50-B8D7-CEB6221E7AFF}" destId="{00B5DFD2-76DC-4670-AB2D-2D5352C2196F}" srcOrd="4" destOrd="0" presId="urn:microsoft.com/office/officeart/2005/8/layout/hProcess4"/>
    <dgm:cxn modelId="{21C5214F-30F8-4F90-BEDD-A5302672DBAC}" type="presParOf" srcId="{00B5DFD2-76DC-4670-AB2D-2D5352C2196F}" destId="{6C6C0E72-5A37-4CD6-AE2B-F7DABE4198A1}" srcOrd="0" destOrd="0" presId="urn:microsoft.com/office/officeart/2005/8/layout/hProcess4"/>
    <dgm:cxn modelId="{5F773DD8-C31B-4A4A-B264-80C55556AFEB}" type="presParOf" srcId="{00B5DFD2-76DC-4670-AB2D-2D5352C2196F}" destId="{0A089D5B-507B-4DB2-B7B9-48749160FED6}" srcOrd="1" destOrd="0" presId="urn:microsoft.com/office/officeart/2005/8/layout/hProcess4"/>
    <dgm:cxn modelId="{0F9A6EBF-F7AB-401B-BC2B-DD49869532FF}" type="presParOf" srcId="{00B5DFD2-76DC-4670-AB2D-2D5352C2196F}" destId="{23DC0F18-E23D-4E23-86E3-19F2E8505236}" srcOrd="2" destOrd="0" presId="urn:microsoft.com/office/officeart/2005/8/layout/hProcess4"/>
    <dgm:cxn modelId="{64D62DDF-967D-49EE-8717-F92E71B996C0}" type="presParOf" srcId="{00B5DFD2-76DC-4670-AB2D-2D5352C2196F}" destId="{767CACE7-A152-4100-8620-9AA40B83407C}" srcOrd="3" destOrd="0" presId="urn:microsoft.com/office/officeart/2005/8/layout/hProcess4"/>
    <dgm:cxn modelId="{DC317B6E-571A-44FC-959D-61DA46797BD0}" type="presParOf" srcId="{00B5DFD2-76DC-4670-AB2D-2D5352C2196F}" destId="{15AAC178-A899-4127-B2C2-5DC86B712300}" srcOrd="4" destOrd="0" presId="urn:microsoft.com/office/officeart/2005/8/layout/hProcess4"/>
    <dgm:cxn modelId="{E375A973-B5B4-4B9B-9EB7-83B96B26F089}" type="presParOf" srcId="{48895DC2-D22E-4A50-B8D7-CEB6221E7AFF}" destId="{1262F50A-5864-4DD6-A39C-BEBC9907344B}" srcOrd="5" destOrd="0" presId="urn:microsoft.com/office/officeart/2005/8/layout/hProcess4"/>
    <dgm:cxn modelId="{99208BC2-EC9D-4462-8057-1F4AAEFDA43F}" type="presParOf" srcId="{48895DC2-D22E-4A50-B8D7-CEB6221E7AFF}" destId="{147D60EA-3032-4691-BC68-237CFE93C959}" srcOrd="6" destOrd="0" presId="urn:microsoft.com/office/officeart/2005/8/layout/hProcess4"/>
    <dgm:cxn modelId="{D03C4AB0-7514-4FD6-9B05-EA362ADD4ED9}" type="presParOf" srcId="{147D60EA-3032-4691-BC68-237CFE93C959}" destId="{D82F5E5B-B495-45DB-9F39-F512E84DB67A}" srcOrd="0" destOrd="0" presId="urn:microsoft.com/office/officeart/2005/8/layout/hProcess4"/>
    <dgm:cxn modelId="{62EBC958-092D-42E6-A019-FA26CDD91130}" type="presParOf" srcId="{147D60EA-3032-4691-BC68-237CFE93C959}" destId="{8B890C74-26D3-41C8-9AF2-32DBB28E5D86}" srcOrd="1" destOrd="0" presId="urn:microsoft.com/office/officeart/2005/8/layout/hProcess4"/>
    <dgm:cxn modelId="{6D2CF652-077B-4D7E-B091-3DF2845A2C12}" type="presParOf" srcId="{147D60EA-3032-4691-BC68-237CFE93C959}" destId="{6F4A419B-87CA-41D7-BB31-F51EB9B19B7A}" srcOrd="2" destOrd="0" presId="urn:microsoft.com/office/officeart/2005/8/layout/hProcess4"/>
    <dgm:cxn modelId="{0DDA7C62-367C-4790-8A72-DB8E9FF8A505}" type="presParOf" srcId="{147D60EA-3032-4691-BC68-237CFE93C959}" destId="{217A42A0-93BA-43E8-9C85-CF99EAC41928}" srcOrd="3" destOrd="0" presId="urn:microsoft.com/office/officeart/2005/8/layout/hProcess4"/>
    <dgm:cxn modelId="{FD138269-E425-4E3A-A5A4-39B26FF41E7F}" type="presParOf" srcId="{147D60EA-3032-4691-BC68-237CFE93C959}" destId="{CA4C2E5C-09E7-4FBC-8B45-30734A404B5B}" srcOrd="4" destOrd="0" presId="urn:microsoft.com/office/officeart/2005/8/layout/hProcess4"/>
    <dgm:cxn modelId="{6D898112-ACA2-4FA4-A218-3F195062F636}" type="presParOf" srcId="{48895DC2-D22E-4A50-B8D7-CEB6221E7AFF}" destId="{67654E9B-EBA8-4ECB-A3D3-57EDA99F0C88}" srcOrd="7" destOrd="0" presId="urn:microsoft.com/office/officeart/2005/8/layout/hProcess4"/>
    <dgm:cxn modelId="{33ADDA72-A593-4A35-8E0A-54B8B76C71B9}" type="presParOf" srcId="{48895DC2-D22E-4A50-B8D7-CEB6221E7AFF}" destId="{3AD9F07D-AB56-4FEB-B94C-9E4672087905}" srcOrd="8" destOrd="0" presId="urn:microsoft.com/office/officeart/2005/8/layout/hProcess4"/>
    <dgm:cxn modelId="{33A41A25-64DC-41DE-9707-4A1EF37D500E}" type="presParOf" srcId="{3AD9F07D-AB56-4FEB-B94C-9E4672087905}" destId="{6C641160-EA7C-42A1-917B-CF9CFDC5085E}" srcOrd="0" destOrd="0" presId="urn:microsoft.com/office/officeart/2005/8/layout/hProcess4"/>
    <dgm:cxn modelId="{E96D5F31-AF28-4DC3-B990-B488340CE4F6}" type="presParOf" srcId="{3AD9F07D-AB56-4FEB-B94C-9E4672087905}" destId="{7CF17ECE-8A2C-4657-ADE5-2E1DFC83B7E9}" srcOrd="1" destOrd="0" presId="urn:microsoft.com/office/officeart/2005/8/layout/hProcess4"/>
    <dgm:cxn modelId="{60C05D85-297B-428E-94EB-A08DDDA48271}" type="presParOf" srcId="{3AD9F07D-AB56-4FEB-B94C-9E4672087905}" destId="{A6D7D786-EE49-4F7D-A54E-A8949A22C8A5}" srcOrd="2" destOrd="0" presId="urn:microsoft.com/office/officeart/2005/8/layout/hProcess4"/>
    <dgm:cxn modelId="{9AA792EB-8CE3-4417-B47C-1E3A71066DC8}" type="presParOf" srcId="{3AD9F07D-AB56-4FEB-B94C-9E4672087905}" destId="{B6308A46-158D-42B8-B030-5299B6F6DDC8}" srcOrd="3" destOrd="0" presId="urn:microsoft.com/office/officeart/2005/8/layout/hProcess4"/>
    <dgm:cxn modelId="{B1ABA28E-51AD-479C-A8D8-35CD6AD4217A}" type="presParOf" srcId="{3AD9F07D-AB56-4FEB-B94C-9E4672087905}" destId="{DABE1DC7-F431-425A-8E0E-64A7814623EB}"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5C834-AE97-49AA-A586-CBBC9D9A0186}">
      <dsp:nvSpPr>
        <dsp:cNvPr id="0" name=""/>
        <dsp:cNvSpPr/>
      </dsp:nvSpPr>
      <dsp:spPr>
        <a:xfrm>
          <a:off x="4273"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Atomic coordinates and charges (Gaussian)</a:t>
          </a:r>
        </a:p>
      </dsp:txBody>
      <dsp:txXfrm>
        <a:off x="29827" y="1502345"/>
        <a:ext cx="1295192" cy="821362"/>
      </dsp:txXfrm>
    </dsp:sp>
    <dsp:sp modelId="{9AF58EFE-9BCB-40A8-9E82-E4D8654E4EBD}">
      <dsp:nvSpPr>
        <dsp:cNvPr id="0" name=""/>
        <dsp:cNvSpPr/>
      </dsp:nvSpPr>
      <dsp:spPr>
        <a:xfrm>
          <a:off x="757240" y="1728263"/>
          <a:ext cx="1503917" cy="1503917"/>
        </a:xfrm>
        <a:prstGeom prst="leftCircularArrow">
          <a:avLst>
            <a:gd name="adj1" fmla="val 3281"/>
            <a:gd name="adj2" fmla="val 404997"/>
            <a:gd name="adj3" fmla="val 2180508"/>
            <a:gd name="adj4" fmla="val 9024489"/>
            <a:gd name="adj5" fmla="val 38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6525C1-1346-4184-A889-B2C37753322B}">
      <dsp:nvSpPr>
        <dsp:cNvPr id="0" name=""/>
        <dsp:cNvSpPr/>
      </dsp:nvSpPr>
      <dsp:spPr>
        <a:xfrm>
          <a:off x="303451" y="2349261"/>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Open babel</a:t>
          </a:r>
        </a:p>
      </dsp:txBody>
      <dsp:txXfrm>
        <a:off x="317389" y="2363199"/>
        <a:ext cx="1168835" cy="448016"/>
      </dsp:txXfrm>
    </dsp:sp>
    <dsp:sp modelId="{66CB5F4A-BD50-4E06-8D32-3AE2F25DAF3C}">
      <dsp:nvSpPr>
        <dsp:cNvPr id="0" name=""/>
        <dsp:cNvSpPr/>
      </dsp:nvSpPr>
      <dsp:spPr>
        <a:xfrm>
          <a:off x="1735140"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sdf</a:t>
          </a:r>
          <a:r>
            <a:rPr lang="en-CA" sz="1400" kern="1200" dirty="0"/>
            <a:t> file</a:t>
          </a:r>
        </a:p>
      </dsp:txBody>
      <dsp:txXfrm>
        <a:off x="1760694" y="1740292"/>
        <a:ext cx="1295192" cy="821362"/>
      </dsp:txXfrm>
    </dsp:sp>
    <dsp:sp modelId="{F6487CDB-BD85-4177-A29F-AB2B64D97702}">
      <dsp:nvSpPr>
        <dsp:cNvPr id="0" name=""/>
        <dsp:cNvSpPr/>
      </dsp:nvSpPr>
      <dsp:spPr>
        <a:xfrm>
          <a:off x="2476888" y="788280"/>
          <a:ext cx="1675944" cy="1675944"/>
        </a:xfrm>
        <a:prstGeom prst="circularArrow">
          <a:avLst>
            <a:gd name="adj1" fmla="val 2944"/>
            <a:gd name="adj2" fmla="val 360550"/>
            <a:gd name="adj3" fmla="val 19463939"/>
            <a:gd name="adj4" fmla="val 12575511"/>
            <a:gd name="adj5" fmla="val 34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5613CC-B4D2-4108-88AE-4F46CD67E031}">
      <dsp:nvSpPr>
        <dsp:cNvPr id="0" name=""/>
        <dsp:cNvSpPr/>
      </dsp:nvSpPr>
      <dsp:spPr>
        <a:xfrm>
          <a:off x="2034318" y="1238845"/>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sdf2tinkerxyz</a:t>
          </a:r>
        </a:p>
      </dsp:txBody>
      <dsp:txXfrm>
        <a:off x="2048256" y="1252783"/>
        <a:ext cx="1168835" cy="448016"/>
      </dsp:txXfrm>
    </dsp:sp>
    <dsp:sp modelId="{0A089D5B-507B-4DB2-B7B9-48749160FED6}">
      <dsp:nvSpPr>
        <dsp:cNvPr id="0" name=""/>
        <dsp:cNvSpPr/>
      </dsp:nvSpPr>
      <dsp:spPr>
        <a:xfrm>
          <a:off x="3466007"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xyz</a:t>
          </a:r>
          <a:r>
            <a:rPr lang="en-CA" sz="1400" kern="1200" dirty="0"/>
            <a:t> and .key files</a:t>
          </a:r>
        </a:p>
      </dsp:txBody>
      <dsp:txXfrm>
        <a:off x="3491561" y="1502345"/>
        <a:ext cx="1295192" cy="821362"/>
      </dsp:txXfrm>
    </dsp:sp>
    <dsp:sp modelId="{1262F50A-5864-4DD6-A39C-BEBC9907344B}">
      <dsp:nvSpPr>
        <dsp:cNvPr id="0" name=""/>
        <dsp:cNvSpPr/>
      </dsp:nvSpPr>
      <dsp:spPr>
        <a:xfrm>
          <a:off x="4218974" y="1728263"/>
          <a:ext cx="1503917" cy="1503917"/>
        </a:xfrm>
        <a:prstGeom prst="leftCircularArrow">
          <a:avLst>
            <a:gd name="adj1" fmla="val 3281"/>
            <a:gd name="adj2" fmla="val 404997"/>
            <a:gd name="adj3" fmla="val 2180508"/>
            <a:gd name="adj4" fmla="val 9024489"/>
            <a:gd name="adj5" fmla="val 38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7CACE7-A152-4100-8620-9AA40B83407C}">
      <dsp:nvSpPr>
        <dsp:cNvPr id="0" name=""/>
        <dsp:cNvSpPr/>
      </dsp:nvSpPr>
      <dsp:spPr>
        <a:xfrm>
          <a:off x="3765185" y="2349261"/>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Python module</a:t>
          </a:r>
        </a:p>
      </dsp:txBody>
      <dsp:txXfrm>
        <a:off x="3779123" y="2363199"/>
        <a:ext cx="1168835" cy="448016"/>
      </dsp:txXfrm>
    </dsp:sp>
    <dsp:sp modelId="{8B890C74-26D3-41C8-9AF2-32DBB28E5D86}">
      <dsp:nvSpPr>
        <dsp:cNvPr id="0" name=""/>
        <dsp:cNvSpPr/>
      </dsp:nvSpPr>
      <dsp:spPr>
        <a:xfrm>
          <a:off x="5196874"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mfj</a:t>
          </a:r>
          <a:r>
            <a:rPr lang="en-CA" sz="1400" kern="1200" dirty="0"/>
            <a:t> (</a:t>
          </a:r>
          <a:r>
            <a:rPr lang="en-CA" sz="1400" kern="1200" dirty="0" err="1"/>
            <a:t>Mobcal</a:t>
          </a:r>
          <a:r>
            <a:rPr lang="en-CA" sz="1400" kern="1200" dirty="0"/>
            <a:t>) input file</a:t>
          </a:r>
        </a:p>
      </dsp:txBody>
      <dsp:txXfrm>
        <a:off x="5222428" y="1740292"/>
        <a:ext cx="1295192" cy="821362"/>
      </dsp:txXfrm>
    </dsp:sp>
    <dsp:sp modelId="{67654E9B-EBA8-4ECB-A3D3-57EDA99F0C88}">
      <dsp:nvSpPr>
        <dsp:cNvPr id="0" name=""/>
        <dsp:cNvSpPr/>
      </dsp:nvSpPr>
      <dsp:spPr>
        <a:xfrm>
          <a:off x="5938622" y="788280"/>
          <a:ext cx="1675944" cy="1675944"/>
        </a:xfrm>
        <a:prstGeom prst="circularArrow">
          <a:avLst>
            <a:gd name="adj1" fmla="val 2944"/>
            <a:gd name="adj2" fmla="val 360550"/>
            <a:gd name="adj3" fmla="val 19463939"/>
            <a:gd name="adj4" fmla="val 12575511"/>
            <a:gd name="adj5" fmla="val 34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7A42A0-93BA-43E8-9C85-CF99EAC41928}">
      <dsp:nvSpPr>
        <dsp:cNvPr id="0" name=""/>
        <dsp:cNvSpPr/>
      </dsp:nvSpPr>
      <dsp:spPr>
        <a:xfrm>
          <a:off x="5496052" y="1238845"/>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Bash script and compile .f module</a:t>
          </a:r>
        </a:p>
      </dsp:txBody>
      <dsp:txXfrm>
        <a:off x="5509990" y="1252783"/>
        <a:ext cx="1168835" cy="448016"/>
      </dsp:txXfrm>
    </dsp:sp>
    <dsp:sp modelId="{7CF17ECE-8A2C-4657-ADE5-2E1DFC83B7E9}">
      <dsp:nvSpPr>
        <dsp:cNvPr id="0" name=""/>
        <dsp:cNvSpPr/>
      </dsp:nvSpPr>
      <dsp:spPr>
        <a:xfrm>
          <a:off x="6927741"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Run </a:t>
          </a:r>
          <a:r>
            <a:rPr lang="en-CA" sz="1400" kern="1200" dirty="0" err="1"/>
            <a:t>MobCal</a:t>
          </a:r>
          <a:r>
            <a:rPr lang="en-CA" sz="1400" kern="1200" dirty="0"/>
            <a:t>-MPI</a:t>
          </a:r>
        </a:p>
      </dsp:txBody>
      <dsp:txXfrm>
        <a:off x="6953295" y="1502345"/>
        <a:ext cx="1295192" cy="821362"/>
      </dsp:txXfrm>
    </dsp:sp>
    <dsp:sp modelId="{B6308A46-158D-42B8-B030-5299B6F6DDC8}">
      <dsp:nvSpPr>
        <dsp:cNvPr id="0" name=""/>
        <dsp:cNvSpPr/>
      </dsp:nvSpPr>
      <dsp:spPr>
        <a:xfrm>
          <a:off x="7226918" y="2349261"/>
          <a:ext cx="1196711" cy="475892"/>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Graham cluster</a:t>
          </a:r>
        </a:p>
      </dsp:txBody>
      <dsp:txXfrm>
        <a:off x="7240856" y="2363199"/>
        <a:ext cx="1168835" cy="4480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E97C-1779-4CEE-80D0-5BBB1AC4023D}" type="datetimeFigureOut">
              <a:rPr lang="en-US" smtClean="0"/>
              <a:t>10/24/2018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EF7D1-689C-4BC1-B59B-4A4CE078ECDF}" type="slidenum">
              <a:rPr lang="en-US" smtClean="0"/>
              <a:t>‹#›</a:t>
            </a:fld>
            <a:endParaRPr lang="en-US"/>
          </a:p>
        </p:txBody>
      </p:sp>
    </p:spTree>
    <p:extLst>
      <p:ext uri="{BB962C8B-B14F-4D97-AF65-F5344CB8AC3E}">
        <p14:creationId xmlns:p14="http://schemas.microsoft.com/office/powerpoint/2010/main" val="198114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CEF7D1-689C-4BC1-B59B-4A4CE078ECDF}" type="slidenum">
              <a:rPr lang="en-US" smtClean="0"/>
              <a:t>1</a:t>
            </a:fld>
            <a:endParaRPr lang="en-US"/>
          </a:p>
        </p:txBody>
      </p:sp>
    </p:spTree>
    <p:extLst>
      <p:ext uri="{BB962C8B-B14F-4D97-AF65-F5344CB8AC3E}">
        <p14:creationId xmlns:p14="http://schemas.microsoft.com/office/powerpoint/2010/main" val="1378108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10</a:t>
            </a:fld>
            <a:endParaRPr lang="en-US"/>
          </a:p>
        </p:txBody>
      </p:sp>
    </p:spTree>
    <p:extLst>
      <p:ext uri="{BB962C8B-B14F-4D97-AF65-F5344CB8AC3E}">
        <p14:creationId xmlns:p14="http://schemas.microsoft.com/office/powerpoint/2010/main" val="3114101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11</a:t>
            </a:fld>
            <a:endParaRPr lang="en-US"/>
          </a:p>
        </p:txBody>
      </p:sp>
    </p:spTree>
    <p:extLst>
      <p:ext uri="{BB962C8B-B14F-4D97-AF65-F5344CB8AC3E}">
        <p14:creationId xmlns:p14="http://schemas.microsoft.com/office/powerpoint/2010/main" val="551190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12</a:t>
            </a:fld>
            <a:endParaRPr lang="en-US"/>
          </a:p>
        </p:txBody>
      </p:sp>
    </p:spTree>
    <p:extLst>
      <p:ext uri="{BB962C8B-B14F-4D97-AF65-F5344CB8AC3E}">
        <p14:creationId xmlns:p14="http://schemas.microsoft.com/office/powerpoint/2010/main" val="76533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13</a:t>
            </a:fld>
            <a:endParaRPr lang="en-US"/>
          </a:p>
        </p:txBody>
      </p:sp>
    </p:spTree>
    <p:extLst>
      <p:ext uri="{BB962C8B-B14F-4D97-AF65-F5344CB8AC3E}">
        <p14:creationId xmlns:p14="http://schemas.microsoft.com/office/powerpoint/2010/main" val="247217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14</a:t>
            </a:fld>
            <a:endParaRPr lang="en-US"/>
          </a:p>
        </p:txBody>
      </p:sp>
    </p:spTree>
    <p:extLst>
      <p:ext uri="{BB962C8B-B14F-4D97-AF65-F5344CB8AC3E}">
        <p14:creationId xmlns:p14="http://schemas.microsoft.com/office/powerpoint/2010/main" val="766892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CEF7D1-689C-4BC1-B59B-4A4CE078ECDF}" type="slidenum">
              <a:rPr lang="en-US" smtClean="0"/>
              <a:t>15</a:t>
            </a:fld>
            <a:endParaRPr lang="en-US"/>
          </a:p>
        </p:txBody>
      </p:sp>
    </p:spTree>
    <p:extLst>
      <p:ext uri="{BB962C8B-B14F-4D97-AF65-F5344CB8AC3E}">
        <p14:creationId xmlns:p14="http://schemas.microsoft.com/office/powerpoint/2010/main" val="193999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16</a:t>
            </a:fld>
            <a:endParaRPr lang="en-US"/>
          </a:p>
        </p:txBody>
      </p:sp>
    </p:spTree>
    <p:extLst>
      <p:ext uri="{BB962C8B-B14F-4D97-AF65-F5344CB8AC3E}">
        <p14:creationId xmlns:p14="http://schemas.microsoft.com/office/powerpoint/2010/main" val="175560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17</a:t>
            </a:fld>
            <a:endParaRPr lang="en-US"/>
          </a:p>
        </p:txBody>
      </p:sp>
    </p:spTree>
    <p:extLst>
      <p:ext uri="{BB962C8B-B14F-4D97-AF65-F5344CB8AC3E}">
        <p14:creationId xmlns:p14="http://schemas.microsoft.com/office/powerpoint/2010/main" val="114711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18</a:t>
            </a:fld>
            <a:endParaRPr lang="en-US"/>
          </a:p>
        </p:txBody>
      </p:sp>
    </p:spTree>
    <p:extLst>
      <p:ext uri="{BB962C8B-B14F-4D97-AF65-F5344CB8AC3E}">
        <p14:creationId xmlns:p14="http://schemas.microsoft.com/office/powerpoint/2010/main" val="3658615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19</a:t>
            </a:fld>
            <a:endParaRPr lang="en-US"/>
          </a:p>
        </p:txBody>
      </p:sp>
    </p:spTree>
    <p:extLst>
      <p:ext uri="{BB962C8B-B14F-4D97-AF65-F5344CB8AC3E}">
        <p14:creationId xmlns:p14="http://schemas.microsoft.com/office/powerpoint/2010/main" val="232653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2</a:t>
            </a:fld>
            <a:endParaRPr lang="en-US"/>
          </a:p>
        </p:txBody>
      </p:sp>
    </p:spTree>
    <p:extLst>
      <p:ext uri="{BB962C8B-B14F-4D97-AF65-F5344CB8AC3E}">
        <p14:creationId xmlns:p14="http://schemas.microsoft.com/office/powerpoint/2010/main" val="287520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3</a:t>
            </a:fld>
            <a:endParaRPr lang="en-US"/>
          </a:p>
        </p:txBody>
      </p:sp>
    </p:spTree>
    <p:extLst>
      <p:ext uri="{BB962C8B-B14F-4D97-AF65-F5344CB8AC3E}">
        <p14:creationId xmlns:p14="http://schemas.microsoft.com/office/powerpoint/2010/main" val="394962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4</a:t>
            </a:fld>
            <a:endParaRPr lang="en-US"/>
          </a:p>
        </p:txBody>
      </p:sp>
    </p:spTree>
    <p:extLst>
      <p:ext uri="{BB962C8B-B14F-4D97-AF65-F5344CB8AC3E}">
        <p14:creationId xmlns:p14="http://schemas.microsoft.com/office/powerpoint/2010/main" val="264134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5</a:t>
            </a:fld>
            <a:endParaRPr lang="en-US"/>
          </a:p>
        </p:txBody>
      </p:sp>
    </p:spTree>
    <p:extLst>
      <p:ext uri="{BB962C8B-B14F-4D97-AF65-F5344CB8AC3E}">
        <p14:creationId xmlns:p14="http://schemas.microsoft.com/office/powerpoint/2010/main" val="95330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6</a:t>
            </a:fld>
            <a:endParaRPr lang="en-US"/>
          </a:p>
        </p:txBody>
      </p:sp>
    </p:spTree>
    <p:extLst>
      <p:ext uri="{BB962C8B-B14F-4D97-AF65-F5344CB8AC3E}">
        <p14:creationId xmlns:p14="http://schemas.microsoft.com/office/powerpoint/2010/main" val="275578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7</a:t>
            </a:fld>
            <a:endParaRPr lang="en-US"/>
          </a:p>
        </p:txBody>
      </p:sp>
    </p:spTree>
    <p:extLst>
      <p:ext uri="{BB962C8B-B14F-4D97-AF65-F5344CB8AC3E}">
        <p14:creationId xmlns:p14="http://schemas.microsoft.com/office/powerpoint/2010/main" val="426341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8</a:t>
            </a:fld>
            <a:endParaRPr lang="en-US"/>
          </a:p>
        </p:txBody>
      </p:sp>
    </p:spTree>
    <p:extLst>
      <p:ext uri="{BB962C8B-B14F-4D97-AF65-F5344CB8AC3E}">
        <p14:creationId xmlns:p14="http://schemas.microsoft.com/office/powerpoint/2010/main" val="178903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9</a:t>
            </a:fld>
            <a:endParaRPr lang="en-US"/>
          </a:p>
        </p:txBody>
      </p:sp>
    </p:spTree>
    <p:extLst>
      <p:ext uri="{BB962C8B-B14F-4D97-AF65-F5344CB8AC3E}">
        <p14:creationId xmlns:p14="http://schemas.microsoft.com/office/powerpoint/2010/main" val="2108182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325" y="5681023"/>
            <a:ext cx="4233854" cy="1291277"/>
          </a:xfrm>
          <a:prstGeom prst="rect">
            <a:avLst/>
          </a:prstGeom>
        </p:spPr>
      </p:pic>
      <p:sp>
        <p:nvSpPr>
          <p:cNvPr id="2" name="Title 1"/>
          <p:cNvSpPr>
            <a:spLocks noGrp="1"/>
          </p:cNvSpPr>
          <p:nvPr>
            <p:ph type="ctrTitle" hasCustomPrompt="1"/>
          </p:nvPr>
        </p:nvSpPr>
        <p:spPr>
          <a:xfrm>
            <a:off x="339556" y="1028941"/>
            <a:ext cx="6519149" cy="1474115"/>
          </a:xfrm>
        </p:spPr>
        <p:txBody>
          <a:bodyPr lIns="0" anchor="b">
            <a:noAutofit/>
          </a:bodyPr>
          <a:lstStyle>
            <a:lvl1pPr algn="l">
              <a:defRPr sz="405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10/24/2018</a:t>
            </a:fld>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grpSp>
        <p:nvGrpSpPr>
          <p:cNvPr id="4" name="Group 3"/>
          <p:cNvGrpSpPr/>
          <p:nvPr userDrawn="1"/>
        </p:nvGrpSpPr>
        <p:grpSpPr>
          <a:xfrm>
            <a:off x="0" y="0"/>
            <a:ext cx="9144000" cy="397164"/>
            <a:chOff x="0" y="0"/>
            <a:chExt cx="9144000" cy="397164"/>
          </a:xfrm>
        </p:grpSpPr>
        <p:sp>
          <p:nvSpPr>
            <p:cNvPr id="22" name="Rectangle 21"/>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userDrawn="1"/>
          </p:nvGrpSpPr>
          <p:grpSpPr>
            <a:xfrm>
              <a:off x="0" y="0"/>
              <a:ext cx="9143999" cy="397164"/>
              <a:chOff x="0" y="0"/>
              <a:chExt cx="9143999" cy="397164"/>
            </a:xfrm>
          </p:grpSpPr>
          <p:sp>
            <p:nvSpPr>
              <p:cNvPr id="28" name="Rectangle 2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1559227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4911" y="1396192"/>
            <a:ext cx="4157035" cy="670270"/>
          </a:xfrm>
        </p:spPr>
        <p:txBody>
          <a:bodyPr anchor="b">
            <a:noAutofit/>
          </a:bodyPr>
          <a:lstStyle>
            <a:lvl1pPr marL="0" indent="0">
              <a:buNone/>
              <a:defRPr sz="2100" b="1" baseline="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94911" y="2184401"/>
            <a:ext cx="4157035" cy="3846945"/>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7115" y="1396192"/>
            <a:ext cx="4195094" cy="670270"/>
          </a:xfrm>
        </p:spPr>
        <p:txBody>
          <a:bodyPr anchor="b">
            <a:normAutofit/>
          </a:bodyPr>
          <a:lstStyle>
            <a:lvl1pPr marL="0" indent="0">
              <a:buNone/>
              <a:defRPr sz="21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77115" y="2184401"/>
            <a:ext cx="4195094" cy="3846945"/>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51959864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84870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7431656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08767841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7554" y="1237675"/>
            <a:ext cx="3248891" cy="910202"/>
          </a:xfrm>
        </p:spPr>
        <p:txBody>
          <a:bodyPr anchor="b">
            <a:normAutofit/>
          </a:bodyPr>
          <a:lstStyle>
            <a:lvl1pPr algn="ctr">
              <a:defRPr sz="2100" cap="all" baseline="0"/>
            </a:lvl1pPr>
          </a:lstStyle>
          <a:p>
            <a:r>
              <a:rPr lang="en-US" dirty="0"/>
              <a:t>CONTEXT or THEME</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2947555" y="22444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947555" y="466898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495300" y="2420360"/>
            <a:ext cx="8153400" cy="2114550"/>
          </a:xfrm>
        </p:spPr>
        <p:txBody>
          <a:bodyPr anchor="ctr">
            <a:normAutofit/>
          </a:bodyPr>
          <a:lstStyle>
            <a:lvl1pPr marL="0" indent="0" algn="ctr">
              <a:lnSpc>
                <a:spcPct val="100000"/>
              </a:lnSpc>
              <a:buNone/>
              <a:defRPr sz="210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2947555" y="478472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spTree>
    <p:extLst>
      <p:ext uri="{BB962C8B-B14F-4D97-AF65-F5344CB8AC3E}">
        <p14:creationId xmlns:p14="http://schemas.microsoft.com/office/powerpoint/2010/main" val="106419811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4762714" y="495661"/>
            <a:ext cx="4080486" cy="5757360"/>
          </a:xfrm>
        </p:spPr>
        <p:txBody>
          <a:bodyPr/>
          <a:lstStyle/>
          <a:p>
            <a:r>
              <a:rPr lang="en-US"/>
              <a:t>Click icon to add picture</a:t>
            </a:r>
          </a:p>
        </p:txBody>
      </p:sp>
      <p:sp>
        <p:nvSpPr>
          <p:cNvPr id="2" name="Title 1"/>
          <p:cNvSpPr>
            <a:spLocks noGrp="1"/>
          </p:cNvSpPr>
          <p:nvPr>
            <p:ph type="title" hasCustomPrompt="1"/>
          </p:nvPr>
        </p:nvSpPr>
        <p:spPr>
          <a:xfrm>
            <a:off x="640772" y="1237675"/>
            <a:ext cx="3248891" cy="910202"/>
          </a:xfrm>
        </p:spPr>
        <p:txBody>
          <a:bodyPr anchor="b">
            <a:normAutofit/>
          </a:bodyPr>
          <a:lstStyle>
            <a:lvl1pPr algn="ctr">
              <a:defRPr sz="2100" cap="all" baseline="0"/>
            </a:lvl1pPr>
          </a:lstStyle>
          <a:p>
            <a:r>
              <a:rPr lang="en-US" dirty="0"/>
              <a:t>CONTEXT or THEME</a:t>
            </a:r>
          </a:p>
        </p:txBody>
      </p:sp>
      <p:sp>
        <p:nvSpPr>
          <p:cNvPr id="4" name="Footer Placeholder 3"/>
          <p:cNvSpPr>
            <a:spLocks noGrp="1"/>
          </p:cNvSpPr>
          <p:nvPr>
            <p:ph type="ftr" sz="quarter" idx="11"/>
          </p:nvPr>
        </p:nvSpPr>
        <p:spPr>
          <a:xfrm>
            <a:off x="194912" y="6335310"/>
            <a:ext cx="2915434" cy="250337"/>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3359728" y="6335310"/>
            <a:ext cx="762000" cy="250337"/>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408707" y="2409026"/>
            <a:ext cx="3713021" cy="2114550"/>
          </a:xfrm>
        </p:spPr>
        <p:txBody>
          <a:bodyPr anchor="ctr">
            <a:normAutofit/>
          </a:bodyPr>
          <a:lstStyle>
            <a:lvl1pPr marL="0" indent="0" algn="ctr">
              <a:lnSpc>
                <a:spcPct val="100000"/>
              </a:lnSpc>
              <a:buNone/>
              <a:defRPr sz="165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640772" y="478472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cxnSp>
        <p:nvCxnSpPr>
          <p:cNvPr id="10" name="Straight Connector 9"/>
          <p:cNvCxnSpPr/>
          <p:nvPr userDrawn="1"/>
        </p:nvCxnSpPr>
        <p:spPr>
          <a:xfrm>
            <a:off x="640773" y="22444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40773" y="466898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735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46772809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66682872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solidFill>
                  <a:schemeClr val="bg1"/>
                </a:solidFill>
              </a:defRPr>
            </a:lvl1pPr>
          </a:lstStyle>
          <a:p>
            <a:r>
              <a:rPr lang="en-US" dirty="0"/>
              <a:t>SECTION DIVIDER</a:t>
            </a:r>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03502277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94" y="1614759"/>
            <a:ext cx="8993410" cy="2742887"/>
          </a:xfrm>
          <a:prstGeom prst="rect">
            <a:avLst/>
          </a:prstGeom>
        </p:spPr>
      </p:pic>
      <p:sp>
        <p:nvSpPr>
          <p:cNvPr id="2" name="Title 1"/>
          <p:cNvSpPr>
            <a:spLocks noGrp="1"/>
          </p:cNvSpPr>
          <p:nvPr>
            <p:ph type="title" hasCustomPrompt="1"/>
          </p:nvPr>
        </p:nvSpPr>
        <p:spPr>
          <a:xfrm>
            <a:off x="492919" y="4581237"/>
            <a:ext cx="8158163" cy="1597891"/>
          </a:xfrm>
          <a:noFill/>
        </p:spPr>
        <p:txBody>
          <a:bodyPr wrap="square" rtlCol="0" anchor="ctr" anchorCtr="1">
            <a:noAutofit/>
          </a:bodyPr>
          <a:lstStyle>
            <a:lvl1pPr algn="ctr">
              <a:defRPr lang="en-US" sz="1350" b="0" i="0" cap="all"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4" name="Group 13"/>
          <p:cNvGrpSpPr/>
          <p:nvPr userDrawn="1"/>
        </p:nvGrpSpPr>
        <p:grpSpPr>
          <a:xfrm>
            <a:off x="0" y="0"/>
            <a:ext cx="9144000" cy="397164"/>
            <a:chOff x="0" y="0"/>
            <a:chExt cx="9144000" cy="397164"/>
          </a:xfrm>
        </p:grpSpPr>
        <p:sp>
          <p:nvSpPr>
            <p:cNvPr id="15" name="Rectangle 14"/>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userDrawn="1"/>
          </p:nvGrpSpPr>
          <p:grpSpPr>
            <a:xfrm>
              <a:off x="0" y="0"/>
              <a:ext cx="9143999" cy="397164"/>
              <a:chOff x="0" y="0"/>
              <a:chExt cx="9143999" cy="397164"/>
            </a:xfrm>
          </p:grpSpPr>
          <p:sp>
            <p:nvSpPr>
              <p:cNvPr id="24" name="Rectangle 23"/>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26967735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1028941"/>
            <a:ext cx="4114682" cy="1474115"/>
          </a:xfrm>
        </p:spPr>
        <p:txBody>
          <a:bodyPr lIns="0" anchor="b">
            <a:noAutofit/>
          </a:bodyPr>
          <a:lstStyle>
            <a:lvl1pPr algn="l">
              <a:defRPr sz="405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sp>
        <p:nvSpPr>
          <p:cNvPr id="20"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10/24/2018</a:t>
            </a:fld>
            <a:endParaRPr lang="en-US" dirty="0"/>
          </a:p>
        </p:txBody>
      </p:sp>
      <p:grpSp>
        <p:nvGrpSpPr>
          <p:cNvPr id="4" name="Group 3"/>
          <p:cNvGrpSpPr/>
          <p:nvPr userDrawn="1"/>
        </p:nvGrpSpPr>
        <p:grpSpPr>
          <a:xfrm>
            <a:off x="0" y="0"/>
            <a:ext cx="9144000" cy="397164"/>
            <a:chOff x="0" y="0"/>
            <a:chExt cx="9144000" cy="397164"/>
          </a:xfrm>
        </p:grpSpPr>
        <p:sp>
          <p:nvSpPr>
            <p:cNvPr id="16" name="Rectangle 15"/>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p:cNvGrpSpPr/>
            <p:nvPr userDrawn="1"/>
          </p:nvGrpSpPr>
          <p:grpSpPr>
            <a:xfrm>
              <a:off x="0" y="0"/>
              <a:ext cx="9143999" cy="397164"/>
              <a:chOff x="0" y="0"/>
              <a:chExt cx="9143999" cy="397164"/>
            </a:xfrm>
          </p:grpSpPr>
          <p:sp>
            <p:nvSpPr>
              <p:cNvPr id="18" name="Rectangle 1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895" y="5681023"/>
            <a:ext cx="4233854" cy="1291277"/>
          </a:xfrm>
          <a:prstGeom prst="rect">
            <a:avLst/>
          </a:prstGeom>
        </p:spPr>
      </p:pic>
    </p:spTree>
    <p:extLst>
      <p:ext uri="{BB962C8B-B14F-4D97-AF65-F5344CB8AC3E}">
        <p14:creationId xmlns:p14="http://schemas.microsoft.com/office/powerpoint/2010/main" val="1031835470"/>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_AL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059"/>
          <a:stretch/>
        </p:blipFill>
        <p:spPr>
          <a:xfrm>
            <a:off x="0" y="384562"/>
            <a:ext cx="9144000" cy="6473439"/>
          </a:xfrm>
          <a:prstGeom prst="rect">
            <a:avLst/>
          </a:prstGeom>
        </p:spPr>
      </p:pic>
      <p:sp>
        <p:nvSpPr>
          <p:cNvPr id="2" name="Title 1"/>
          <p:cNvSpPr>
            <a:spLocks noGrp="1"/>
          </p:cNvSpPr>
          <p:nvPr>
            <p:ph type="title" hasCustomPrompt="1"/>
          </p:nvPr>
        </p:nvSpPr>
        <p:spPr>
          <a:xfrm>
            <a:off x="550069" y="4682836"/>
            <a:ext cx="8043863" cy="1559782"/>
          </a:xfrm>
          <a:noFill/>
        </p:spPr>
        <p:txBody>
          <a:bodyPr wrap="square" rtlCol="0" anchor="ctr" anchorCtr="1">
            <a:noAutofit/>
          </a:bodyPr>
          <a:lstStyle>
            <a:lvl1pPr algn="ctr">
              <a:defRPr lang="en-US" sz="135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 OPTION 2</a:t>
            </a: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7006" y="2749134"/>
            <a:ext cx="6259654" cy="1047954"/>
          </a:xfrm>
          <a:prstGeom prst="rect">
            <a:avLst/>
          </a:prstGeom>
        </p:spPr>
      </p:pic>
    </p:spTree>
    <p:extLst>
      <p:ext uri="{BB962C8B-B14F-4D97-AF65-F5344CB8AC3E}">
        <p14:creationId xmlns:p14="http://schemas.microsoft.com/office/powerpoint/2010/main" val="372208286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975" y="5977431"/>
            <a:ext cx="4230678" cy="708275"/>
          </a:xfrm>
          <a:prstGeom prst="rect">
            <a:avLst/>
          </a:prstGeom>
        </p:spPr>
      </p:pic>
      <p:sp>
        <p:nvSpPr>
          <p:cNvPr id="2" name="Title 1"/>
          <p:cNvSpPr>
            <a:spLocks noGrp="1"/>
          </p:cNvSpPr>
          <p:nvPr>
            <p:ph type="ctrTitle" hasCustomPrompt="1"/>
          </p:nvPr>
        </p:nvSpPr>
        <p:spPr>
          <a:xfrm>
            <a:off x="339556" y="1028941"/>
            <a:ext cx="6519149" cy="1474115"/>
          </a:xfrm>
        </p:spPr>
        <p:txBody>
          <a:bodyPr lIns="0" anchor="b">
            <a:noAutofit/>
          </a:bodyPr>
          <a:lstStyle>
            <a:lvl1pPr algn="l">
              <a:defRPr sz="405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dirty="0"/>
              <a:t>PRESENTATION TITLE</a:t>
            </a:r>
          </a:p>
        </p:txBody>
      </p:sp>
      <p:sp>
        <p:nvSpPr>
          <p:cNvPr id="9"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sp>
        <p:nvSpPr>
          <p:cNvPr id="19"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10/24/2018</a:t>
            </a:fld>
            <a:endParaRPr lang="en-US" dirty="0"/>
          </a:p>
        </p:txBody>
      </p:sp>
      <p:grpSp>
        <p:nvGrpSpPr>
          <p:cNvPr id="4" name="Group 3"/>
          <p:cNvGrpSpPr/>
          <p:nvPr userDrawn="1"/>
        </p:nvGrpSpPr>
        <p:grpSpPr>
          <a:xfrm>
            <a:off x="0" y="0"/>
            <a:ext cx="9144000" cy="397164"/>
            <a:chOff x="0" y="0"/>
            <a:chExt cx="9144000" cy="397164"/>
          </a:xfrm>
        </p:grpSpPr>
        <p:sp>
          <p:nvSpPr>
            <p:cNvPr id="15" name="Rectangle 14"/>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 name="Group 15"/>
            <p:cNvGrpSpPr/>
            <p:nvPr userDrawn="1"/>
          </p:nvGrpSpPr>
          <p:grpSpPr>
            <a:xfrm>
              <a:off x="0" y="0"/>
              <a:ext cx="9143999" cy="397164"/>
              <a:chOff x="0" y="0"/>
              <a:chExt cx="9143999" cy="397164"/>
            </a:xfrm>
          </p:grpSpPr>
          <p:sp>
            <p:nvSpPr>
              <p:cNvPr id="17" name="Rectangle 16"/>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25289522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532" y="5993725"/>
            <a:ext cx="4110814" cy="688208"/>
          </a:xfrm>
          <a:prstGeom prst="rect">
            <a:avLst/>
          </a:prstGeom>
        </p:spPr>
      </p:pic>
      <p:sp>
        <p:nvSpPr>
          <p:cNvPr id="18"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1028941"/>
            <a:ext cx="4114682" cy="1474115"/>
          </a:xfrm>
        </p:spPr>
        <p:txBody>
          <a:bodyPr lIns="0" anchor="b">
            <a:noAutofit/>
          </a:bodyPr>
          <a:lstStyle>
            <a:lvl1pPr algn="l">
              <a:defRPr sz="405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1"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10/24/2018</a:t>
            </a:fld>
            <a:endParaRPr lang="en-US" dirty="0"/>
          </a:p>
        </p:txBody>
      </p:sp>
      <p:sp>
        <p:nvSpPr>
          <p:cNvPr id="36"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dirty="0"/>
              <a:t>PRESENTATION TITLE</a:t>
            </a:r>
          </a:p>
        </p:txBody>
      </p:sp>
      <p:sp>
        <p:nvSpPr>
          <p:cNvPr id="37"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26" name="Group 25"/>
          <p:cNvGrpSpPr/>
          <p:nvPr userDrawn="1"/>
        </p:nvGrpSpPr>
        <p:grpSpPr>
          <a:xfrm>
            <a:off x="0" y="0"/>
            <a:ext cx="9144000" cy="397164"/>
            <a:chOff x="0" y="0"/>
            <a:chExt cx="9144000" cy="397164"/>
          </a:xfrm>
        </p:grpSpPr>
        <p:sp>
          <p:nvSpPr>
            <p:cNvPr id="27" name="Rectangle 26"/>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p:cNvGrpSpPr/>
            <p:nvPr userDrawn="1"/>
          </p:nvGrpSpPr>
          <p:grpSpPr>
            <a:xfrm>
              <a:off x="0" y="0"/>
              <a:ext cx="9143999" cy="397164"/>
              <a:chOff x="0" y="0"/>
              <a:chExt cx="9143999" cy="397164"/>
            </a:xfrm>
          </p:grpSpPr>
          <p:sp>
            <p:nvSpPr>
              <p:cNvPr id="29" name="Rectangle 28"/>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010676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66632321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5555773"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6681169"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7806565" y="685060"/>
            <a:ext cx="1065644" cy="286052"/>
          </a:xfrm>
        </p:spPr>
        <p:txBody>
          <a:bodyPr anchor="ctr">
            <a:noAutofit/>
          </a:bodyPr>
          <a:lstStyle>
            <a:lvl1pPr marL="0" indent="0" algn="ctr">
              <a:buNone/>
              <a:defRPr sz="825"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194913" y="434109"/>
            <a:ext cx="5284561" cy="895927"/>
          </a:xfrm>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26703625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2" y="1709739"/>
            <a:ext cx="7049630" cy="2852737"/>
          </a:xfrm>
        </p:spPr>
        <p:txBody>
          <a:bodyPr anchor="b">
            <a:normAutofit/>
          </a:bodyPr>
          <a:lstStyle>
            <a:lvl1pPr algn="l">
              <a:defRPr sz="3000"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194912" y="4589464"/>
            <a:ext cx="7049630" cy="1500187"/>
          </a:xfrm>
        </p:spPr>
        <p:txBody>
          <a:bodyPr>
            <a:normAutofit/>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96902115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763" y="1618022"/>
            <a:ext cx="6984747" cy="2130268"/>
          </a:xfrm>
          <a:prstGeom prst="rect">
            <a:avLst/>
          </a:prstGeom>
        </p:spPr>
      </p:pic>
      <p:sp>
        <p:nvSpPr>
          <p:cNvPr id="2" name="Title 1"/>
          <p:cNvSpPr>
            <a:spLocks noGrp="1"/>
          </p:cNvSpPr>
          <p:nvPr>
            <p:ph type="ctrTitle" hasCustomPrompt="1"/>
          </p:nvPr>
        </p:nvSpPr>
        <p:spPr>
          <a:xfrm>
            <a:off x="720391" y="3727927"/>
            <a:ext cx="6577965" cy="1212056"/>
          </a:xfrm>
        </p:spPr>
        <p:txBody>
          <a:bodyPr anchor="b">
            <a:noAutofit/>
          </a:bodyPr>
          <a:lstStyle>
            <a:lvl1pPr algn="l">
              <a:defRPr sz="3000"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720391" y="4947814"/>
            <a:ext cx="6577965" cy="666549"/>
          </a:xfrm>
        </p:spPr>
        <p:txBody>
          <a:bodyPr anchor="t">
            <a:normAutofit/>
          </a:bodyPr>
          <a:lstStyle>
            <a:lvl1pPr marL="0" indent="0" algn="l">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8" name="Group 17"/>
          <p:cNvGrpSpPr/>
          <p:nvPr userDrawn="1"/>
        </p:nvGrpSpPr>
        <p:grpSpPr>
          <a:xfrm>
            <a:off x="0" y="0"/>
            <a:ext cx="9144000" cy="397164"/>
            <a:chOff x="0" y="0"/>
            <a:chExt cx="9144000" cy="397164"/>
          </a:xfrm>
        </p:grpSpPr>
        <p:sp>
          <p:nvSpPr>
            <p:cNvPr id="19" name="Rectangle 18"/>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 19"/>
            <p:cNvGrpSpPr/>
            <p:nvPr userDrawn="1"/>
          </p:nvGrpSpPr>
          <p:grpSpPr>
            <a:xfrm>
              <a:off x="0" y="0"/>
              <a:ext cx="9143999" cy="397164"/>
              <a:chOff x="0" y="0"/>
              <a:chExt cx="9143999" cy="397164"/>
            </a:xfrm>
          </p:grpSpPr>
          <p:sp>
            <p:nvSpPr>
              <p:cNvPr id="21" name="Rectangle 20"/>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64274830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3" name="Content Placeholder 2"/>
          <p:cNvSpPr>
            <a:spLocks noGrp="1"/>
          </p:cNvSpPr>
          <p:nvPr>
            <p:ph sz="half" idx="1"/>
          </p:nvPr>
        </p:nvSpPr>
        <p:spPr>
          <a:xfrm>
            <a:off x="194912" y="1413164"/>
            <a:ext cx="4190141"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8244" y="1413164"/>
            <a:ext cx="4243965"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23851648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5387355" y="5815780"/>
            <a:ext cx="4047532" cy="1234451"/>
          </a:xfrm>
          <a:prstGeom prst="rect">
            <a:avLst/>
          </a:prstGeom>
        </p:spPr>
      </p:pic>
      <p:sp>
        <p:nvSpPr>
          <p:cNvPr id="2" name="Title Placeholder 1"/>
          <p:cNvSpPr>
            <a:spLocks noGrp="1"/>
          </p:cNvSpPr>
          <p:nvPr>
            <p:ph type="title"/>
          </p:nvPr>
        </p:nvSpPr>
        <p:spPr>
          <a:xfrm>
            <a:off x="194913" y="434109"/>
            <a:ext cx="8677297"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912" y="1413164"/>
            <a:ext cx="8677297" cy="45951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94912" y="6335310"/>
            <a:ext cx="3919888" cy="250337"/>
          </a:xfrm>
          <a:prstGeom prst="rect">
            <a:avLst/>
          </a:prstGeom>
        </p:spPr>
        <p:txBody>
          <a:bodyPr vert="horz" lIns="91440" tIns="45720" rIns="91440" bIns="45720" rtlCol="0" anchor="ctr"/>
          <a:lstStyle>
            <a:lvl1pPr algn="l">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4191000" y="6335310"/>
            <a:ext cx="762000" cy="250337"/>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4" name="Group 3"/>
          <p:cNvGrpSpPr/>
          <p:nvPr userDrawn="1"/>
        </p:nvGrpSpPr>
        <p:grpSpPr>
          <a:xfrm>
            <a:off x="0" y="0"/>
            <a:ext cx="9144000" cy="397164"/>
            <a:chOff x="0" y="0"/>
            <a:chExt cx="9144000" cy="397164"/>
          </a:xfrm>
        </p:grpSpPr>
        <p:sp>
          <p:nvSpPr>
            <p:cNvPr id="19" name="Rectangle 18"/>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6"/>
            <p:cNvGrpSpPr/>
            <p:nvPr userDrawn="1"/>
          </p:nvGrpSpPr>
          <p:grpSpPr>
            <a:xfrm>
              <a:off x="0" y="0"/>
              <a:ext cx="9143999" cy="397164"/>
              <a:chOff x="0" y="0"/>
              <a:chExt cx="9143999" cy="397164"/>
            </a:xfrm>
          </p:grpSpPr>
          <p:sp>
            <p:nvSpPr>
              <p:cNvPr id="16" name="Rectangle 15"/>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973700157"/>
      </p:ext>
    </p:extLst>
  </p:cSld>
  <p:clrMap bg1="lt1" tx1="dk1" bg2="lt2" tx2="dk2" accent1="accent1" accent2="accent2" accent3="accent3" accent4="accent4" accent5="accent5" accent6="accent6" hlink="hlink" folHlink="folHlink"/>
  <p:sldLayoutIdLst>
    <p:sldLayoutId id="2147483669" r:id="rId1"/>
    <p:sldLayoutId id="2147483714" r:id="rId2"/>
    <p:sldLayoutId id="2147483715" r:id="rId3"/>
    <p:sldLayoutId id="2147483716" r:id="rId4"/>
    <p:sldLayoutId id="2147483670" r:id="rId5"/>
    <p:sldLayoutId id="2147483693" r:id="rId6"/>
    <p:sldLayoutId id="2147483671" r:id="rId7"/>
    <p:sldLayoutId id="2147483690" r:id="rId8"/>
    <p:sldLayoutId id="2147483672" r:id="rId9"/>
    <p:sldLayoutId id="2147483673" r:id="rId10"/>
    <p:sldLayoutId id="2147483674" r:id="rId11"/>
    <p:sldLayoutId id="2147483675" r:id="rId12"/>
    <p:sldLayoutId id="2147483710" r:id="rId13"/>
    <p:sldLayoutId id="2147483717" r:id="rId14"/>
    <p:sldLayoutId id="2147483718" r:id="rId15"/>
    <p:sldLayoutId id="2147483719" r:id="rId16"/>
    <p:sldLayoutId id="2147483720" r:id="rId17"/>
    <p:sldLayoutId id="2147483721" r:id="rId18"/>
    <p:sldLayoutId id="2147483712" r:id="rId19"/>
    <p:sldLayoutId id="2147483713" r:id="rId20"/>
  </p:sldLayoutIdLst>
  <p:transition spd="slow">
    <p:push dir="u"/>
  </p:transition>
  <p:hf hdr="0" dt="0"/>
  <p:txStyles>
    <p:titleStyle>
      <a:lvl1pPr algn="l" defTabSz="685800" rtl="0" eaLnBrk="1" latinLnBrk="0" hangingPunct="1">
        <a:lnSpc>
          <a:spcPct val="85000"/>
        </a:lnSpc>
        <a:spcBef>
          <a:spcPct val="0"/>
        </a:spcBef>
        <a:buNone/>
        <a:defRPr sz="2700" b="0" kern="1200" spc="38" baseline="0">
          <a:solidFill>
            <a:schemeClr val="tx1"/>
          </a:solidFill>
          <a:latin typeface="+mj-lt"/>
          <a:ea typeface="+mj-ea"/>
          <a:cs typeface="+mj-cs"/>
        </a:defRPr>
      </a:lvl1pPr>
    </p:titleStyle>
    <p:body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5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35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 y="434108"/>
            <a:ext cx="8677297" cy="1943331"/>
          </a:xfrm>
        </p:spPr>
        <p:txBody>
          <a:bodyPr>
            <a:normAutofit/>
          </a:bodyPr>
          <a:lstStyle/>
          <a:p>
            <a:pPr algn="ctr"/>
            <a:r>
              <a:rPr lang="en-GB" dirty="0" err="1"/>
              <a:t>MobCal</a:t>
            </a:r>
            <a:r>
              <a:rPr lang="en-GB" dirty="0"/>
              <a:t>-MPI: A parallelized molecular collision cross section package with optimized accuracy and efficiency for trajectory method calculations</a:t>
            </a:r>
            <a:endParaRPr lang="en-US" dirty="0"/>
          </a:p>
        </p:txBody>
      </p:sp>
      <p:sp>
        <p:nvSpPr>
          <p:cNvPr id="5" name="Rectangle 4">
            <a:extLst>
              <a:ext uri="{FF2B5EF4-FFF2-40B4-BE49-F238E27FC236}">
                <a16:creationId xmlns:a16="http://schemas.microsoft.com/office/drawing/2014/main" id="{BCB9639F-0574-4B2E-883C-ABA0D9589691}"/>
              </a:ext>
            </a:extLst>
          </p:cNvPr>
          <p:cNvSpPr/>
          <p:nvPr/>
        </p:nvSpPr>
        <p:spPr>
          <a:xfrm>
            <a:off x="0" y="5844358"/>
            <a:ext cx="8609819" cy="1015663"/>
          </a:xfrm>
          <a:prstGeom prst="rect">
            <a:avLst/>
          </a:prstGeom>
        </p:spPr>
        <p:txBody>
          <a:bodyPr wrap="square">
            <a:spAutoFit/>
          </a:bodyPr>
          <a:lstStyle/>
          <a:p>
            <a:r>
              <a:rPr lang="en-US" sz="2400" b="1" dirty="0"/>
              <a:t>Hopkins Laboratory</a:t>
            </a:r>
          </a:p>
          <a:p>
            <a:r>
              <a:rPr lang="en-US" dirty="0"/>
              <a:t>Department of Chemistry</a:t>
            </a:r>
          </a:p>
          <a:p>
            <a:r>
              <a:rPr lang="en-US" dirty="0"/>
              <a:t>University of Waterloo</a:t>
            </a:r>
          </a:p>
        </p:txBody>
      </p:sp>
      <p:pic>
        <p:nvPicPr>
          <p:cNvPr id="3" name="Picture 2">
            <a:extLst>
              <a:ext uri="{FF2B5EF4-FFF2-40B4-BE49-F238E27FC236}">
                <a16:creationId xmlns:a16="http://schemas.microsoft.com/office/drawing/2014/main" id="{C02D9E35-F2A0-4270-ADA2-C90426EF5099}"/>
              </a:ext>
            </a:extLst>
          </p:cNvPr>
          <p:cNvPicPr>
            <a:picLocks noChangeAspect="1"/>
          </p:cNvPicPr>
          <p:nvPr/>
        </p:nvPicPr>
        <p:blipFill rotWithShape="1">
          <a:blip r:embed="rId3"/>
          <a:srcRect l="9638"/>
          <a:stretch/>
        </p:blipFill>
        <p:spPr>
          <a:xfrm>
            <a:off x="2404251" y="2178756"/>
            <a:ext cx="4335498" cy="3304400"/>
          </a:xfrm>
          <a:prstGeom prst="rect">
            <a:avLst/>
          </a:prstGeom>
        </p:spPr>
      </p:pic>
    </p:spTree>
    <p:extLst>
      <p:ext uri="{BB962C8B-B14F-4D97-AF65-F5344CB8AC3E}">
        <p14:creationId xmlns:p14="http://schemas.microsoft.com/office/powerpoint/2010/main" val="2534801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Evaluating the effectiveness of scaling parameters</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10</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9001487" cy="584775"/>
          </a:xfrm>
          <a:prstGeom prst="rect">
            <a:avLst/>
          </a:prstGeom>
          <a:noFill/>
        </p:spPr>
        <p:txBody>
          <a:bodyPr wrap="square" rtlCol="0">
            <a:spAutoFit/>
          </a:bodyPr>
          <a:lstStyle/>
          <a:p>
            <a:r>
              <a:rPr lang="en-CA" sz="1600" dirty="0"/>
              <a:t>External validation set of 50 compounds containing combinations of numerous functional groups were tested</a:t>
            </a:r>
            <a:endParaRPr lang="en-US" sz="1600" dirty="0"/>
          </a:p>
        </p:txBody>
      </p:sp>
      <p:pic>
        <p:nvPicPr>
          <p:cNvPr id="3" name="Picture 2">
            <a:extLst>
              <a:ext uri="{FF2B5EF4-FFF2-40B4-BE49-F238E27FC236}">
                <a16:creationId xmlns:a16="http://schemas.microsoft.com/office/drawing/2014/main" id="{EC6A6067-557C-4E0A-8B03-4EA910C5FFB0}"/>
              </a:ext>
            </a:extLst>
          </p:cNvPr>
          <p:cNvPicPr>
            <a:picLocks noChangeAspect="1"/>
          </p:cNvPicPr>
          <p:nvPr/>
        </p:nvPicPr>
        <p:blipFill rotWithShape="1">
          <a:blip r:embed="rId3"/>
          <a:srcRect l="11134" t="12022" r="41029" b="45223"/>
          <a:stretch/>
        </p:blipFill>
        <p:spPr>
          <a:xfrm>
            <a:off x="5033404" y="1680030"/>
            <a:ext cx="3268192" cy="2218148"/>
          </a:xfrm>
          <a:prstGeom prst="rect">
            <a:avLst/>
          </a:prstGeom>
        </p:spPr>
      </p:pic>
      <p:pic>
        <p:nvPicPr>
          <p:cNvPr id="4" name="Picture 3">
            <a:extLst>
              <a:ext uri="{FF2B5EF4-FFF2-40B4-BE49-F238E27FC236}">
                <a16:creationId xmlns:a16="http://schemas.microsoft.com/office/drawing/2014/main" id="{C1928E82-9969-4209-BA5C-AD2C5BBE96A2}"/>
              </a:ext>
            </a:extLst>
          </p:cNvPr>
          <p:cNvPicPr>
            <a:picLocks noChangeAspect="1"/>
          </p:cNvPicPr>
          <p:nvPr/>
        </p:nvPicPr>
        <p:blipFill rotWithShape="1">
          <a:blip r:embed="rId3"/>
          <a:srcRect l="44525" t="54454"/>
          <a:stretch/>
        </p:blipFill>
        <p:spPr>
          <a:xfrm>
            <a:off x="5264793" y="3898178"/>
            <a:ext cx="2850570" cy="1777263"/>
          </a:xfrm>
          <a:prstGeom prst="rect">
            <a:avLst/>
          </a:prstGeom>
        </p:spPr>
      </p:pic>
      <p:pic>
        <p:nvPicPr>
          <p:cNvPr id="12" name="Picture 11">
            <a:extLst>
              <a:ext uri="{FF2B5EF4-FFF2-40B4-BE49-F238E27FC236}">
                <a16:creationId xmlns:a16="http://schemas.microsoft.com/office/drawing/2014/main" id="{F0951065-D639-426D-ABFF-12BF7C557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808" y="1788956"/>
            <a:ext cx="3268192" cy="4491173"/>
          </a:xfrm>
          <a:prstGeom prst="rect">
            <a:avLst/>
          </a:prstGeom>
        </p:spPr>
      </p:pic>
    </p:spTree>
    <p:extLst>
      <p:ext uri="{BB962C8B-B14F-4D97-AF65-F5344CB8AC3E}">
        <p14:creationId xmlns:p14="http://schemas.microsoft.com/office/powerpoint/2010/main" val="2736678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11</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4903620" cy="338554"/>
          </a:xfrm>
          <a:prstGeom prst="rect">
            <a:avLst/>
          </a:prstGeom>
          <a:noFill/>
        </p:spPr>
        <p:txBody>
          <a:bodyPr wrap="square" rtlCol="0">
            <a:spAutoFit/>
          </a:bodyPr>
          <a:lstStyle/>
          <a:p>
            <a:r>
              <a:rPr lang="en-CA" sz="1600" dirty="0"/>
              <a:t>Benchmarking the parallelization of </a:t>
            </a:r>
            <a:r>
              <a:rPr lang="en-CA" sz="1600" dirty="0" err="1"/>
              <a:t>MobCal</a:t>
            </a:r>
            <a:r>
              <a:rPr lang="en-CA" sz="1600" dirty="0"/>
              <a:t>-MPI: </a:t>
            </a:r>
            <a:endParaRPr lang="en-US" sz="1600" dirty="0"/>
          </a:p>
        </p:txBody>
      </p:sp>
      <p:graphicFrame>
        <p:nvGraphicFramePr>
          <p:cNvPr id="4" name="Table 3">
            <a:extLst>
              <a:ext uri="{FF2B5EF4-FFF2-40B4-BE49-F238E27FC236}">
                <a16:creationId xmlns:a16="http://schemas.microsoft.com/office/drawing/2014/main" id="{5B8D08B1-2266-4D1E-9251-6771D49E2839}"/>
              </a:ext>
            </a:extLst>
          </p:cNvPr>
          <p:cNvGraphicFramePr>
            <a:graphicFrameLocks noGrp="1"/>
          </p:cNvGraphicFramePr>
          <p:nvPr>
            <p:extLst>
              <p:ext uri="{D42A27DB-BD31-4B8C-83A1-F6EECF244321}">
                <p14:modId xmlns:p14="http://schemas.microsoft.com/office/powerpoint/2010/main" val="2263391294"/>
              </p:ext>
            </p:extLst>
          </p:nvPr>
        </p:nvGraphicFramePr>
        <p:xfrm>
          <a:off x="5272237" y="2327306"/>
          <a:ext cx="3640337" cy="2595880"/>
        </p:xfrm>
        <a:graphic>
          <a:graphicData uri="http://schemas.openxmlformats.org/drawingml/2006/table">
            <a:tbl>
              <a:tblPr firstRow="1" bandRow="1">
                <a:tableStyleId>{5C22544A-7EE6-4342-B048-85BDC9FD1C3A}</a:tableStyleId>
              </a:tblPr>
              <a:tblGrid>
                <a:gridCol w="767319">
                  <a:extLst>
                    <a:ext uri="{9D8B030D-6E8A-4147-A177-3AD203B41FA5}">
                      <a16:colId xmlns:a16="http://schemas.microsoft.com/office/drawing/2014/main" val="3316195396"/>
                    </a:ext>
                  </a:extLst>
                </a:gridCol>
                <a:gridCol w="1496288">
                  <a:extLst>
                    <a:ext uri="{9D8B030D-6E8A-4147-A177-3AD203B41FA5}">
                      <a16:colId xmlns:a16="http://schemas.microsoft.com/office/drawing/2014/main" val="988939786"/>
                    </a:ext>
                  </a:extLst>
                </a:gridCol>
                <a:gridCol w="1376730">
                  <a:extLst>
                    <a:ext uri="{9D8B030D-6E8A-4147-A177-3AD203B41FA5}">
                      <a16:colId xmlns:a16="http://schemas.microsoft.com/office/drawing/2014/main" val="1350153104"/>
                    </a:ext>
                  </a:extLst>
                </a:gridCol>
              </a:tblGrid>
              <a:tr h="370840">
                <a:tc>
                  <a:txBody>
                    <a:bodyPr/>
                    <a:lstStyle/>
                    <a:p>
                      <a:r>
                        <a:rPr lang="en-CA" dirty="0"/>
                        <a:t>Cores</a:t>
                      </a:r>
                    </a:p>
                  </a:txBody>
                  <a:tcPr/>
                </a:tc>
                <a:tc>
                  <a:txBody>
                    <a:bodyPr/>
                    <a:lstStyle/>
                    <a:p>
                      <a:r>
                        <a:rPr lang="en-CA" dirty="0"/>
                        <a:t>Avg. Speedup</a:t>
                      </a:r>
                    </a:p>
                  </a:txBody>
                  <a:tcPr/>
                </a:tc>
                <a:tc>
                  <a:txBody>
                    <a:bodyPr/>
                    <a:lstStyle/>
                    <a:p>
                      <a:r>
                        <a:rPr lang="en-CA" dirty="0"/>
                        <a:t>Efficiency</a:t>
                      </a:r>
                    </a:p>
                  </a:txBody>
                  <a:tcPr/>
                </a:tc>
                <a:extLst>
                  <a:ext uri="{0D108BD9-81ED-4DB2-BD59-A6C34878D82A}">
                    <a16:rowId xmlns:a16="http://schemas.microsoft.com/office/drawing/2014/main" val="1014988818"/>
                  </a:ext>
                </a:extLst>
              </a:tr>
              <a:tr h="370840">
                <a:tc>
                  <a:txBody>
                    <a:bodyPr/>
                    <a:lstStyle/>
                    <a:p>
                      <a:r>
                        <a:rPr lang="en-CA" dirty="0"/>
                        <a:t>1</a:t>
                      </a:r>
                    </a:p>
                  </a:txBody>
                  <a:tcPr/>
                </a:tc>
                <a:tc>
                  <a:txBody>
                    <a:bodyPr/>
                    <a:lstStyle/>
                    <a:p>
                      <a:r>
                        <a:rPr lang="en-CA" dirty="0"/>
                        <a:t>1.00</a:t>
                      </a:r>
                    </a:p>
                  </a:txBody>
                  <a:tcPr/>
                </a:tc>
                <a:tc>
                  <a:txBody>
                    <a:bodyPr/>
                    <a:lstStyle/>
                    <a:p>
                      <a:r>
                        <a:rPr lang="en-CA" dirty="0"/>
                        <a:t>1.00</a:t>
                      </a:r>
                    </a:p>
                  </a:txBody>
                  <a:tcPr/>
                </a:tc>
                <a:extLst>
                  <a:ext uri="{0D108BD9-81ED-4DB2-BD59-A6C34878D82A}">
                    <a16:rowId xmlns:a16="http://schemas.microsoft.com/office/drawing/2014/main" val="9243824"/>
                  </a:ext>
                </a:extLst>
              </a:tr>
              <a:tr h="370840">
                <a:tc>
                  <a:txBody>
                    <a:bodyPr/>
                    <a:lstStyle/>
                    <a:p>
                      <a:r>
                        <a:rPr lang="en-CA" dirty="0"/>
                        <a:t>2</a:t>
                      </a:r>
                    </a:p>
                  </a:txBody>
                  <a:tcPr/>
                </a:tc>
                <a:tc>
                  <a:txBody>
                    <a:bodyPr/>
                    <a:lstStyle/>
                    <a:p>
                      <a:r>
                        <a:rPr lang="en-CA" dirty="0"/>
                        <a:t>2.00</a:t>
                      </a:r>
                    </a:p>
                  </a:txBody>
                  <a:tcPr/>
                </a:tc>
                <a:tc>
                  <a:txBody>
                    <a:bodyPr/>
                    <a:lstStyle/>
                    <a:p>
                      <a:r>
                        <a:rPr lang="en-CA" dirty="0"/>
                        <a:t>1.00</a:t>
                      </a:r>
                    </a:p>
                  </a:txBody>
                  <a:tcPr/>
                </a:tc>
                <a:extLst>
                  <a:ext uri="{0D108BD9-81ED-4DB2-BD59-A6C34878D82A}">
                    <a16:rowId xmlns:a16="http://schemas.microsoft.com/office/drawing/2014/main" val="3306346658"/>
                  </a:ext>
                </a:extLst>
              </a:tr>
              <a:tr h="370840">
                <a:tc>
                  <a:txBody>
                    <a:bodyPr/>
                    <a:lstStyle/>
                    <a:p>
                      <a:r>
                        <a:rPr lang="en-CA" dirty="0"/>
                        <a:t>4</a:t>
                      </a:r>
                    </a:p>
                  </a:txBody>
                  <a:tcPr/>
                </a:tc>
                <a:tc>
                  <a:txBody>
                    <a:bodyPr/>
                    <a:lstStyle/>
                    <a:p>
                      <a:r>
                        <a:rPr lang="en-CA" dirty="0"/>
                        <a:t>3.98</a:t>
                      </a:r>
                    </a:p>
                  </a:txBody>
                  <a:tcPr/>
                </a:tc>
                <a:tc>
                  <a:txBody>
                    <a:bodyPr/>
                    <a:lstStyle/>
                    <a:p>
                      <a:r>
                        <a:rPr lang="en-CA" dirty="0"/>
                        <a:t>0.99</a:t>
                      </a:r>
                    </a:p>
                  </a:txBody>
                  <a:tcPr/>
                </a:tc>
                <a:extLst>
                  <a:ext uri="{0D108BD9-81ED-4DB2-BD59-A6C34878D82A}">
                    <a16:rowId xmlns:a16="http://schemas.microsoft.com/office/drawing/2014/main" val="4002811443"/>
                  </a:ext>
                </a:extLst>
              </a:tr>
              <a:tr h="370840">
                <a:tc>
                  <a:txBody>
                    <a:bodyPr/>
                    <a:lstStyle/>
                    <a:p>
                      <a:r>
                        <a:rPr lang="en-CA" dirty="0"/>
                        <a:t>8</a:t>
                      </a:r>
                    </a:p>
                  </a:txBody>
                  <a:tcPr/>
                </a:tc>
                <a:tc>
                  <a:txBody>
                    <a:bodyPr/>
                    <a:lstStyle/>
                    <a:p>
                      <a:r>
                        <a:rPr lang="en-CA" dirty="0"/>
                        <a:t>7.82</a:t>
                      </a:r>
                    </a:p>
                  </a:txBody>
                  <a:tcPr/>
                </a:tc>
                <a:tc>
                  <a:txBody>
                    <a:bodyPr/>
                    <a:lstStyle/>
                    <a:p>
                      <a:r>
                        <a:rPr lang="en-CA" dirty="0"/>
                        <a:t>0.98</a:t>
                      </a:r>
                    </a:p>
                  </a:txBody>
                  <a:tcPr/>
                </a:tc>
                <a:extLst>
                  <a:ext uri="{0D108BD9-81ED-4DB2-BD59-A6C34878D82A}">
                    <a16:rowId xmlns:a16="http://schemas.microsoft.com/office/drawing/2014/main" val="1735573978"/>
                  </a:ext>
                </a:extLst>
              </a:tr>
              <a:tr h="370840">
                <a:tc>
                  <a:txBody>
                    <a:bodyPr/>
                    <a:lstStyle/>
                    <a:p>
                      <a:r>
                        <a:rPr lang="en-CA" dirty="0"/>
                        <a:t>16</a:t>
                      </a:r>
                    </a:p>
                  </a:txBody>
                  <a:tcPr/>
                </a:tc>
                <a:tc>
                  <a:txBody>
                    <a:bodyPr/>
                    <a:lstStyle/>
                    <a:p>
                      <a:r>
                        <a:rPr lang="en-CA" dirty="0"/>
                        <a:t>12.58</a:t>
                      </a:r>
                    </a:p>
                  </a:txBody>
                  <a:tcPr/>
                </a:tc>
                <a:tc>
                  <a:txBody>
                    <a:bodyPr/>
                    <a:lstStyle/>
                    <a:p>
                      <a:r>
                        <a:rPr lang="en-CA" dirty="0"/>
                        <a:t>0.79</a:t>
                      </a:r>
                    </a:p>
                  </a:txBody>
                  <a:tcPr/>
                </a:tc>
                <a:extLst>
                  <a:ext uri="{0D108BD9-81ED-4DB2-BD59-A6C34878D82A}">
                    <a16:rowId xmlns:a16="http://schemas.microsoft.com/office/drawing/2014/main" val="2270704158"/>
                  </a:ext>
                </a:extLst>
              </a:tr>
              <a:tr h="370840">
                <a:tc>
                  <a:txBody>
                    <a:bodyPr/>
                    <a:lstStyle/>
                    <a:p>
                      <a:r>
                        <a:rPr lang="en-CA" dirty="0"/>
                        <a:t>32</a:t>
                      </a:r>
                    </a:p>
                  </a:txBody>
                  <a:tcPr/>
                </a:tc>
                <a:tc>
                  <a:txBody>
                    <a:bodyPr/>
                    <a:lstStyle/>
                    <a:p>
                      <a:r>
                        <a:rPr lang="en-CA" dirty="0"/>
                        <a:t>22.57</a:t>
                      </a:r>
                    </a:p>
                  </a:txBody>
                  <a:tcPr/>
                </a:tc>
                <a:tc>
                  <a:txBody>
                    <a:bodyPr/>
                    <a:lstStyle/>
                    <a:p>
                      <a:r>
                        <a:rPr lang="en-CA" dirty="0"/>
                        <a:t>0.71</a:t>
                      </a:r>
                    </a:p>
                  </a:txBody>
                  <a:tcPr/>
                </a:tc>
                <a:extLst>
                  <a:ext uri="{0D108BD9-81ED-4DB2-BD59-A6C34878D82A}">
                    <a16:rowId xmlns:a16="http://schemas.microsoft.com/office/drawing/2014/main" val="3613952146"/>
                  </a:ext>
                </a:extLst>
              </a:tr>
            </a:tbl>
          </a:graphicData>
        </a:graphic>
      </p:graphicFrame>
      <p:pic>
        <p:nvPicPr>
          <p:cNvPr id="5" name="Picture 4">
            <a:extLst>
              <a:ext uri="{FF2B5EF4-FFF2-40B4-BE49-F238E27FC236}">
                <a16:creationId xmlns:a16="http://schemas.microsoft.com/office/drawing/2014/main" id="{389677D6-8895-45BA-9276-2D0DD36F7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11" y="1829248"/>
            <a:ext cx="4193500" cy="4193500"/>
          </a:xfrm>
          <a:prstGeom prst="rect">
            <a:avLst/>
          </a:prstGeom>
        </p:spPr>
      </p:pic>
    </p:spTree>
    <p:extLst>
      <p:ext uri="{BB962C8B-B14F-4D97-AF65-F5344CB8AC3E}">
        <p14:creationId xmlns:p14="http://schemas.microsoft.com/office/powerpoint/2010/main" val="2190282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12</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68713" y="1204408"/>
            <a:ext cx="8806573" cy="584775"/>
          </a:xfrm>
          <a:prstGeom prst="rect">
            <a:avLst/>
          </a:prstGeom>
          <a:noFill/>
        </p:spPr>
        <p:txBody>
          <a:bodyPr wrap="square" rtlCol="0">
            <a:spAutoFit/>
          </a:bodyPr>
          <a:lstStyle/>
          <a:p>
            <a:r>
              <a:rPr lang="en-CA" sz="1600" dirty="0"/>
              <a:t>Not enough to just parallelize it. We want each core to be performing integer number of integrations. </a:t>
            </a:r>
            <a:endParaRPr lang="en-US" sz="1600" dirty="0"/>
          </a:p>
        </p:txBody>
      </p:sp>
      <p:sp>
        <p:nvSpPr>
          <p:cNvPr id="42" name="TextBox 41">
            <a:extLst>
              <a:ext uri="{FF2B5EF4-FFF2-40B4-BE49-F238E27FC236}">
                <a16:creationId xmlns:a16="http://schemas.microsoft.com/office/drawing/2014/main" id="{DD6A7F12-4F82-47BA-9AD7-039F66005EB9}"/>
              </a:ext>
            </a:extLst>
          </p:cNvPr>
          <p:cNvSpPr txBox="1"/>
          <p:nvPr/>
        </p:nvSpPr>
        <p:spPr>
          <a:xfrm>
            <a:off x="168713" y="1976786"/>
            <a:ext cx="8806573" cy="2800767"/>
          </a:xfrm>
          <a:prstGeom prst="rect">
            <a:avLst/>
          </a:prstGeom>
          <a:noFill/>
        </p:spPr>
        <p:txBody>
          <a:bodyPr wrap="square" rtlCol="0">
            <a:spAutoFit/>
          </a:bodyPr>
          <a:lstStyle/>
          <a:p>
            <a:r>
              <a:rPr lang="en-CA" sz="1600" dirty="0"/>
              <a:t>Recommended to run with 40 points of velocity integration. </a:t>
            </a:r>
          </a:p>
          <a:p>
            <a:pPr marL="285750" indent="-285750">
              <a:buFontTx/>
              <a:buChar char="-"/>
            </a:pPr>
            <a:r>
              <a:rPr lang="en-CA" sz="1600" dirty="0"/>
              <a:t>48 is divisible by 16. So use 48 points. (32 core calculation times have been scaled down accordingly based on number of steps)</a:t>
            </a:r>
          </a:p>
          <a:p>
            <a:pPr marL="285750" indent="-285750">
              <a:buFontTx/>
              <a:buChar char="-"/>
            </a:pPr>
            <a:r>
              <a:rPr lang="en-CA" sz="1600" dirty="0"/>
              <a:t>Realistically not many options we can choose here</a:t>
            </a:r>
          </a:p>
          <a:p>
            <a:pPr marL="285750" indent="-285750">
              <a:buFontTx/>
              <a:buChar char="-"/>
            </a:pPr>
            <a:endParaRPr lang="en-CA" sz="1600" dirty="0"/>
          </a:p>
          <a:p>
            <a:r>
              <a:rPr lang="en-CA" sz="1600" dirty="0"/>
              <a:t>However, what about impact parameter integrations? </a:t>
            </a:r>
          </a:p>
          <a:p>
            <a:pPr marL="285750" indent="-285750">
              <a:buFontTx/>
              <a:buChar char="-"/>
            </a:pPr>
            <a:r>
              <a:rPr lang="en-CA" sz="1600" dirty="0"/>
              <a:t>Recommended value is 500, so lots of options.</a:t>
            </a:r>
          </a:p>
          <a:p>
            <a:pPr marL="285750" indent="-285750">
              <a:buFontTx/>
              <a:buChar char="-"/>
            </a:pPr>
            <a:endParaRPr lang="en-CA" sz="1600" dirty="0"/>
          </a:p>
          <a:p>
            <a:pPr marL="285750" indent="-285750">
              <a:buFontTx/>
              <a:buChar char="-"/>
            </a:pPr>
            <a:endParaRPr lang="en-CA" sz="1600" dirty="0"/>
          </a:p>
          <a:p>
            <a:r>
              <a:rPr lang="en-CA" sz="1600" dirty="0"/>
              <a:t>Let’s explore! </a:t>
            </a:r>
          </a:p>
          <a:p>
            <a:pPr marL="285750" indent="-285750">
              <a:buFontTx/>
              <a:buChar char="-"/>
            </a:pPr>
            <a:endParaRPr lang="en-US" sz="1600" dirty="0"/>
          </a:p>
        </p:txBody>
      </p:sp>
    </p:spTree>
    <p:extLst>
      <p:ext uri="{BB962C8B-B14F-4D97-AF65-F5344CB8AC3E}">
        <p14:creationId xmlns:p14="http://schemas.microsoft.com/office/powerpoint/2010/main" val="398287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13</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1" name="TextBox 40">
            <a:extLst>
              <a:ext uri="{FF2B5EF4-FFF2-40B4-BE49-F238E27FC236}">
                <a16:creationId xmlns:a16="http://schemas.microsoft.com/office/drawing/2014/main" id="{BE4AB138-BA9C-4549-A34D-0FD2BE4F581F}"/>
              </a:ext>
            </a:extLst>
          </p:cNvPr>
          <p:cNvSpPr txBox="1"/>
          <p:nvPr/>
        </p:nvSpPr>
        <p:spPr>
          <a:xfrm>
            <a:off x="4931163" y="1210058"/>
            <a:ext cx="4071009" cy="830997"/>
          </a:xfrm>
          <a:prstGeom prst="rect">
            <a:avLst/>
          </a:prstGeom>
          <a:noFill/>
        </p:spPr>
        <p:txBody>
          <a:bodyPr wrap="square" rtlCol="0">
            <a:spAutoFit/>
          </a:bodyPr>
          <a:lstStyle/>
          <a:p>
            <a:pPr algn="ctr"/>
            <a:r>
              <a:rPr lang="en-CA" sz="1600" dirty="0"/>
              <a:t>But there’s a time cost to decreased variance. </a:t>
            </a:r>
            <a:br>
              <a:rPr lang="en-CA" sz="1600" dirty="0"/>
            </a:br>
            <a:r>
              <a:rPr lang="en-CA" sz="1600" dirty="0"/>
              <a:t>So what’s the best bang for your buck? </a:t>
            </a:r>
            <a:endParaRPr lang="en-US" sz="1600" dirty="0"/>
          </a:p>
        </p:txBody>
      </p:sp>
      <p:sp>
        <p:nvSpPr>
          <p:cNvPr id="43" name="TextBox 42">
            <a:extLst>
              <a:ext uri="{FF2B5EF4-FFF2-40B4-BE49-F238E27FC236}">
                <a16:creationId xmlns:a16="http://schemas.microsoft.com/office/drawing/2014/main" id="{D435C931-4D72-424A-856D-9256EE16B3D8}"/>
              </a:ext>
            </a:extLst>
          </p:cNvPr>
          <p:cNvSpPr txBox="1"/>
          <p:nvPr/>
        </p:nvSpPr>
        <p:spPr>
          <a:xfrm>
            <a:off x="5238523" y="2271811"/>
            <a:ext cx="3490750" cy="338554"/>
          </a:xfrm>
          <a:prstGeom prst="rect">
            <a:avLst/>
          </a:prstGeom>
          <a:noFill/>
        </p:spPr>
        <p:txBody>
          <a:bodyPr wrap="square" rtlCol="0">
            <a:spAutoFit/>
          </a:bodyPr>
          <a:lstStyle/>
          <a:p>
            <a:pPr algn="ctr"/>
            <a:r>
              <a:rPr lang="en-CA" sz="1600" b="1" dirty="0"/>
              <a:t>Seems like imp = 512</a:t>
            </a:r>
            <a:endParaRPr lang="en-US" sz="1600" b="1" dirty="0"/>
          </a:p>
        </p:txBody>
      </p:sp>
      <p:sp>
        <p:nvSpPr>
          <p:cNvPr id="42" name="TextBox 41">
            <a:extLst>
              <a:ext uri="{FF2B5EF4-FFF2-40B4-BE49-F238E27FC236}">
                <a16:creationId xmlns:a16="http://schemas.microsoft.com/office/drawing/2014/main" id="{66F17B39-760E-4A4B-AC84-7445E54C1607}"/>
              </a:ext>
            </a:extLst>
          </p:cNvPr>
          <p:cNvSpPr txBox="1"/>
          <p:nvPr/>
        </p:nvSpPr>
        <p:spPr>
          <a:xfrm>
            <a:off x="498578" y="5638825"/>
            <a:ext cx="4542416" cy="338554"/>
          </a:xfrm>
          <a:prstGeom prst="rect">
            <a:avLst/>
          </a:prstGeom>
          <a:noFill/>
        </p:spPr>
        <p:txBody>
          <a:bodyPr wrap="square" rtlCol="0">
            <a:spAutoFit/>
          </a:bodyPr>
          <a:lstStyle/>
          <a:p>
            <a:pPr algn="ctr"/>
            <a:r>
              <a:rPr lang="en-CA" sz="1600" dirty="0"/>
              <a:t>RMSE varies from 2.29% to 2.36% (negligible)</a:t>
            </a:r>
            <a:endParaRPr lang="en-US" sz="1600" dirty="0"/>
          </a:p>
        </p:txBody>
      </p:sp>
      <p:pic>
        <p:nvPicPr>
          <p:cNvPr id="5" name="Picture 4">
            <a:extLst>
              <a:ext uri="{FF2B5EF4-FFF2-40B4-BE49-F238E27FC236}">
                <a16:creationId xmlns:a16="http://schemas.microsoft.com/office/drawing/2014/main" id="{F1E39387-33AE-4400-B895-ADA667F02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51" y="1000372"/>
            <a:ext cx="4448590" cy="4448590"/>
          </a:xfrm>
          <a:prstGeom prst="rect">
            <a:avLst/>
          </a:prstGeom>
        </p:spPr>
      </p:pic>
      <p:graphicFrame>
        <p:nvGraphicFramePr>
          <p:cNvPr id="45" name="Table 44">
            <a:extLst>
              <a:ext uri="{FF2B5EF4-FFF2-40B4-BE49-F238E27FC236}">
                <a16:creationId xmlns:a16="http://schemas.microsoft.com/office/drawing/2014/main" id="{A26E50C1-7AF9-47C2-A5D0-278D43C1E4B6}"/>
              </a:ext>
            </a:extLst>
          </p:cNvPr>
          <p:cNvGraphicFramePr>
            <a:graphicFrameLocks noGrp="1"/>
          </p:cNvGraphicFramePr>
          <p:nvPr>
            <p:extLst>
              <p:ext uri="{D42A27DB-BD31-4B8C-83A1-F6EECF244321}">
                <p14:modId xmlns:p14="http://schemas.microsoft.com/office/powerpoint/2010/main" val="3783402310"/>
              </p:ext>
            </p:extLst>
          </p:nvPr>
        </p:nvGraphicFramePr>
        <p:xfrm>
          <a:off x="5305818" y="2925586"/>
          <a:ext cx="3321697" cy="2357120"/>
        </p:xfrm>
        <a:graphic>
          <a:graphicData uri="http://schemas.openxmlformats.org/drawingml/2006/table">
            <a:tbl>
              <a:tblPr firstRow="1" bandRow="1">
                <a:tableStyleId>{5C22544A-7EE6-4342-B048-85BDC9FD1C3A}</a:tableStyleId>
              </a:tblPr>
              <a:tblGrid>
                <a:gridCol w="1323564">
                  <a:extLst>
                    <a:ext uri="{9D8B030D-6E8A-4147-A177-3AD203B41FA5}">
                      <a16:colId xmlns:a16="http://schemas.microsoft.com/office/drawing/2014/main" val="3316195396"/>
                    </a:ext>
                  </a:extLst>
                </a:gridCol>
                <a:gridCol w="1998133">
                  <a:extLst>
                    <a:ext uri="{9D8B030D-6E8A-4147-A177-3AD203B41FA5}">
                      <a16:colId xmlns:a16="http://schemas.microsoft.com/office/drawing/2014/main" val="988939786"/>
                    </a:ext>
                  </a:extLst>
                </a:gridCol>
              </a:tblGrid>
              <a:tr h="370840">
                <a:tc>
                  <a:txBody>
                    <a:bodyPr/>
                    <a:lstStyle/>
                    <a:p>
                      <a:r>
                        <a:rPr lang="en-CA" dirty="0"/>
                        <a:t>imp</a:t>
                      </a:r>
                    </a:p>
                  </a:txBody>
                  <a:tcPr/>
                </a:tc>
                <a:tc>
                  <a:txBody>
                    <a:bodyPr/>
                    <a:lstStyle/>
                    <a:p>
                      <a:r>
                        <a:rPr lang="en-CA" dirty="0"/>
                        <a:t>Speedup relative to imp = 1008</a:t>
                      </a:r>
                    </a:p>
                  </a:txBody>
                  <a:tcPr/>
                </a:tc>
                <a:extLst>
                  <a:ext uri="{0D108BD9-81ED-4DB2-BD59-A6C34878D82A}">
                    <a16:rowId xmlns:a16="http://schemas.microsoft.com/office/drawing/2014/main" val="1014988818"/>
                  </a:ext>
                </a:extLst>
              </a:tr>
              <a:tr h="370840">
                <a:tc>
                  <a:txBody>
                    <a:bodyPr/>
                    <a:lstStyle/>
                    <a:p>
                      <a:r>
                        <a:rPr lang="en-CA" dirty="0"/>
                        <a:t>112</a:t>
                      </a:r>
                    </a:p>
                  </a:txBody>
                  <a:tcPr/>
                </a:tc>
                <a:tc>
                  <a:txBody>
                    <a:bodyPr/>
                    <a:lstStyle/>
                    <a:p>
                      <a:r>
                        <a:rPr lang="en-CA" dirty="0"/>
                        <a:t>10.42</a:t>
                      </a:r>
                    </a:p>
                  </a:txBody>
                  <a:tcPr/>
                </a:tc>
                <a:extLst>
                  <a:ext uri="{0D108BD9-81ED-4DB2-BD59-A6C34878D82A}">
                    <a16:rowId xmlns:a16="http://schemas.microsoft.com/office/drawing/2014/main" val="9243824"/>
                  </a:ext>
                </a:extLst>
              </a:tr>
              <a:tr h="370840">
                <a:tc>
                  <a:txBody>
                    <a:bodyPr/>
                    <a:lstStyle/>
                    <a:p>
                      <a:r>
                        <a:rPr lang="en-CA" dirty="0"/>
                        <a:t>256</a:t>
                      </a:r>
                    </a:p>
                  </a:txBody>
                  <a:tcPr/>
                </a:tc>
                <a:tc>
                  <a:txBody>
                    <a:bodyPr/>
                    <a:lstStyle/>
                    <a:p>
                      <a:r>
                        <a:rPr lang="en-CA" dirty="0"/>
                        <a:t>4.94</a:t>
                      </a:r>
                    </a:p>
                  </a:txBody>
                  <a:tcPr/>
                </a:tc>
                <a:extLst>
                  <a:ext uri="{0D108BD9-81ED-4DB2-BD59-A6C34878D82A}">
                    <a16:rowId xmlns:a16="http://schemas.microsoft.com/office/drawing/2014/main" val="3306346658"/>
                  </a:ext>
                </a:extLst>
              </a:tr>
              <a:tr h="370840">
                <a:tc>
                  <a:txBody>
                    <a:bodyPr/>
                    <a:lstStyle/>
                    <a:p>
                      <a:r>
                        <a:rPr lang="en-CA" dirty="0"/>
                        <a:t>512</a:t>
                      </a:r>
                    </a:p>
                  </a:txBody>
                  <a:tcPr/>
                </a:tc>
                <a:tc>
                  <a:txBody>
                    <a:bodyPr/>
                    <a:lstStyle/>
                    <a:p>
                      <a:r>
                        <a:rPr lang="en-CA" dirty="0"/>
                        <a:t>2.57</a:t>
                      </a:r>
                    </a:p>
                  </a:txBody>
                  <a:tcPr/>
                </a:tc>
                <a:extLst>
                  <a:ext uri="{0D108BD9-81ED-4DB2-BD59-A6C34878D82A}">
                    <a16:rowId xmlns:a16="http://schemas.microsoft.com/office/drawing/2014/main" val="4002811443"/>
                  </a:ext>
                </a:extLst>
              </a:tr>
              <a:tr h="370840">
                <a:tc>
                  <a:txBody>
                    <a:bodyPr/>
                    <a:lstStyle/>
                    <a:p>
                      <a:r>
                        <a:rPr lang="en-CA" dirty="0"/>
                        <a:t>752</a:t>
                      </a:r>
                    </a:p>
                  </a:txBody>
                  <a:tcPr/>
                </a:tc>
                <a:tc>
                  <a:txBody>
                    <a:bodyPr/>
                    <a:lstStyle/>
                    <a:p>
                      <a:r>
                        <a:rPr lang="en-CA" dirty="0"/>
                        <a:t>1.78</a:t>
                      </a:r>
                    </a:p>
                  </a:txBody>
                  <a:tcPr/>
                </a:tc>
                <a:extLst>
                  <a:ext uri="{0D108BD9-81ED-4DB2-BD59-A6C34878D82A}">
                    <a16:rowId xmlns:a16="http://schemas.microsoft.com/office/drawing/2014/main" val="1735573978"/>
                  </a:ext>
                </a:extLst>
              </a:tr>
              <a:tr h="370840">
                <a:tc>
                  <a:txBody>
                    <a:bodyPr/>
                    <a:lstStyle/>
                    <a:p>
                      <a:r>
                        <a:rPr lang="en-CA" dirty="0"/>
                        <a:t>1008</a:t>
                      </a:r>
                    </a:p>
                  </a:txBody>
                  <a:tcPr/>
                </a:tc>
                <a:tc>
                  <a:txBody>
                    <a:bodyPr/>
                    <a:lstStyle/>
                    <a:p>
                      <a:r>
                        <a:rPr lang="en-CA" dirty="0"/>
                        <a:t>1.00</a:t>
                      </a:r>
                    </a:p>
                  </a:txBody>
                  <a:tcPr/>
                </a:tc>
                <a:extLst>
                  <a:ext uri="{0D108BD9-81ED-4DB2-BD59-A6C34878D82A}">
                    <a16:rowId xmlns:a16="http://schemas.microsoft.com/office/drawing/2014/main" val="2270704158"/>
                  </a:ext>
                </a:extLst>
              </a:tr>
            </a:tbl>
          </a:graphicData>
        </a:graphic>
      </p:graphicFrame>
    </p:spTree>
    <p:extLst>
      <p:ext uri="{BB962C8B-B14F-4D97-AF65-F5344CB8AC3E}">
        <p14:creationId xmlns:p14="http://schemas.microsoft.com/office/powerpoint/2010/main" val="1661449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Use of Charge Schemes for V</a:t>
            </a:r>
            <a:r>
              <a:rPr lang="en-CA" baseline="-25000" dirty="0"/>
              <a:t>IID</a:t>
            </a:r>
            <a:r>
              <a:rPr lang="en-CA" dirty="0"/>
              <a:t> and V</a:t>
            </a:r>
            <a:r>
              <a:rPr lang="en-CA" baseline="-25000" dirty="0"/>
              <a:t>IQ</a:t>
            </a:r>
            <a:r>
              <a:rPr lang="en-CA" dirty="0"/>
              <a:t> interactions</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14</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1" name="TextBox 40">
            <a:extLst>
              <a:ext uri="{FF2B5EF4-FFF2-40B4-BE49-F238E27FC236}">
                <a16:creationId xmlns:a16="http://schemas.microsoft.com/office/drawing/2014/main" id="{BE4AB138-BA9C-4549-A34D-0FD2BE4F581F}"/>
              </a:ext>
            </a:extLst>
          </p:cNvPr>
          <p:cNvSpPr txBox="1"/>
          <p:nvPr/>
        </p:nvSpPr>
        <p:spPr>
          <a:xfrm>
            <a:off x="4767770" y="1653568"/>
            <a:ext cx="4071009" cy="1077218"/>
          </a:xfrm>
          <a:prstGeom prst="rect">
            <a:avLst/>
          </a:prstGeom>
          <a:noFill/>
        </p:spPr>
        <p:txBody>
          <a:bodyPr wrap="square" rtlCol="0">
            <a:spAutoFit/>
          </a:bodyPr>
          <a:lstStyle/>
          <a:p>
            <a:pPr algn="ctr"/>
            <a:r>
              <a:rPr lang="en-CA" sz="1600" dirty="0"/>
              <a:t>Charges based on electrostatic potential mapping should be used for most accurate CCS calculations</a:t>
            </a:r>
          </a:p>
          <a:p>
            <a:pPr algn="ctr"/>
            <a:endParaRPr lang="en-US" sz="1600" dirty="0"/>
          </a:p>
        </p:txBody>
      </p:sp>
      <p:sp>
        <p:nvSpPr>
          <p:cNvPr id="43" name="TextBox 42">
            <a:extLst>
              <a:ext uri="{FF2B5EF4-FFF2-40B4-BE49-F238E27FC236}">
                <a16:creationId xmlns:a16="http://schemas.microsoft.com/office/drawing/2014/main" id="{D435C931-4D72-424A-856D-9256EE16B3D8}"/>
              </a:ext>
            </a:extLst>
          </p:cNvPr>
          <p:cNvSpPr txBox="1"/>
          <p:nvPr/>
        </p:nvSpPr>
        <p:spPr>
          <a:xfrm>
            <a:off x="5057900" y="3578144"/>
            <a:ext cx="3490750" cy="1323439"/>
          </a:xfrm>
          <a:prstGeom prst="rect">
            <a:avLst/>
          </a:prstGeom>
          <a:noFill/>
        </p:spPr>
        <p:txBody>
          <a:bodyPr wrap="square" rtlCol="0">
            <a:spAutoFit/>
          </a:bodyPr>
          <a:lstStyle/>
          <a:p>
            <a:pPr algn="ctr"/>
            <a:r>
              <a:rPr lang="en-CA" sz="1600" b="1" dirty="0"/>
              <a:t>We recommend the MK partition scheme, with partial charges constrained to reproduce the molecular dipole moment</a:t>
            </a:r>
            <a:endParaRPr lang="en-US" sz="1600" b="1" dirty="0"/>
          </a:p>
        </p:txBody>
      </p:sp>
      <p:pic>
        <p:nvPicPr>
          <p:cNvPr id="4" name="Picture 3">
            <a:extLst>
              <a:ext uri="{FF2B5EF4-FFF2-40B4-BE49-F238E27FC236}">
                <a16:creationId xmlns:a16="http://schemas.microsoft.com/office/drawing/2014/main" id="{7C449215-0B6B-4F23-B6C3-48C01DA1C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44" y="988014"/>
            <a:ext cx="3891187" cy="5347296"/>
          </a:xfrm>
          <a:prstGeom prst="rect">
            <a:avLst/>
          </a:prstGeom>
        </p:spPr>
      </p:pic>
    </p:spTree>
    <p:extLst>
      <p:ext uri="{BB962C8B-B14F-4D97-AF65-F5344CB8AC3E}">
        <p14:creationId xmlns:p14="http://schemas.microsoft.com/office/powerpoint/2010/main" val="486607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 y="434108"/>
            <a:ext cx="8677297" cy="1943331"/>
          </a:xfrm>
        </p:spPr>
        <p:txBody>
          <a:bodyPr>
            <a:normAutofit/>
          </a:bodyPr>
          <a:lstStyle/>
          <a:p>
            <a:pPr algn="ctr"/>
            <a:r>
              <a:rPr lang="en-GB" dirty="0"/>
              <a:t>Converting Gaussian output files to </a:t>
            </a:r>
            <a:r>
              <a:rPr lang="en-GB" dirty="0" err="1"/>
              <a:t>MobCal</a:t>
            </a:r>
            <a:r>
              <a:rPr lang="en-GB" dirty="0"/>
              <a:t> input files automatically</a:t>
            </a:r>
            <a:endParaRPr lang="en-US" dirty="0"/>
          </a:p>
        </p:txBody>
      </p:sp>
      <p:sp>
        <p:nvSpPr>
          <p:cNvPr id="5" name="Rectangle 4">
            <a:extLst>
              <a:ext uri="{FF2B5EF4-FFF2-40B4-BE49-F238E27FC236}">
                <a16:creationId xmlns:a16="http://schemas.microsoft.com/office/drawing/2014/main" id="{BCB9639F-0574-4B2E-883C-ABA0D9589691}"/>
              </a:ext>
            </a:extLst>
          </p:cNvPr>
          <p:cNvSpPr/>
          <p:nvPr/>
        </p:nvSpPr>
        <p:spPr>
          <a:xfrm>
            <a:off x="0" y="5844358"/>
            <a:ext cx="8609819" cy="1015663"/>
          </a:xfrm>
          <a:prstGeom prst="rect">
            <a:avLst/>
          </a:prstGeom>
        </p:spPr>
        <p:txBody>
          <a:bodyPr wrap="square">
            <a:spAutoFit/>
          </a:bodyPr>
          <a:lstStyle/>
          <a:p>
            <a:r>
              <a:rPr lang="en-US" sz="2400" b="1" dirty="0"/>
              <a:t>Hopkins Laboratory</a:t>
            </a:r>
          </a:p>
          <a:p>
            <a:r>
              <a:rPr lang="en-US" dirty="0"/>
              <a:t>Department of Chemistry</a:t>
            </a:r>
          </a:p>
          <a:p>
            <a:r>
              <a:rPr lang="en-US" dirty="0"/>
              <a:t>University of Waterloo</a:t>
            </a:r>
          </a:p>
        </p:txBody>
      </p:sp>
      <p:pic>
        <p:nvPicPr>
          <p:cNvPr id="3" name="Picture 2">
            <a:extLst>
              <a:ext uri="{FF2B5EF4-FFF2-40B4-BE49-F238E27FC236}">
                <a16:creationId xmlns:a16="http://schemas.microsoft.com/office/drawing/2014/main" id="{C02D9E35-F2A0-4270-ADA2-C90426EF5099}"/>
              </a:ext>
            </a:extLst>
          </p:cNvPr>
          <p:cNvPicPr>
            <a:picLocks noChangeAspect="1"/>
          </p:cNvPicPr>
          <p:nvPr/>
        </p:nvPicPr>
        <p:blipFill rotWithShape="1">
          <a:blip r:embed="rId3"/>
          <a:srcRect l="9638"/>
          <a:stretch/>
        </p:blipFill>
        <p:spPr>
          <a:xfrm>
            <a:off x="1965928" y="1871803"/>
            <a:ext cx="5212143" cy="3972555"/>
          </a:xfrm>
          <a:prstGeom prst="rect">
            <a:avLst/>
          </a:prstGeom>
        </p:spPr>
      </p:pic>
    </p:spTree>
    <p:extLst>
      <p:ext uri="{BB962C8B-B14F-4D97-AF65-F5344CB8AC3E}">
        <p14:creationId xmlns:p14="http://schemas.microsoft.com/office/powerpoint/2010/main" val="1533667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65A4C84-7B15-417B-9467-80F7FD2EC796}"/>
              </a:ext>
            </a:extLst>
          </p:cNvPr>
          <p:cNvGraphicFramePr/>
          <p:nvPr>
            <p:extLst>
              <p:ext uri="{D42A27DB-BD31-4B8C-83A1-F6EECF244321}">
                <p14:modId xmlns:p14="http://schemas.microsoft.com/office/powerpoint/2010/main" val="3263894456"/>
              </p:ext>
            </p:extLst>
          </p:nvPr>
        </p:nvGraphicFramePr>
        <p:xfrm>
          <a:off x="156803" y="1397000"/>
          <a:ext cx="8427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94914" y="434109"/>
            <a:ext cx="8717662" cy="895927"/>
          </a:xfrm>
        </p:spPr>
        <p:txBody>
          <a:bodyPr/>
          <a:lstStyle/>
          <a:p>
            <a:r>
              <a:rPr lang="en-CA" dirty="0"/>
              <a:t>Overview of the conversion routines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16</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2" name="TextBox 41">
            <a:extLst>
              <a:ext uri="{FF2B5EF4-FFF2-40B4-BE49-F238E27FC236}">
                <a16:creationId xmlns:a16="http://schemas.microsoft.com/office/drawing/2014/main" id="{DD6A7F12-4F82-47BA-9AD7-039F66005EB9}"/>
              </a:ext>
            </a:extLst>
          </p:cNvPr>
          <p:cNvSpPr txBox="1"/>
          <p:nvPr/>
        </p:nvSpPr>
        <p:spPr>
          <a:xfrm>
            <a:off x="449265" y="5141186"/>
            <a:ext cx="6595001" cy="830997"/>
          </a:xfrm>
          <a:prstGeom prst="rect">
            <a:avLst/>
          </a:prstGeom>
          <a:noFill/>
        </p:spPr>
        <p:txBody>
          <a:bodyPr wrap="square" rtlCol="0">
            <a:spAutoFit/>
          </a:bodyPr>
          <a:lstStyle/>
          <a:p>
            <a:r>
              <a:rPr lang="en-CA" sz="1600" dirty="0"/>
              <a:t>Blue boxes: Software packages / python routines / bash scripts</a:t>
            </a:r>
          </a:p>
          <a:p>
            <a:r>
              <a:rPr lang="en-CA" sz="1600" dirty="0"/>
              <a:t>Open boxes: Intermediate file types</a:t>
            </a:r>
          </a:p>
          <a:p>
            <a:pPr marL="285750" indent="-285750">
              <a:buFontTx/>
              <a:buChar char="-"/>
            </a:pPr>
            <a:endParaRPr lang="en-US" sz="1600" dirty="0"/>
          </a:p>
        </p:txBody>
      </p:sp>
    </p:spTree>
    <p:extLst>
      <p:ext uri="{BB962C8B-B14F-4D97-AF65-F5344CB8AC3E}">
        <p14:creationId xmlns:p14="http://schemas.microsoft.com/office/powerpoint/2010/main" val="1355368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Summary of provided modules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17</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37104" y="3536989"/>
            <a:ext cx="8833282" cy="3323987"/>
          </a:xfrm>
          <a:prstGeom prst="rect">
            <a:avLst/>
          </a:prstGeom>
        </p:spPr>
        <p:txBody>
          <a:bodyPr wrap="square">
            <a:spAutoFit/>
          </a:bodyPr>
          <a:lstStyle/>
          <a:p>
            <a:pPr marL="285750" indent="-285750">
              <a:buFont typeface="Wingdings" panose="05000000000000000000" pitchFamily="2" charset="2"/>
              <a:buChar char="§"/>
            </a:pPr>
            <a:r>
              <a:rPr lang="en-US" altLang="ko-KR" sz="1400" b="1" dirty="0"/>
              <a:t>Python folder: </a:t>
            </a:r>
            <a:r>
              <a:rPr lang="en-US" altLang="ko-KR" sz="1400" dirty="0"/>
              <a:t>Contains modules to convert between file formats to create .</a:t>
            </a:r>
            <a:r>
              <a:rPr lang="en-US" altLang="ko-KR" sz="1400" dirty="0" err="1"/>
              <a:t>mfj</a:t>
            </a:r>
            <a:r>
              <a:rPr lang="en-US" altLang="ko-KR" sz="1400" dirty="0"/>
              <a:t> (</a:t>
            </a:r>
            <a:r>
              <a:rPr lang="en-US" altLang="ko-KR" sz="1400" dirty="0" err="1"/>
              <a:t>MobCal</a:t>
            </a:r>
            <a:r>
              <a:rPr lang="en-US" altLang="ko-KR" sz="1400" dirty="0"/>
              <a:t>) inputs</a:t>
            </a:r>
            <a:endParaRPr lang="en-US" altLang="ko-KR" sz="1400" b="1" dirty="0"/>
          </a:p>
          <a:p>
            <a:pPr marL="285750" indent="-285750">
              <a:buFont typeface="Wingdings" panose="05000000000000000000" pitchFamily="2" charset="2"/>
              <a:buChar char="§"/>
            </a:pPr>
            <a:r>
              <a:rPr lang="en-US" altLang="ko-KR" sz="1400" b="1" dirty="0" err="1"/>
              <a:t>Test_Files</a:t>
            </a:r>
            <a:r>
              <a:rPr lang="en-US" altLang="ko-KR" sz="1400" dirty="0"/>
              <a:t>: Contains Gaussian outputs for testing purposes </a:t>
            </a:r>
          </a:p>
          <a:p>
            <a:pPr marL="285750" indent="-285750">
              <a:buFont typeface="Wingdings" panose="05000000000000000000" pitchFamily="2" charset="2"/>
              <a:buChar char="§"/>
            </a:pPr>
            <a:r>
              <a:rPr lang="en-US" altLang="ko-KR" sz="1400" b="1" dirty="0"/>
              <a:t>CCS-Extract.py: </a:t>
            </a:r>
            <a:r>
              <a:rPr lang="en-US" altLang="ko-KR" sz="1400" dirty="0"/>
              <a:t>Data mining script to extracting of CCS data upon file completion</a:t>
            </a:r>
            <a:endParaRPr lang="en-US" altLang="ko-KR" sz="1400" b="1" dirty="0"/>
          </a:p>
          <a:p>
            <a:pPr marL="285750" indent="-285750">
              <a:buFont typeface="Wingdings" panose="05000000000000000000" pitchFamily="2" charset="2"/>
              <a:buChar char="§"/>
            </a:pPr>
            <a:r>
              <a:rPr lang="en-US" altLang="ko-KR" sz="1400" b="1" dirty="0"/>
              <a:t>Mfj_creator.py</a:t>
            </a:r>
            <a:r>
              <a:rPr lang="en-US" altLang="ko-KR" sz="1400" dirty="0"/>
              <a:t>: generates </a:t>
            </a:r>
            <a:r>
              <a:rPr lang="en-US" altLang="ko-KR" sz="1400" b="1" dirty="0"/>
              <a:t>.</a:t>
            </a:r>
            <a:r>
              <a:rPr lang="en-US" altLang="ko-KR" sz="1400" b="1" dirty="0" err="1"/>
              <a:t>mfj</a:t>
            </a:r>
            <a:r>
              <a:rPr lang="en-US" altLang="ko-KR" sz="1400" dirty="0"/>
              <a:t> file from </a:t>
            </a:r>
            <a:r>
              <a:rPr lang="en-US" altLang="ko-KR" sz="1400" dirty="0" err="1"/>
              <a:t>atomtype</a:t>
            </a:r>
            <a:r>
              <a:rPr lang="en-US" altLang="ko-KR" sz="1400" dirty="0"/>
              <a:t> and charge information given in Gaussian outputs. Uses </a:t>
            </a:r>
            <a:r>
              <a:rPr lang="en-US" altLang="ko-KR" sz="1400" dirty="0" err="1"/>
              <a:t>OpenBabel</a:t>
            </a:r>
            <a:r>
              <a:rPr lang="en-US" altLang="ko-KR" sz="1400" dirty="0"/>
              <a:t>, sdf2xyz2sdf, and external python scripts found in the Python folder. See ReadMe.txt for details on use. </a:t>
            </a:r>
          </a:p>
          <a:p>
            <a:pPr marL="285750" indent="-285750">
              <a:buFont typeface="Wingdings" panose="05000000000000000000" pitchFamily="2" charset="2"/>
              <a:buChar char="§"/>
            </a:pPr>
            <a:r>
              <a:rPr lang="en-US" altLang="ko-KR" sz="1400" b="1" dirty="0" err="1"/>
              <a:t>MobCal_MPI.f</a:t>
            </a:r>
            <a:r>
              <a:rPr lang="en-US" altLang="ko-KR" sz="1400" b="1" dirty="0"/>
              <a:t>: </a:t>
            </a:r>
            <a:r>
              <a:rPr lang="en-US" altLang="ko-KR" sz="1400" dirty="0"/>
              <a:t>Fortran code</a:t>
            </a:r>
          </a:p>
          <a:p>
            <a:pPr marL="285750" indent="-285750">
              <a:buFont typeface="Wingdings" panose="05000000000000000000" pitchFamily="2" charset="2"/>
              <a:buChar char="§"/>
            </a:pPr>
            <a:r>
              <a:rPr lang="en-US" altLang="ko-KR" sz="1400" b="1" dirty="0"/>
              <a:t>MobCal_MPI.pptx</a:t>
            </a:r>
            <a:r>
              <a:rPr lang="en-US" altLang="ko-KR" sz="1400" dirty="0"/>
              <a:t>: This PowerPoint</a:t>
            </a:r>
          </a:p>
          <a:p>
            <a:pPr marL="285750" indent="-285750">
              <a:buFont typeface="Wingdings" panose="05000000000000000000" pitchFamily="2" charset="2"/>
              <a:buChar char="§"/>
            </a:pPr>
            <a:r>
              <a:rPr lang="en-US" altLang="ko-KR" sz="1400" b="1" dirty="0"/>
              <a:t>Read_Me.txt</a:t>
            </a:r>
            <a:r>
              <a:rPr lang="en-US" altLang="ko-KR" sz="1400" dirty="0"/>
              <a:t>: ReadMe file outlining the installation of software packages, use of the mfj_creator.py package, and submission of CCS calculations to HPC platforms</a:t>
            </a:r>
          </a:p>
          <a:p>
            <a:pPr marL="285750" indent="-285750">
              <a:buFont typeface="Wingdings" panose="05000000000000000000" pitchFamily="2" charset="2"/>
              <a:buChar char="§"/>
            </a:pPr>
            <a:r>
              <a:rPr lang="en-US" altLang="ko-KR" sz="1400" dirty="0"/>
              <a:t>Runmob_MPI.sh: Sample bash script for bulk submission of CCS jobs (for SLURM schedulers)</a:t>
            </a:r>
            <a:br>
              <a:rPr lang="en-US" altLang="ko-KR" sz="1400" dirty="0"/>
            </a:br>
            <a:endParaRPr lang="en-US" altLang="ko-KR" sz="1400" dirty="0"/>
          </a:p>
          <a:p>
            <a:pPr marL="285750" indent="-285750">
              <a:buFont typeface="Wingdings" panose="05000000000000000000" pitchFamily="2" charset="2"/>
              <a:buChar char="§"/>
            </a:pPr>
            <a:r>
              <a:rPr lang="en-US" altLang="ko-KR" sz="1400" b="1" dirty="0" err="1"/>
              <a:t>mass.prm</a:t>
            </a:r>
            <a:r>
              <a:rPr lang="en-US" altLang="ko-KR" sz="1400" dirty="0"/>
              <a:t>: summary of mass and </a:t>
            </a:r>
            <a:r>
              <a:rPr lang="en-US" altLang="ko-KR" sz="1400" dirty="0" err="1"/>
              <a:t>atomtype</a:t>
            </a:r>
            <a:r>
              <a:rPr lang="en-US" altLang="ko-KR" sz="1400" dirty="0"/>
              <a:t> information from Tinker </a:t>
            </a:r>
          </a:p>
          <a:p>
            <a:pPr marL="285750" indent="-285750">
              <a:buFont typeface="Wingdings" panose="05000000000000000000" pitchFamily="2" charset="2"/>
              <a:buChar char="§"/>
            </a:pPr>
            <a:r>
              <a:rPr lang="en-US" altLang="ko-KR" sz="1400" b="1" dirty="0" err="1"/>
              <a:t>vdw.prm</a:t>
            </a:r>
            <a:r>
              <a:rPr lang="en-US" altLang="ko-KR" sz="1400" dirty="0"/>
              <a:t>: summary of </a:t>
            </a:r>
            <a:r>
              <a:rPr lang="en-US" altLang="ko-KR" sz="1400" dirty="0" err="1"/>
              <a:t>vdw</a:t>
            </a:r>
            <a:r>
              <a:rPr lang="en-US" altLang="ko-KR" sz="1400" dirty="0"/>
              <a:t> parameters from the original publication for MMFF</a:t>
            </a:r>
          </a:p>
          <a:p>
            <a:pPr marL="285750" indent="-285750">
              <a:buFont typeface="Wingdings" panose="05000000000000000000" pitchFamily="2" charset="2"/>
              <a:buChar char="§"/>
            </a:pPr>
            <a:endParaRPr lang="ko-KR" altLang="en-US" sz="1400"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151882" y="1194568"/>
            <a:ext cx="4687372" cy="338554"/>
          </a:xfrm>
          <a:prstGeom prst="rect">
            <a:avLst/>
          </a:prstGeom>
          <a:noFill/>
        </p:spPr>
        <p:txBody>
          <a:bodyPr wrap="square" rtlCol="0">
            <a:spAutoFit/>
          </a:bodyPr>
          <a:lstStyle/>
          <a:p>
            <a:pPr algn="ctr"/>
            <a:r>
              <a:rPr lang="en-CA" sz="1600" dirty="0"/>
              <a:t>Main folder</a:t>
            </a:r>
            <a:endParaRPr lang="en-US" sz="1600" dirty="0"/>
          </a:p>
        </p:txBody>
      </p:sp>
      <p:sp>
        <p:nvSpPr>
          <p:cNvPr id="43" name="TextBox 42">
            <a:extLst>
              <a:ext uri="{FF2B5EF4-FFF2-40B4-BE49-F238E27FC236}">
                <a16:creationId xmlns:a16="http://schemas.microsoft.com/office/drawing/2014/main" id="{7118806B-7AFE-4484-892B-FC85EF58CAB7}"/>
              </a:ext>
            </a:extLst>
          </p:cNvPr>
          <p:cNvSpPr txBox="1"/>
          <p:nvPr/>
        </p:nvSpPr>
        <p:spPr>
          <a:xfrm>
            <a:off x="4572000" y="1160283"/>
            <a:ext cx="4687372" cy="338554"/>
          </a:xfrm>
          <a:prstGeom prst="rect">
            <a:avLst/>
          </a:prstGeom>
          <a:noFill/>
        </p:spPr>
        <p:txBody>
          <a:bodyPr wrap="square" rtlCol="0">
            <a:spAutoFit/>
          </a:bodyPr>
          <a:lstStyle/>
          <a:p>
            <a:pPr algn="ctr"/>
            <a:r>
              <a:rPr lang="en-CA" sz="1600" dirty="0"/>
              <a:t>Inside python folder</a:t>
            </a:r>
            <a:endParaRPr lang="en-US" sz="1600" dirty="0"/>
          </a:p>
        </p:txBody>
      </p:sp>
      <p:pic>
        <p:nvPicPr>
          <p:cNvPr id="4" name="Picture 3">
            <a:extLst>
              <a:ext uri="{FF2B5EF4-FFF2-40B4-BE49-F238E27FC236}">
                <a16:creationId xmlns:a16="http://schemas.microsoft.com/office/drawing/2014/main" id="{ACD663C2-E44C-4FDE-8CB9-14EC767FD76C}"/>
              </a:ext>
            </a:extLst>
          </p:cNvPr>
          <p:cNvPicPr>
            <a:picLocks noChangeAspect="1"/>
          </p:cNvPicPr>
          <p:nvPr/>
        </p:nvPicPr>
        <p:blipFill>
          <a:blip r:embed="rId3"/>
          <a:stretch>
            <a:fillRect/>
          </a:stretch>
        </p:blipFill>
        <p:spPr>
          <a:xfrm>
            <a:off x="47377" y="1554902"/>
            <a:ext cx="4398386" cy="1583059"/>
          </a:xfrm>
          <a:prstGeom prst="rect">
            <a:avLst/>
          </a:prstGeom>
        </p:spPr>
      </p:pic>
      <p:pic>
        <p:nvPicPr>
          <p:cNvPr id="11" name="Picture 10">
            <a:extLst>
              <a:ext uri="{FF2B5EF4-FFF2-40B4-BE49-F238E27FC236}">
                <a16:creationId xmlns:a16="http://schemas.microsoft.com/office/drawing/2014/main" id="{C15CCEEC-C973-4201-B791-4F484233E3DA}"/>
              </a:ext>
            </a:extLst>
          </p:cNvPr>
          <p:cNvPicPr>
            <a:picLocks noChangeAspect="1"/>
          </p:cNvPicPr>
          <p:nvPr/>
        </p:nvPicPr>
        <p:blipFill>
          <a:blip r:embed="rId4"/>
          <a:stretch>
            <a:fillRect/>
          </a:stretch>
        </p:blipFill>
        <p:spPr>
          <a:xfrm>
            <a:off x="4610348" y="1647987"/>
            <a:ext cx="4486275" cy="1143000"/>
          </a:xfrm>
          <a:prstGeom prst="rect">
            <a:avLst/>
          </a:prstGeom>
        </p:spPr>
      </p:pic>
      <p:sp>
        <p:nvSpPr>
          <p:cNvPr id="42" name="TextBox 41">
            <a:extLst>
              <a:ext uri="{FF2B5EF4-FFF2-40B4-BE49-F238E27FC236}">
                <a16:creationId xmlns:a16="http://schemas.microsoft.com/office/drawing/2014/main" id="{8C69DF3D-4EA5-48BC-BA49-52B9125DF26A}"/>
              </a:ext>
            </a:extLst>
          </p:cNvPr>
          <p:cNvSpPr txBox="1"/>
          <p:nvPr/>
        </p:nvSpPr>
        <p:spPr>
          <a:xfrm>
            <a:off x="2663493" y="3200804"/>
            <a:ext cx="3354163" cy="338554"/>
          </a:xfrm>
          <a:prstGeom prst="rect">
            <a:avLst/>
          </a:prstGeom>
          <a:noFill/>
        </p:spPr>
        <p:txBody>
          <a:bodyPr wrap="square" rtlCol="0">
            <a:spAutoFit/>
          </a:bodyPr>
          <a:lstStyle/>
          <a:p>
            <a:pPr algn="ctr"/>
            <a:r>
              <a:rPr lang="en-CA" sz="1600" dirty="0"/>
              <a:t>Main folder</a:t>
            </a:r>
            <a:endParaRPr lang="en-US" sz="1600" dirty="0"/>
          </a:p>
        </p:txBody>
      </p:sp>
    </p:spTree>
    <p:extLst>
      <p:ext uri="{BB962C8B-B14F-4D97-AF65-F5344CB8AC3E}">
        <p14:creationId xmlns:p14="http://schemas.microsoft.com/office/powerpoint/2010/main" val="3425906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Summary of provided modules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18</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37104" y="3536989"/>
            <a:ext cx="8833282" cy="954107"/>
          </a:xfrm>
          <a:prstGeom prst="rect">
            <a:avLst/>
          </a:prstGeom>
        </p:spPr>
        <p:txBody>
          <a:bodyPr wrap="square">
            <a:spAutoFit/>
          </a:bodyPr>
          <a:lstStyle/>
          <a:p>
            <a:pPr marL="285750" indent="-285750">
              <a:buFont typeface="Wingdings" panose="05000000000000000000" pitchFamily="2" charset="2"/>
              <a:buChar char="§"/>
            </a:pPr>
            <a:r>
              <a:rPr lang="en-US" altLang="ko-KR" sz="1400" b="1" dirty="0"/>
              <a:t>Main.py:  </a:t>
            </a:r>
            <a:r>
              <a:rPr lang="en-US" altLang="ko-KR" sz="1400" dirty="0"/>
              <a:t>The heart of the conversion software (do not edit this please)</a:t>
            </a:r>
          </a:p>
          <a:p>
            <a:pPr marL="285750" indent="-285750">
              <a:buFont typeface="Wingdings" panose="05000000000000000000" pitchFamily="2" charset="2"/>
              <a:buChar char="§"/>
            </a:pPr>
            <a:r>
              <a:rPr lang="en-US" altLang="ko-KR" sz="1400" b="1" dirty="0" err="1"/>
              <a:t>mass.prm</a:t>
            </a:r>
            <a:r>
              <a:rPr lang="en-US" altLang="ko-KR" sz="1400" dirty="0"/>
              <a:t>: summary of mass and </a:t>
            </a:r>
            <a:r>
              <a:rPr lang="en-US" altLang="ko-KR" sz="1400" dirty="0" err="1"/>
              <a:t>atomtype</a:t>
            </a:r>
            <a:r>
              <a:rPr lang="en-US" altLang="ko-KR" sz="1400" dirty="0"/>
              <a:t> information from Tinker </a:t>
            </a:r>
          </a:p>
          <a:p>
            <a:pPr marL="285750" indent="-285750">
              <a:buFont typeface="Wingdings" panose="05000000000000000000" pitchFamily="2" charset="2"/>
              <a:buChar char="§"/>
            </a:pPr>
            <a:r>
              <a:rPr lang="en-US" altLang="ko-KR" sz="1400" b="1" dirty="0" err="1"/>
              <a:t>vdw.prm</a:t>
            </a:r>
            <a:r>
              <a:rPr lang="en-US" altLang="ko-KR" sz="1400" dirty="0"/>
              <a:t>: summary of </a:t>
            </a:r>
            <a:r>
              <a:rPr lang="en-US" altLang="ko-KR" sz="1400" dirty="0" err="1"/>
              <a:t>vdw</a:t>
            </a:r>
            <a:r>
              <a:rPr lang="en-US" altLang="ko-KR" sz="1400" dirty="0"/>
              <a:t> parameters from the original publication for MMFF</a:t>
            </a:r>
          </a:p>
          <a:p>
            <a:pPr marL="285750" indent="-285750">
              <a:buFont typeface="Wingdings" panose="05000000000000000000" pitchFamily="2" charset="2"/>
              <a:buChar char="§"/>
            </a:pPr>
            <a:r>
              <a:rPr lang="en-CA" altLang="ko-KR" sz="1400" b="1" dirty="0"/>
              <a:t>xyz_to_mfj.py: </a:t>
            </a:r>
            <a:r>
              <a:rPr lang="en-CA" altLang="ko-KR" sz="1400" dirty="0"/>
              <a:t>A subroutine which converts </a:t>
            </a:r>
            <a:r>
              <a:rPr lang="en-CA" altLang="ko-KR" sz="1400" dirty="0" err="1"/>
              <a:t>tinkerXYZ</a:t>
            </a:r>
            <a:r>
              <a:rPr lang="en-CA" altLang="ko-KR" sz="1400" dirty="0"/>
              <a:t> files to </a:t>
            </a:r>
            <a:r>
              <a:rPr lang="en-CA" altLang="ko-KR" sz="1400" dirty="0" err="1"/>
              <a:t>mfj</a:t>
            </a:r>
            <a:r>
              <a:rPr lang="en-CA" altLang="ko-KR" sz="1400" dirty="0"/>
              <a:t> (</a:t>
            </a:r>
            <a:r>
              <a:rPr lang="en-CA" altLang="ko-KR" sz="1400" dirty="0" err="1"/>
              <a:t>MobCal</a:t>
            </a:r>
            <a:r>
              <a:rPr lang="en-CA" altLang="ko-KR" sz="1400" dirty="0"/>
              <a:t>) inputs (do not edit this)</a:t>
            </a:r>
            <a:endParaRPr lang="ko-KR" altLang="en-US" sz="1400" b="1"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151882" y="1194568"/>
            <a:ext cx="4687372" cy="338554"/>
          </a:xfrm>
          <a:prstGeom prst="rect">
            <a:avLst/>
          </a:prstGeom>
          <a:noFill/>
        </p:spPr>
        <p:txBody>
          <a:bodyPr wrap="square" rtlCol="0">
            <a:spAutoFit/>
          </a:bodyPr>
          <a:lstStyle/>
          <a:p>
            <a:pPr algn="ctr"/>
            <a:r>
              <a:rPr lang="en-CA" sz="1600" dirty="0"/>
              <a:t>Main folder</a:t>
            </a:r>
            <a:endParaRPr lang="en-US" sz="1600" dirty="0"/>
          </a:p>
        </p:txBody>
      </p:sp>
      <p:sp>
        <p:nvSpPr>
          <p:cNvPr id="43" name="TextBox 42">
            <a:extLst>
              <a:ext uri="{FF2B5EF4-FFF2-40B4-BE49-F238E27FC236}">
                <a16:creationId xmlns:a16="http://schemas.microsoft.com/office/drawing/2014/main" id="{7118806B-7AFE-4484-892B-FC85EF58CAB7}"/>
              </a:ext>
            </a:extLst>
          </p:cNvPr>
          <p:cNvSpPr txBox="1"/>
          <p:nvPr/>
        </p:nvSpPr>
        <p:spPr>
          <a:xfrm>
            <a:off x="4572000" y="1160283"/>
            <a:ext cx="4687372" cy="338554"/>
          </a:xfrm>
          <a:prstGeom prst="rect">
            <a:avLst/>
          </a:prstGeom>
          <a:noFill/>
        </p:spPr>
        <p:txBody>
          <a:bodyPr wrap="square" rtlCol="0">
            <a:spAutoFit/>
          </a:bodyPr>
          <a:lstStyle/>
          <a:p>
            <a:pPr algn="ctr"/>
            <a:r>
              <a:rPr lang="en-CA" sz="1600" dirty="0"/>
              <a:t>Inside python folder</a:t>
            </a:r>
            <a:endParaRPr lang="en-US" sz="1600" dirty="0"/>
          </a:p>
        </p:txBody>
      </p:sp>
      <p:pic>
        <p:nvPicPr>
          <p:cNvPr id="4" name="Picture 3">
            <a:extLst>
              <a:ext uri="{FF2B5EF4-FFF2-40B4-BE49-F238E27FC236}">
                <a16:creationId xmlns:a16="http://schemas.microsoft.com/office/drawing/2014/main" id="{ACD663C2-E44C-4FDE-8CB9-14EC767FD76C}"/>
              </a:ext>
            </a:extLst>
          </p:cNvPr>
          <p:cNvPicPr>
            <a:picLocks noChangeAspect="1"/>
          </p:cNvPicPr>
          <p:nvPr/>
        </p:nvPicPr>
        <p:blipFill>
          <a:blip r:embed="rId3"/>
          <a:stretch>
            <a:fillRect/>
          </a:stretch>
        </p:blipFill>
        <p:spPr>
          <a:xfrm>
            <a:off x="47377" y="1554902"/>
            <a:ext cx="4398386" cy="1583059"/>
          </a:xfrm>
          <a:prstGeom prst="rect">
            <a:avLst/>
          </a:prstGeom>
        </p:spPr>
      </p:pic>
      <p:pic>
        <p:nvPicPr>
          <p:cNvPr id="11" name="Picture 10">
            <a:extLst>
              <a:ext uri="{FF2B5EF4-FFF2-40B4-BE49-F238E27FC236}">
                <a16:creationId xmlns:a16="http://schemas.microsoft.com/office/drawing/2014/main" id="{C15CCEEC-C973-4201-B791-4F484233E3DA}"/>
              </a:ext>
            </a:extLst>
          </p:cNvPr>
          <p:cNvPicPr>
            <a:picLocks noChangeAspect="1"/>
          </p:cNvPicPr>
          <p:nvPr/>
        </p:nvPicPr>
        <p:blipFill>
          <a:blip r:embed="rId4"/>
          <a:stretch>
            <a:fillRect/>
          </a:stretch>
        </p:blipFill>
        <p:spPr>
          <a:xfrm>
            <a:off x="4610348" y="1647987"/>
            <a:ext cx="4486275" cy="1143000"/>
          </a:xfrm>
          <a:prstGeom prst="rect">
            <a:avLst/>
          </a:prstGeom>
        </p:spPr>
      </p:pic>
      <p:sp>
        <p:nvSpPr>
          <p:cNvPr id="42" name="TextBox 41">
            <a:extLst>
              <a:ext uri="{FF2B5EF4-FFF2-40B4-BE49-F238E27FC236}">
                <a16:creationId xmlns:a16="http://schemas.microsoft.com/office/drawing/2014/main" id="{8C69DF3D-4EA5-48BC-BA49-52B9125DF26A}"/>
              </a:ext>
            </a:extLst>
          </p:cNvPr>
          <p:cNvSpPr txBox="1"/>
          <p:nvPr/>
        </p:nvSpPr>
        <p:spPr>
          <a:xfrm>
            <a:off x="2663493" y="3200804"/>
            <a:ext cx="3354163" cy="338554"/>
          </a:xfrm>
          <a:prstGeom prst="rect">
            <a:avLst/>
          </a:prstGeom>
          <a:noFill/>
        </p:spPr>
        <p:txBody>
          <a:bodyPr wrap="square" rtlCol="0">
            <a:spAutoFit/>
          </a:bodyPr>
          <a:lstStyle/>
          <a:p>
            <a:pPr algn="ctr"/>
            <a:r>
              <a:rPr lang="en-CA" sz="1600" dirty="0"/>
              <a:t>Main folder</a:t>
            </a:r>
            <a:endParaRPr lang="en-US" sz="1600" dirty="0"/>
          </a:p>
        </p:txBody>
      </p:sp>
    </p:spTree>
    <p:extLst>
      <p:ext uri="{BB962C8B-B14F-4D97-AF65-F5344CB8AC3E}">
        <p14:creationId xmlns:p14="http://schemas.microsoft.com/office/powerpoint/2010/main" val="1436037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What the Python code does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19</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94914" y="1620160"/>
            <a:ext cx="8833282" cy="1169551"/>
          </a:xfrm>
          <a:prstGeom prst="rect">
            <a:avLst/>
          </a:prstGeom>
        </p:spPr>
        <p:txBody>
          <a:bodyPr wrap="square">
            <a:spAutoFit/>
          </a:bodyPr>
          <a:lstStyle/>
          <a:p>
            <a:pPr marL="285750" indent="-285750">
              <a:buFont typeface="Wingdings" panose="05000000000000000000" pitchFamily="2" charset="2"/>
              <a:buChar char="§"/>
            </a:pPr>
            <a:r>
              <a:rPr lang="en-US" altLang="ko-KR" sz="1400" dirty="0"/>
              <a:t>Conduct optimization and frequency calculations of multiple tautomers of a compound to find lowest energy conformer/protonation site. </a:t>
            </a:r>
          </a:p>
          <a:p>
            <a:pPr marL="285750" indent="-285750">
              <a:buFont typeface="Wingdings" panose="05000000000000000000" pitchFamily="2" charset="2"/>
              <a:buChar char="§"/>
            </a:pPr>
            <a:r>
              <a:rPr lang="en-US" altLang="ko-KR" sz="1400" dirty="0"/>
              <a:t>Conduct calculations at the B3LYP/6-31++g(d,p) level of theory with the </a:t>
            </a:r>
            <a:r>
              <a:rPr lang="en-US" altLang="ko-KR" sz="1400" dirty="0" err="1"/>
              <a:t>empiricaldispersion</a:t>
            </a:r>
            <a:r>
              <a:rPr lang="en-US" altLang="ko-KR" sz="1400" dirty="0"/>
              <a:t>=GD3 and pop=(</a:t>
            </a:r>
            <a:r>
              <a:rPr lang="en-US" altLang="ko-KR" sz="1400" dirty="0" err="1"/>
              <a:t>mk,dipole</a:t>
            </a:r>
            <a:r>
              <a:rPr lang="en-US" altLang="ko-KR" sz="1400" dirty="0"/>
              <a:t>) keywords</a:t>
            </a:r>
          </a:p>
          <a:p>
            <a:pPr marL="285750" indent="-285750">
              <a:buFont typeface="Wingdings" panose="05000000000000000000" pitchFamily="2" charset="2"/>
              <a:buChar char="§"/>
            </a:pPr>
            <a:r>
              <a:rPr lang="en-US" altLang="ko-KR" sz="1400" dirty="0"/>
              <a:t>Generate a .csv containing all of the .log files you wish to carry forward to </a:t>
            </a:r>
            <a:r>
              <a:rPr lang="en-US" altLang="ko-KR" sz="1400" dirty="0" err="1"/>
              <a:t>MobCal</a:t>
            </a:r>
            <a:endParaRPr lang="en-US" altLang="ko-KR" sz="1400"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265628" y="1261054"/>
            <a:ext cx="7636594" cy="338554"/>
          </a:xfrm>
          <a:prstGeom prst="rect">
            <a:avLst/>
          </a:prstGeom>
          <a:noFill/>
        </p:spPr>
        <p:txBody>
          <a:bodyPr wrap="square" rtlCol="0">
            <a:spAutoFit/>
          </a:bodyPr>
          <a:lstStyle/>
          <a:p>
            <a:r>
              <a:rPr lang="en-CA" sz="1600" dirty="0"/>
              <a:t>1. Reads in connectivity and partial charge data from Gaussian .log output files</a:t>
            </a:r>
            <a:endParaRPr lang="en-US" sz="1600" dirty="0"/>
          </a:p>
        </p:txBody>
      </p:sp>
      <p:sp>
        <p:nvSpPr>
          <p:cNvPr id="42" name="TextBox 41">
            <a:extLst>
              <a:ext uri="{FF2B5EF4-FFF2-40B4-BE49-F238E27FC236}">
                <a16:creationId xmlns:a16="http://schemas.microsoft.com/office/drawing/2014/main" id="{E10A5393-8ED6-4880-BE32-1AD86B0C66D2}"/>
              </a:ext>
            </a:extLst>
          </p:cNvPr>
          <p:cNvSpPr txBox="1"/>
          <p:nvPr/>
        </p:nvSpPr>
        <p:spPr>
          <a:xfrm>
            <a:off x="265628" y="2998324"/>
            <a:ext cx="4687372" cy="338554"/>
          </a:xfrm>
          <a:prstGeom prst="rect">
            <a:avLst/>
          </a:prstGeom>
          <a:noFill/>
        </p:spPr>
        <p:txBody>
          <a:bodyPr wrap="square" rtlCol="0">
            <a:spAutoFit/>
          </a:bodyPr>
          <a:lstStyle/>
          <a:p>
            <a:r>
              <a:rPr lang="en-CA" sz="1600" dirty="0"/>
              <a:t>See the ReadMe.txt for more details</a:t>
            </a:r>
            <a:endParaRPr lang="en-US" sz="1600" dirty="0"/>
          </a:p>
        </p:txBody>
      </p:sp>
    </p:spTree>
    <p:extLst>
      <p:ext uri="{BB962C8B-B14F-4D97-AF65-F5344CB8AC3E}">
        <p14:creationId xmlns:p14="http://schemas.microsoft.com/office/powerpoint/2010/main" val="2755723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(Brief) introduction of CCS calculations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5" name="TextBox 44">
            <a:extLst>
              <a:ext uri="{FF2B5EF4-FFF2-40B4-BE49-F238E27FC236}">
                <a16:creationId xmlns:a16="http://schemas.microsoft.com/office/drawing/2014/main" id="{3144EA35-60F8-43C9-986F-94DCD3C95032}"/>
              </a:ext>
            </a:extLst>
          </p:cNvPr>
          <p:cNvSpPr txBox="1"/>
          <p:nvPr/>
        </p:nvSpPr>
        <p:spPr>
          <a:xfrm>
            <a:off x="142513" y="3882560"/>
            <a:ext cx="8477570" cy="584775"/>
          </a:xfrm>
          <a:prstGeom prst="rect">
            <a:avLst/>
          </a:prstGeom>
          <a:noFill/>
        </p:spPr>
        <p:txBody>
          <a:bodyPr wrap="square" rtlCol="0">
            <a:spAutoFit/>
          </a:bodyPr>
          <a:lstStyle/>
          <a:p>
            <a:pPr algn="just"/>
            <a:r>
              <a:rPr lang="en-US" sz="1600" dirty="0"/>
              <a:t>A CCS value can be obtained analytically by looking at momentum transfer over all collision geometries, velocities, and impact parameters </a:t>
            </a:r>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51" name="TextBox 50">
            <a:extLst>
              <a:ext uri="{FF2B5EF4-FFF2-40B4-BE49-F238E27FC236}">
                <a16:creationId xmlns:a16="http://schemas.microsoft.com/office/drawing/2014/main" id="{EDD1B1F0-78A8-4CDC-A5A0-3E4669EAB037}"/>
              </a:ext>
            </a:extLst>
          </p:cNvPr>
          <p:cNvSpPr txBox="1"/>
          <p:nvPr/>
        </p:nvSpPr>
        <p:spPr>
          <a:xfrm>
            <a:off x="142513" y="1330036"/>
            <a:ext cx="8529971" cy="584775"/>
          </a:xfrm>
          <a:prstGeom prst="rect">
            <a:avLst/>
          </a:prstGeom>
          <a:noFill/>
        </p:spPr>
        <p:txBody>
          <a:bodyPr wrap="square" rtlCol="0">
            <a:spAutoFit/>
          </a:bodyPr>
          <a:lstStyle/>
          <a:p>
            <a:r>
              <a:rPr lang="en-US" sz="1600" dirty="0"/>
              <a:t>Collision cross section (CCS) is the effective area of interaction between buffer gas and ion, Yields insight into ion mobility (ie. Zero field Mason-</a:t>
            </a:r>
            <a:r>
              <a:rPr lang="en-US" sz="1600" dirty="0" err="1"/>
              <a:t>Schamp</a:t>
            </a:r>
            <a:r>
              <a:rPr lang="en-US" sz="1600" dirty="0"/>
              <a:t> equation)</a:t>
            </a:r>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3127483"/>
            <a:ext cx="8529971" cy="584775"/>
          </a:xfrm>
          <a:prstGeom prst="rect">
            <a:avLst/>
          </a:prstGeom>
          <a:noFill/>
        </p:spPr>
        <p:txBody>
          <a:bodyPr wrap="square" rtlCol="0">
            <a:spAutoFit/>
          </a:bodyPr>
          <a:lstStyle/>
          <a:p>
            <a:r>
              <a:rPr lang="en-US" sz="1600" dirty="0"/>
              <a:t>Where </a:t>
            </a:r>
            <a:r>
              <a:rPr lang="el-GR" sz="1600" dirty="0"/>
              <a:t>Ω</a:t>
            </a:r>
            <a:r>
              <a:rPr lang="en-CA" sz="1600" baseline="-25000" dirty="0"/>
              <a:t>avg</a:t>
            </a:r>
            <a:r>
              <a:rPr lang="en-CA" sz="1600" dirty="0"/>
              <a:t> is the orientationally averaged collision cross section (assumes all orientations are equally probable)</a:t>
            </a:r>
            <a:endParaRPr lang="en-US" sz="1600" dirty="0"/>
          </a:p>
        </p:txBody>
      </p:sp>
      <p:pic>
        <p:nvPicPr>
          <p:cNvPr id="9" name="Picture 8">
            <a:extLst>
              <a:ext uri="{FF2B5EF4-FFF2-40B4-BE49-F238E27FC236}">
                <a16:creationId xmlns:a16="http://schemas.microsoft.com/office/drawing/2014/main" id="{C7731447-8927-4D02-948C-E5AE21671165}"/>
              </a:ext>
            </a:extLst>
          </p:cNvPr>
          <p:cNvPicPr>
            <a:picLocks noChangeAspect="1"/>
          </p:cNvPicPr>
          <p:nvPr/>
        </p:nvPicPr>
        <p:blipFill>
          <a:blip r:embed="rId3"/>
          <a:stretch>
            <a:fillRect/>
          </a:stretch>
        </p:blipFill>
        <p:spPr>
          <a:xfrm>
            <a:off x="323295" y="4594515"/>
            <a:ext cx="5193437" cy="1274432"/>
          </a:xfrm>
          <a:prstGeom prst="rect">
            <a:avLst/>
          </a:prstGeom>
        </p:spPr>
      </p:pic>
      <p:sp>
        <p:nvSpPr>
          <p:cNvPr id="50" name="TextBox 49">
            <a:extLst>
              <a:ext uri="{FF2B5EF4-FFF2-40B4-BE49-F238E27FC236}">
                <a16:creationId xmlns:a16="http://schemas.microsoft.com/office/drawing/2014/main" id="{65EC4851-9994-4548-AF24-0EA8C8216646}"/>
              </a:ext>
            </a:extLst>
          </p:cNvPr>
          <p:cNvSpPr txBox="1"/>
          <p:nvPr/>
        </p:nvSpPr>
        <p:spPr>
          <a:xfrm>
            <a:off x="6229992" y="4693122"/>
            <a:ext cx="3291665" cy="1077218"/>
          </a:xfrm>
          <a:prstGeom prst="rect">
            <a:avLst/>
          </a:prstGeom>
          <a:noFill/>
        </p:spPr>
        <p:txBody>
          <a:bodyPr wrap="square" rtlCol="0">
            <a:spAutoFit/>
          </a:bodyPr>
          <a:lstStyle/>
          <a:p>
            <a:pPr algn="just"/>
            <a:r>
              <a:rPr lang="el-GR" sz="1600" dirty="0"/>
              <a:t>θ</a:t>
            </a:r>
            <a:r>
              <a:rPr lang="en-CA" sz="1600" dirty="0"/>
              <a:t>,</a:t>
            </a:r>
            <a:r>
              <a:rPr lang="el-GR" sz="1600" dirty="0"/>
              <a:t>φ</a:t>
            </a:r>
            <a:r>
              <a:rPr lang="en-CA" sz="1600" dirty="0"/>
              <a:t>,</a:t>
            </a:r>
            <a:r>
              <a:rPr lang="el-GR" sz="1600" dirty="0"/>
              <a:t>γ</a:t>
            </a:r>
            <a:r>
              <a:rPr lang="en-CA" sz="1600" dirty="0"/>
              <a:t> : </a:t>
            </a:r>
            <a:r>
              <a:rPr lang="en-CA" sz="1600" dirty="0">
                <a:solidFill>
                  <a:schemeClr val="accent1"/>
                </a:solidFill>
              </a:rPr>
              <a:t>orientation angles</a:t>
            </a:r>
          </a:p>
          <a:p>
            <a:pPr algn="just"/>
            <a:r>
              <a:rPr lang="en-CA" sz="1600" dirty="0"/>
              <a:t>g : </a:t>
            </a:r>
            <a:r>
              <a:rPr lang="en-CA" sz="1600" dirty="0">
                <a:solidFill>
                  <a:srgbClr val="FF0000"/>
                </a:solidFill>
              </a:rPr>
              <a:t>relative velocity</a:t>
            </a:r>
          </a:p>
          <a:p>
            <a:pPr algn="just"/>
            <a:r>
              <a:rPr lang="en-CA" sz="1600" dirty="0"/>
              <a:t>b : </a:t>
            </a:r>
            <a:r>
              <a:rPr lang="en-CA" sz="1600" dirty="0">
                <a:solidFill>
                  <a:srgbClr val="7030A0"/>
                </a:solidFill>
              </a:rPr>
              <a:t>impact parameter</a:t>
            </a:r>
          </a:p>
          <a:p>
            <a:pPr algn="just"/>
            <a:r>
              <a:rPr lang="el-GR" sz="1600" b="1" dirty="0"/>
              <a:t>χ</a:t>
            </a:r>
            <a:r>
              <a:rPr lang="en-CA" sz="1600" b="1" dirty="0"/>
              <a:t> : deflection angle</a:t>
            </a:r>
            <a:endParaRPr lang="en-US" sz="1600" b="1" dirty="0"/>
          </a:p>
        </p:txBody>
      </p:sp>
      <p:sp>
        <p:nvSpPr>
          <p:cNvPr id="3" name="Rectangle: Rounded Corners 2">
            <a:extLst>
              <a:ext uri="{FF2B5EF4-FFF2-40B4-BE49-F238E27FC236}">
                <a16:creationId xmlns:a16="http://schemas.microsoft.com/office/drawing/2014/main" id="{8F9942B6-651F-4071-89D3-9AFE05179283}"/>
              </a:ext>
            </a:extLst>
          </p:cNvPr>
          <p:cNvSpPr/>
          <p:nvPr/>
        </p:nvSpPr>
        <p:spPr>
          <a:xfrm>
            <a:off x="1411110" y="4594515"/>
            <a:ext cx="3262489" cy="699974"/>
          </a:xfrm>
          <a:prstGeom prst="roundRect">
            <a:avLst/>
          </a:prstGeom>
          <a:solidFill>
            <a:schemeClr val="accent1">
              <a:alpha val="28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1" name="Rectangle: Rounded Corners 40">
            <a:extLst>
              <a:ext uri="{FF2B5EF4-FFF2-40B4-BE49-F238E27FC236}">
                <a16:creationId xmlns:a16="http://schemas.microsoft.com/office/drawing/2014/main" id="{FE7E4E93-FC77-447C-843F-EF131B1983EA}"/>
              </a:ext>
            </a:extLst>
          </p:cNvPr>
          <p:cNvSpPr/>
          <p:nvPr/>
        </p:nvSpPr>
        <p:spPr>
          <a:xfrm>
            <a:off x="1165833" y="5294489"/>
            <a:ext cx="1452072" cy="699974"/>
          </a:xfrm>
          <a:prstGeom prst="roundRect">
            <a:avLst/>
          </a:prstGeom>
          <a:solidFill>
            <a:srgbClr val="FF0000">
              <a:alpha val="28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2" name="Rectangle: Rounded Corners 41">
            <a:extLst>
              <a:ext uri="{FF2B5EF4-FFF2-40B4-BE49-F238E27FC236}">
                <a16:creationId xmlns:a16="http://schemas.microsoft.com/office/drawing/2014/main" id="{EDF62A4D-B200-4D7C-BC71-B9914940E005}"/>
              </a:ext>
            </a:extLst>
          </p:cNvPr>
          <p:cNvSpPr/>
          <p:nvPr/>
        </p:nvSpPr>
        <p:spPr>
          <a:xfrm>
            <a:off x="2605128" y="5294489"/>
            <a:ext cx="2911603" cy="699974"/>
          </a:xfrm>
          <a:prstGeom prst="roundRect">
            <a:avLst/>
          </a:prstGeom>
          <a:solidFill>
            <a:srgbClr val="7030A0">
              <a:alpha val="28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A860509-DB28-455E-B183-3F53F1EDE54A}"/>
                  </a:ext>
                </a:extLst>
              </p:cNvPr>
              <p:cNvSpPr/>
              <p:nvPr/>
            </p:nvSpPr>
            <p:spPr>
              <a:xfrm>
                <a:off x="2317425" y="2058665"/>
                <a:ext cx="4046299"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𝐾</m:t>
                      </m:r>
                      <m:r>
                        <a:rPr lang="en-CA" i="0">
                          <a:latin typeface="Cambria Math" panose="02040503050406030204" pitchFamily="18" charset="0"/>
                        </a:rPr>
                        <m:t>=</m:t>
                      </m:r>
                      <m:f>
                        <m:fPr>
                          <m:ctrlPr>
                            <a:rPr lang="en-CA" i="1">
                              <a:latin typeface="Cambria Math" panose="02040503050406030204" pitchFamily="18" charset="0"/>
                            </a:rPr>
                          </m:ctrlPr>
                        </m:fPr>
                        <m:num>
                          <m:rad>
                            <m:radPr>
                              <m:degHide m:val="on"/>
                              <m:ctrlPr>
                                <a:rPr lang="en-CA" i="1">
                                  <a:latin typeface="Cambria Math" panose="02040503050406030204" pitchFamily="18" charset="0"/>
                                </a:rPr>
                              </m:ctrlPr>
                            </m:radPr>
                            <m:deg/>
                            <m:e>
                              <m:r>
                                <a:rPr lang="en-CA" i="0">
                                  <a:latin typeface="Cambria Math" panose="02040503050406030204" pitchFamily="18" charset="0"/>
                                </a:rPr>
                                <m:t>18</m:t>
                              </m:r>
                              <m:r>
                                <a:rPr lang="en-CA" i="1">
                                  <a:latin typeface="Cambria Math" panose="02040503050406030204" pitchFamily="18" charset="0"/>
                                </a:rPr>
                                <m:t>𝜋</m:t>
                              </m:r>
                            </m:e>
                          </m:rad>
                        </m:num>
                        <m:den>
                          <m:r>
                            <a:rPr lang="en-CA" i="0">
                              <a:latin typeface="Cambria Math" panose="02040503050406030204" pitchFamily="18" charset="0"/>
                            </a:rPr>
                            <m:t>16</m:t>
                          </m:r>
                        </m:den>
                      </m:f>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𝑚</m:t>
                                  </m:r>
                                </m:e>
                                <m:sub>
                                  <m:r>
                                    <a:rPr lang="en-CA" i="1">
                                      <a:latin typeface="Cambria Math" panose="02040503050406030204" pitchFamily="18" charset="0"/>
                                    </a:rPr>
                                    <m:t>𝑖𝑜𝑛</m:t>
                                  </m:r>
                                </m:sub>
                              </m:sSub>
                            </m:den>
                          </m:f>
                          <m:r>
                            <a:rPr lang="en-CA" i="0">
                              <a:latin typeface="Cambria Math" panose="02040503050406030204" pitchFamily="18" charset="0"/>
                            </a:rPr>
                            <m:t>+</m:t>
                          </m:r>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𝑚</m:t>
                                  </m:r>
                                </m:e>
                                <m:sub>
                                  <m:r>
                                    <a:rPr lang="en-CA" i="1">
                                      <a:latin typeface="Cambria Math" panose="02040503050406030204" pitchFamily="18" charset="0"/>
                                    </a:rPr>
                                    <m:t>𝑔𝑎𝑠</m:t>
                                  </m:r>
                                </m:sub>
                              </m:sSub>
                            </m:den>
                          </m:f>
                        </m:e>
                      </m:rad>
                      <m:f>
                        <m:fPr>
                          <m:ctrlPr>
                            <a:rPr lang="en-CA" i="1">
                              <a:latin typeface="Cambria Math" panose="02040503050406030204" pitchFamily="18" charset="0"/>
                            </a:rPr>
                          </m:ctrlPr>
                        </m:fPr>
                        <m:num>
                          <m:r>
                            <a:rPr lang="en-CA" i="1">
                              <a:latin typeface="Cambria Math" panose="02040503050406030204" pitchFamily="18" charset="0"/>
                            </a:rPr>
                            <m:t>𝑧𝑒</m:t>
                          </m:r>
                        </m:num>
                        <m:den>
                          <m:rad>
                            <m:radPr>
                              <m:degHide m:val="on"/>
                              <m:ctrlPr>
                                <a:rPr lang="en-CA" i="1">
                                  <a:latin typeface="Cambria Math" panose="02040503050406030204" pitchFamily="18" charset="0"/>
                                </a:rPr>
                              </m:ctrlPr>
                            </m:radPr>
                            <m:deg/>
                            <m:e>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e>
                          </m:rad>
                        </m:den>
                      </m:f>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m:rPr>
                                  <m:sty m:val="p"/>
                                </m:rPr>
                                <a:rPr lang="en-CA" i="0">
                                  <a:latin typeface="Cambria Math" panose="02040503050406030204" pitchFamily="18" charset="0"/>
                                </a:rPr>
                                <m:t>Ω</m:t>
                              </m:r>
                            </m:e>
                            <m:sub>
                              <m:r>
                                <a:rPr lang="en-CA" i="1">
                                  <a:latin typeface="Cambria Math" panose="02040503050406030204" pitchFamily="18" charset="0"/>
                                </a:rPr>
                                <m:t>𝑎𝑣𝑔</m:t>
                              </m:r>
                            </m:sub>
                          </m:sSub>
                        </m:den>
                      </m:f>
                      <m:f>
                        <m:fPr>
                          <m:ctrlPr>
                            <a:rPr lang="en-CA" i="1">
                              <a:latin typeface="Cambria Math" panose="02040503050406030204" pitchFamily="18" charset="0"/>
                            </a:rPr>
                          </m:ctrlPr>
                        </m:fPr>
                        <m:num>
                          <m:r>
                            <a:rPr lang="en-CA" i="0">
                              <a:latin typeface="Cambria Math" panose="02040503050406030204" pitchFamily="18" charset="0"/>
                            </a:rPr>
                            <m:t>1</m:t>
                          </m:r>
                        </m:num>
                        <m:den>
                          <m:r>
                            <a:rPr lang="en-CA" i="1">
                              <a:latin typeface="Cambria Math" panose="02040503050406030204" pitchFamily="18" charset="0"/>
                            </a:rPr>
                            <m:t>𝑁</m:t>
                          </m:r>
                        </m:den>
                      </m:f>
                    </m:oMath>
                  </m:oMathPara>
                </a14:m>
                <a:endParaRPr lang="en-CA" dirty="0"/>
              </a:p>
            </p:txBody>
          </p:sp>
        </mc:Choice>
        <mc:Fallback xmlns="">
          <p:sp>
            <p:nvSpPr>
              <p:cNvPr id="5" name="Rectangle 4">
                <a:extLst>
                  <a:ext uri="{FF2B5EF4-FFF2-40B4-BE49-F238E27FC236}">
                    <a16:creationId xmlns:a16="http://schemas.microsoft.com/office/drawing/2014/main" id="{DA860509-DB28-455E-B183-3F53F1EDE54A}"/>
                  </a:ext>
                </a:extLst>
              </p:cNvPr>
              <p:cNvSpPr>
                <a:spLocks noRot="1" noChangeAspect="1" noMove="1" noResize="1" noEditPoints="1" noAdjustHandles="1" noChangeArrowheads="1" noChangeShapeType="1" noTextEdit="1"/>
              </p:cNvSpPr>
              <p:nvPr/>
            </p:nvSpPr>
            <p:spPr>
              <a:xfrm>
                <a:off x="2317425" y="2058665"/>
                <a:ext cx="4046299" cy="910699"/>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96719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2655" y="1193545"/>
            <a:ext cx="8677375" cy="369332"/>
          </a:xfrm>
          <a:prstGeom prst="rect">
            <a:avLst/>
          </a:prstGeom>
          <a:noFill/>
        </p:spPr>
        <p:txBody>
          <a:bodyPr wrap="none" rtlCol="0">
            <a:spAutoFit/>
          </a:bodyPr>
          <a:lstStyle/>
          <a:p>
            <a:r>
              <a:rPr lang="en-US" altLang="ko-KR" dirty="0"/>
              <a:t>2. Converts gaussian output to a .</a:t>
            </a:r>
            <a:r>
              <a:rPr lang="en-US" altLang="ko-KR" dirty="0" err="1"/>
              <a:t>sdf</a:t>
            </a:r>
            <a:r>
              <a:rPr lang="en-US" altLang="ko-KR" dirty="0"/>
              <a:t> file (a type of coordinate file) using </a:t>
            </a:r>
            <a:r>
              <a:rPr lang="en-US" altLang="ko-KR" dirty="0" err="1"/>
              <a:t>OpenBabel</a:t>
            </a:r>
            <a:endParaRPr lang="en-US" altLang="ko-KR" dirty="0"/>
          </a:p>
        </p:txBody>
      </p:sp>
      <p:sp>
        <p:nvSpPr>
          <p:cNvPr id="11" name="TextBox 10"/>
          <p:cNvSpPr txBox="1"/>
          <p:nvPr/>
        </p:nvSpPr>
        <p:spPr>
          <a:xfrm>
            <a:off x="6415915" y="3640598"/>
            <a:ext cx="1055097" cy="369332"/>
          </a:xfrm>
          <a:prstGeom prst="rect">
            <a:avLst/>
          </a:prstGeom>
          <a:noFill/>
        </p:spPr>
        <p:txBody>
          <a:bodyPr wrap="none" rtlCol="0">
            <a:spAutoFit/>
          </a:bodyPr>
          <a:lstStyle/>
          <a:p>
            <a:r>
              <a:rPr lang="en-US" altLang="ko-KR" b="1" dirty="0"/>
              <a:t>a .</a:t>
            </a:r>
            <a:r>
              <a:rPr lang="en-US" altLang="ko-KR" b="1" dirty="0" err="1"/>
              <a:t>sdf</a:t>
            </a:r>
            <a:r>
              <a:rPr lang="en-US" altLang="ko-KR" b="1" dirty="0"/>
              <a:t> file</a:t>
            </a:r>
          </a:p>
        </p:txBody>
      </p:sp>
      <p:sp>
        <p:nvSpPr>
          <p:cNvPr id="7" name="Title 1">
            <a:extLst>
              <a:ext uri="{FF2B5EF4-FFF2-40B4-BE49-F238E27FC236}">
                <a16:creationId xmlns:a16="http://schemas.microsoft.com/office/drawing/2014/main" id="{159B1264-2E0E-4EF5-8AC1-2C90F031116A}"/>
              </a:ext>
            </a:extLst>
          </p:cNvPr>
          <p:cNvSpPr txBox="1">
            <a:spLocks/>
          </p:cNvSpPr>
          <p:nvPr/>
        </p:nvSpPr>
        <p:spPr>
          <a:xfrm>
            <a:off x="172336" y="118017"/>
            <a:ext cx="8717662" cy="895927"/>
          </a:xfrm>
          <a:prstGeom prst="rect">
            <a:avLst/>
          </a:prstGeom>
        </p:spPr>
        <p:txBody>
          <a:bodyPr vert="horz" lIns="0" tIns="45720" rIns="91440" bIns="45720" rtlCol="0" anchor="b">
            <a:noAutofit/>
          </a:bodyPr>
          <a:lstStyle>
            <a:lvl1pPr algn="l" defTabSz="685800" rtl="0" eaLnBrk="1" latinLnBrk="0" hangingPunct="1">
              <a:lnSpc>
                <a:spcPct val="85000"/>
              </a:lnSpc>
              <a:spcBef>
                <a:spcPct val="0"/>
              </a:spcBef>
              <a:buNone/>
              <a:defRPr sz="4050" b="0" kern="1200" spc="38" baseline="0">
                <a:solidFill>
                  <a:schemeClr val="tx1"/>
                </a:solidFill>
                <a:latin typeface="+mj-lt"/>
                <a:ea typeface="+mj-ea"/>
                <a:cs typeface="+mj-cs"/>
              </a:defRPr>
            </a:lvl1pPr>
          </a:lstStyle>
          <a:p>
            <a:r>
              <a:rPr lang="en-CA" sz="2700" dirty="0"/>
              <a:t>What the Python code does</a:t>
            </a:r>
            <a:endParaRPr lang="en-US" sz="2700" dirty="0"/>
          </a:p>
        </p:txBody>
      </p:sp>
      <p:pic>
        <p:nvPicPr>
          <p:cNvPr id="2" name="Picture 1">
            <a:extLst>
              <a:ext uri="{FF2B5EF4-FFF2-40B4-BE49-F238E27FC236}">
                <a16:creationId xmlns:a16="http://schemas.microsoft.com/office/drawing/2014/main" id="{8009BEDA-3912-4D54-A904-A6914C497B0E}"/>
              </a:ext>
            </a:extLst>
          </p:cNvPr>
          <p:cNvPicPr>
            <a:picLocks noChangeAspect="1"/>
          </p:cNvPicPr>
          <p:nvPr/>
        </p:nvPicPr>
        <p:blipFill>
          <a:blip r:embed="rId2"/>
          <a:stretch>
            <a:fillRect/>
          </a:stretch>
        </p:blipFill>
        <p:spPr>
          <a:xfrm>
            <a:off x="852982" y="1742478"/>
            <a:ext cx="4746305" cy="4277535"/>
          </a:xfrm>
          <a:prstGeom prst="rect">
            <a:avLst/>
          </a:prstGeom>
        </p:spPr>
      </p:pic>
    </p:spTree>
    <p:extLst>
      <p:ext uri="{BB962C8B-B14F-4D97-AF65-F5344CB8AC3E}">
        <p14:creationId xmlns:p14="http://schemas.microsoft.com/office/powerpoint/2010/main" val="8236846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0FF4D-AC23-4228-A35D-C8D5F8E49D7F}"/>
              </a:ext>
            </a:extLst>
          </p:cNvPr>
          <p:cNvPicPr>
            <a:picLocks noChangeAspect="1"/>
          </p:cNvPicPr>
          <p:nvPr/>
        </p:nvPicPr>
        <p:blipFill>
          <a:blip r:embed="rId2"/>
          <a:stretch>
            <a:fillRect/>
          </a:stretch>
        </p:blipFill>
        <p:spPr>
          <a:xfrm>
            <a:off x="419100" y="1019283"/>
            <a:ext cx="5304367" cy="3930693"/>
          </a:xfrm>
          <a:prstGeom prst="rect">
            <a:avLst/>
          </a:prstGeom>
        </p:spPr>
      </p:pic>
      <p:sp>
        <p:nvSpPr>
          <p:cNvPr id="8" name="TextBox 7"/>
          <p:cNvSpPr txBox="1"/>
          <p:nvPr/>
        </p:nvSpPr>
        <p:spPr>
          <a:xfrm>
            <a:off x="419100" y="533400"/>
            <a:ext cx="8444941" cy="646331"/>
          </a:xfrm>
          <a:prstGeom prst="rect">
            <a:avLst/>
          </a:prstGeom>
          <a:noFill/>
        </p:spPr>
        <p:txBody>
          <a:bodyPr wrap="none" rtlCol="0">
            <a:spAutoFit/>
          </a:bodyPr>
          <a:lstStyle/>
          <a:p>
            <a:r>
              <a:rPr lang="en-US" altLang="ko-KR" dirty="0"/>
              <a:t>3. Generate .xyz and .key file from the .</a:t>
            </a:r>
            <a:r>
              <a:rPr lang="en-US" altLang="ko-KR" dirty="0" err="1"/>
              <a:t>sdf</a:t>
            </a:r>
            <a:r>
              <a:rPr lang="en-US" altLang="ko-KR" dirty="0"/>
              <a:t> file using the </a:t>
            </a:r>
            <a:r>
              <a:rPr lang="en-US" altLang="ko-KR" b="1" dirty="0"/>
              <a:t>sdf2tinkerxyz</a:t>
            </a:r>
            <a:r>
              <a:rPr lang="en-US" altLang="ko-KR" dirty="0"/>
              <a:t> software</a:t>
            </a:r>
          </a:p>
          <a:p>
            <a:endParaRPr lang="en-US" altLang="ko-KR" dirty="0"/>
          </a:p>
        </p:txBody>
      </p:sp>
      <p:sp>
        <p:nvSpPr>
          <p:cNvPr id="7" name="TextBox 6"/>
          <p:cNvSpPr txBox="1"/>
          <p:nvPr/>
        </p:nvSpPr>
        <p:spPr>
          <a:xfrm>
            <a:off x="6075615" y="2830367"/>
            <a:ext cx="2077813" cy="369332"/>
          </a:xfrm>
          <a:prstGeom prst="rect">
            <a:avLst/>
          </a:prstGeom>
          <a:noFill/>
        </p:spPr>
        <p:txBody>
          <a:bodyPr wrap="none" rtlCol="0">
            <a:spAutoFit/>
          </a:bodyPr>
          <a:lstStyle/>
          <a:p>
            <a:r>
              <a:rPr lang="en-US" altLang="ko-KR" b="1" dirty="0"/>
              <a:t>a tinker .xyz file</a:t>
            </a:r>
          </a:p>
        </p:txBody>
      </p:sp>
      <p:sp>
        <p:nvSpPr>
          <p:cNvPr id="10" name="TextBox 9"/>
          <p:cNvSpPr txBox="1"/>
          <p:nvPr/>
        </p:nvSpPr>
        <p:spPr>
          <a:xfrm>
            <a:off x="4883077" y="5136139"/>
            <a:ext cx="4253188" cy="954107"/>
          </a:xfrm>
          <a:prstGeom prst="rect">
            <a:avLst/>
          </a:prstGeom>
          <a:noFill/>
        </p:spPr>
        <p:txBody>
          <a:bodyPr wrap="square" rtlCol="0">
            <a:spAutoFit/>
          </a:bodyPr>
          <a:lstStyle/>
          <a:p>
            <a:pPr algn="ctr"/>
            <a:r>
              <a:rPr lang="en-US" altLang="ko-KR" sz="1400" dirty="0"/>
              <a:t>The generated </a:t>
            </a:r>
            <a:r>
              <a:rPr lang="en-US" altLang="ko-KR" sz="1400" b="1" dirty="0"/>
              <a:t>.xyz </a:t>
            </a:r>
            <a:r>
              <a:rPr lang="en-US" altLang="ko-KR" sz="1400" dirty="0"/>
              <a:t>file has the information on atom types automatically assigned by the </a:t>
            </a:r>
            <a:r>
              <a:rPr lang="en-US" altLang="ko-KR" sz="1400" b="1" dirty="0"/>
              <a:t>sdf2tinkerxyz</a:t>
            </a:r>
            <a:r>
              <a:rPr lang="en-US" altLang="ko-KR" sz="1400" dirty="0"/>
              <a:t> software. It is recommended to check the assigned atom types.</a:t>
            </a:r>
          </a:p>
        </p:txBody>
      </p:sp>
      <p:cxnSp>
        <p:nvCxnSpPr>
          <p:cNvPr id="12" name="직선 화살표 연결선 11"/>
          <p:cNvCxnSpPr>
            <a:cxnSpLocks/>
          </p:cNvCxnSpPr>
          <p:nvPr/>
        </p:nvCxnSpPr>
        <p:spPr>
          <a:xfrm flipV="1">
            <a:off x="2861986" y="5101976"/>
            <a:ext cx="975712" cy="4733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3628402" y="1027303"/>
            <a:ext cx="418593" cy="39447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4E465322-A80C-45B5-8B5C-F6C45E362CA0}"/>
              </a:ext>
            </a:extLst>
          </p:cNvPr>
          <p:cNvSpPr txBox="1"/>
          <p:nvPr/>
        </p:nvSpPr>
        <p:spPr>
          <a:xfrm>
            <a:off x="1641297" y="5575284"/>
            <a:ext cx="2619628" cy="369332"/>
          </a:xfrm>
          <a:prstGeom prst="rect">
            <a:avLst/>
          </a:prstGeom>
          <a:noFill/>
        </p:spPr>
        <p:txBody>
          <a:bodyPr wrap="none" rtlCol="0">
            <a:spAutoFit/>
          </a:bodyPr>
          <a:lstStyle/>
          <a:p>
            <a:r>
              <a:rPr lang="en-CA" b="1" dirty="0">
                <a:solidFill>
                  <a:srgbClr val="FF0000"/>
                </a:solidFill>
              </a:rPr>
              <a:t>MMFF94 atom types</a:t>
            </a:r>
          </a:p>
        </p:txBody>
      </p:sp>
    </p:spTree>
    <p:extLst>
      <p:ext uri="{BB962C8B-B14F-4D97-AF65-F5344CB8AC3E}">
        <p14:creationId xmlns:p14="http://schemas.microsoft.com/office/powerpoint/2010/main" val="31307474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9100" y="533400"/>
            <a:ext cx="8444941" cy="646331"/>
          </a:xfrm>
          <a:prstGeom prst="rect">
            <a:avLst/>
          </a:prstGeom>
          <a:noFill/>
        </p:spPr>
        <p:txBody>
          <a:bodyPr wrap="none" rtlCol="0">
            <a:spAutoFit/>
          </a:bodyPr>
          <a:lstStyle/>
          <a:p>
            <a:r>
              <a:rPr lang="en-US" altLang="ko-KR" dirty="0"/>
              <a:t>2. Generate .xyz and .key file from the .</a:t>
            </a:r>
            <a:r>
              <a:rPr lang="en-US" altLang="ko-KR" dirty="0" err="1"/>
              <a:t>sdf</a:t>
            </a:r>
            <a:r>
              <a:rPr lang="en-US" altLang="ko-KR" dirty="0"/>
              <a:t> file using the </a:t>
            </a:r>
            <a:r>
              <a:rPr lang="en-US" altLang="ko-KR" b="1" dirty="0"/>
              <a:t>sdf2tinkerxyz</a:t>
            </a:r>
            <a:r>
              <a:rPr lang="en-US" altLang="ko-KR" dirty="0"/>
              <a:t> software</a:t>
            </a:r>
          </a:p>
          <a:p>
            <a:endParaRPr lang="en-US" altLang="ko-KR" dirty="0"/>
          </a:p>
        </p:txBody>
      </p:sp>
      <p:sp>
        <p:nvSpPr>
          <p:cNvPr id="7" name="TextBox 6"/>
          <p:cNvSpPr txBox="1"/>
          <p:nvPr/>
        </p:nvSpPr>
        <p:spPr>
          <a:xfrm>
            <a:off x="892391" y="995065"/>
            <a:ext cx="1308371" cy="369332"/>
          </a:xfrm>
          <a:prstGeom prst="rect">
            <a:avLst/>
          </a:prstGeom>
          <a:noFill/>
        </p:spPr>
        <p:txBody>
          <a:bodyPr wrap="none" rtlCol="0">
            <a:spAutoFit/>
          </a:bodyPr>
          <a:lstStyle/>
          <a:p>
            <a:r>
              <a:rPr lang="en-US" altLang="ko-KR" b="1" dirty="0"/>
              <a:t>a .key file</a:t>
            </a:r>
          </a:p>
        </p:txBody>
      </p:sp>
      <p:sp>
        <p:nvSpPr>
          <p:cNvPr id="14" name="Rectangle 13">
            <a:extLst>
              <a:ext uri="{FF2B5EF4-FFF2-40B4-BE49-F238E27FC236}">
                <a16:creationId xmlns:a16="http://schemas.microsoft.com/office/drawing/2014/main" id="{BB9644CB-5D60-4DE7-BBB9-713DA2D472A3}"/>
              </a:ext>
            </a:extLst>
          </p:cNvPr>
          <p:cNvSpPr/>
          <p:nvPr/>
        </p:nvSpPr>
        <p:spPr>
          <a:xfrm>
            <a:off x="2582245" y="1619754"/>
            <a:ext cx="5965708" cy="2246769"/>
          </a:xfrm>
          <a:prstGeom prst="rect">
            <a:avLst/>
          </a:prstGeom>
        </p:spPr>
        <p:txBody>
          <a:bodyPr wrap="square">
            <a:spAutoFit/>
          </a:bodyPr>
          <a:lstStyle/>
          <a:p>
            <a:pPr marL="285750" indent="-285750">
              <a:buFont typeface="Wingdings" panose="05000000000000000000" pitchFamily="2" charset="2"/>
              <a:buChar char="§"/>
            </a:pPr>
            <a:r>
              <a:rPr lang="en-US" altLang="ko-KR" sz="1400" dirty="0"/>
              <a:t>The generated </a:t>
            </a:r>
            <a:r>
              <a:rPr lang="en-US" altLang="ko-KR" sz="1400" b="1" dirty="0"/>
              <a:t>.key</a:t>
            </a:r>
            <a:r>
              <a:rPr lang="en-US" altLang="ko-KR" sz="1400" dirty="0"/>
              <a:t> file has the information on MMFF charges automatically assigned by the </a:t>
            </a:r>
            <a:r>
              <a:rPr lang="en-US" altLang="ko-KR" sz="1400" b="1" dirty="0"/>
              <a:t>sdf2tinkerxyz</a:t>
            </a:r>
            <a:r>
              <a:rPr lang="en-US" altLang="ko-KR" sz="1400" dirty="0"/>
              <a:t> software. Note that charges are sometimes improperly assigned, especially when multiple/uncommon protonation sites are present within a molecule. These charges aren’t the best, so it is not recommended to use these (note the charge assignments of zero for </a:t>
            </a:r>
            <a:r>
              <a:rPr lang="en-US" altLang="ko-KR" sz="1400" dirty="0" err="1"/>
              <a:t>amifostine</a:t>
            </a:r>
            <a:r>
              <a:rPr lang="en-US" altLang="ko-KR" sz="1400" dirty="0"/>
              <a:t>)</a:t>
            </a:r>
          </a:p>
          <a:p>
            <a:pPr marL="285750" indent="-285750">
              <a:buFont typeface="Wingdings" panose="05000000000000000000" pitchFamily="2" charset="2"/>
              <a:buChar char="§"/>
            </a:pPr>
            <a:endParaRPr lang="en-US" altLang="ko-KR" sz="1400" dirty="0"/>
          </a:p>
          <a:p>
            <a:pPr marL="285750" indent="-285750">
              <a:buFont typeface="Wingdings" panose="05000000000000000000" pitchFamily="2" charset="2"/>
              <a:buChar char="§"/>
            </a:pPr>
            <a:r>
              <a:rPr lang="en-US" altLang="ko-KR" sz="1400" dirty="0"/>
              <a:t>Instead, we replace the charges in the .key file with those generated by Gaussian by electrostatic potential mapping, and combine those in a final .</a:t>
            </a:r>
            <a:r>
              <a:rPr lang="en-US" altLang="ko-KR" sz="1400" dirty="0" err="1"/>
              <a:t>mfj</a:t>
            </a:r>
            <a:r>
              <a:rPr lang="en-US" altLang="ko-KR" sz="1400" dirty="0"/>
              <a:t> file</a:t>
            </a:r>
          </a:p>
        </p:txBody>
      </p:sp>
      <p:pic>
        <p:nvPicPr>
          <p:cNvPr id="2" name="Picture 1">
            <a:extLst>
              <a:ext uri="{FF2B5EF4-FFF2-40B4-BE49-F238E27FC236}">
                <a16:creationId xmlns:a16="http://schemas.microsoft.com/office/drawing/2014/main" id="{399F20FF-777C-4317-BC4F-4223F0D822DF}"/>
              </a:ext>
            </a:extLst>
          </p:cNvPr>
          <p:cNvPicPr>
            <a:picLocks noChangeAspect="1"/>
          </p:cNvPicPr>
          <p:nvPr/>
        </p:nvPicPr>
        <p:blipFill>
          <a:blip r:embed="rId2"/>
          <a:stretch>
            <a:fillRect/>
          </a:stretch>
        </p:blipFill>
        <p:spPr>
          <a:xfrm>
            <a:off x="722665" y="1519877"/>
            <a:ext cx="1647825" cy="4362450"/>
          </a:xfrm>
          <a:prstGeom prst="rect">
            <a:avLst/>
          </a:prstGeom>
        </p:spPr>
      </p:pic>
    </p:spTree>
    <p:extLst>
      <p:ext uri="{BB962C8B-B14F-4D97-AF65-F5344CB8AC3E}">
        <p14:creationId xmlns:p14="http://schemas.microsoft.com/office/powerpoint/2010/main" val="8255666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19100" y="533400"/>
            <a:ext cx="8572500" cy="923330"/>
          </a:xfrm>
          <a:prstGeom prst="rect">
            <a:avLst/>
          </a:prstGeom>
          <a:noFill/>
        </p:spPr>
        <p:txBody>
          <a:bodyPr wrap="square" rtlCol="0">
            <a:spAutoFit/>
          </a:bodyPr>
          <a:lstStyle/>
          <a:p>
            <a:r>
              <a:rPr lang="en-US" altLang="ko-KR" dirty="0"/>
              <a:t>3. Generate the </a:t>
            </a:r>
            <a:r>
              <a:rPr lang="en-US" altLang="ko-KR" b="1" dirty="0"/>
              <a:t>.</a:t>
            </a:r>
            <a:r>
              <a:rPr lang="en-US" altLang="ko-KR" b="1" dirty="0" err="1"/>
              <a:t>mfj</a:t>
            </a:r>
            <a:r>
              <a:rPr lang="en-US" altLang="ko-KR" dirty="0"/>
              <a:t> file for calculations using the </a:t>
            </a:r>
            <a:r>
              <a:rPr lang="en-US" altLang="ko-KR" b="1" dirty="0"/>
              <a:t>mfj_creator.py</a:t>
            </a:r>
            <a:r>
              <a:rPr lang="en-US" altLang="ko-KR" dirty="0"/>
              <a:t> python code. </a:t>
            </a:r>
            <a:r>
              <a:rPr lang="en-US" altLang="ko-KR" u="sng" dirty="0"/>
              <a:t>Do not </a:t>
            </a:r>
            <a:r>
              <a:rPr lang="en-US" altLang="ko-KR" dirty="0"/>
              <a:t>move the </a:t>
            </a:r>
            <a:r>
              <a:rPr lang="en-US" altLang="ko-KR" b="1" dirty="0" err="1"/>
              <a:t>mass.prm</a:t>
            </a:r>
            <a:r>
              <a:rPr lang="en-US" altLang="ko-KR" b="1" dirty="0"/>
              <a:t>,</a:t>
            </a:r>
            <a:r>
              <a:rPr lang="en-US" altLang="ko-KR" dirty="0"/>
              <a:t> </a:t>
            </a:r>
            <a:r>
              <a:rPr lang="en-US" altLang="ko-KR" b="1" dirty="0" err="1"/>
              <a:t>vdw.prm</a:t>
            </a:r>
            <a:r>
              <a:rPr lang="en-US" altLang="ko-KR" b="1" dirty="0"/>
              <a:t>, Main.py</a:t>
            </a:r>
            <a:r>
              <a:rPr lang="en-US" altLang="ko-KR" dirty="0"/>
              <a:t>, or </a:t>
            </a:r>
            <a:r>
              <a:rPr lang="en-US" altLang="ko-KR" b="1" dirty="0"/>
              <a:t>xyz_to_mfj.py</a:t>
            </a:r>
            <a:r>
              <a:rPr lang="en-US" altLang="ko-KR" dirty="0"/>
              <a:t> from the python directory.</a:t>
            </a:r>
          </a:p>
        </p:txBody>
      </p:sp>
      <p:sp>
        <p:nvSpPr>
          <p:cNvPr id="16" name="TextBox 15"/>
          <p:cNvSpPr txBox="1"/>
          <p:nvPr/>
        </p:nvSpPr>
        <p:spPr>
          <a:xfrm>
            <a:off x="207838" y="3307278"/>
            <a:ext cx="8811513" cy="2031325"/>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For information of deployment of the mfj_creator.py, see the REadMe.txt</a:t>
            </a:r>
          </a:p>
          <a:p>
            <a:pPr marL="285750" indent="-285750">
              <a:buFont typeface="Wingdings" panose="05000000000000000000" pitchFamily="2" charset="2"/>
              <a:buChar char="§"/>
            </a:pPr>
            <a:r>
              <a:rPr lang="en-US" altLang="ko-KR" dirty="0"/>
              <a:t>Always perform manual verification of atom type assignment! </a:t>
            </a:r>
          </a:p>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r>
              <a:rPr lang="en-US" altLang="ko-KR" dirty="0"/>
              <a:t>All errors will be written to a .csv file with the corresponding filename and specific error encountered</a:t>
            </a:r>
          </a:p>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endParaRPr lang="en-US" altLang="ko-KR" dirty="0"/>
          </a:p>
        </p:txBody>
      </p:sp>
      <p:pic>
        <p:nvPicPr>
          <p:cNvPr id="5" name="Picture 4">
            <a:extLst>
              <a:ext uri="{FF2B5EF4-FFF2-40B4-BE49-F238E27FC236}">
                <a16:creationId xmlns:a16="http://schemas.microsoft.com/office/drawing/2014/main" id="{C5BAAB22-A80F-467C-8063-673542C865EB}"/>
              </a:ext>
            </a:extLst>
          </p:cNvPr>
          <p:cNvPicPr>
            <a:picLocks noChangeAspect="1"/>
          </p:cNvPicPr>
          <p:nvPr/>
        </p:nvPicPr>
        <p:blipFill rotWithShape="1">
          <a:blip r:embed="rId2"/>
          <a:srcRect l="680"/>
          <a:stretch/>
        </p:blipFill>
        <p:spPr>
          <a:xfrm>
            <a:off x="164440" y="1597745"/>
            <a:ext cx="8854911" cy="1732478"/>
          </a:xfrm>
          <a:prstGeom prst="rect">
            <a:avLst/>
          </a:prstGeom>
        </p:spPr>
      </p:pic>
    </p:spTree>
    <p:extLst>
      <p:ext uri="{BB962C8B-B14F-4D97-AF65-F5344CB8AC3E}">
        <p14:creationId xmlns:p14="http://schemas.microsoft.com/office/powerpoint/2010/main" val="17730232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4876E-B46E-4B32-8ECA-7C142E657D68}"/>
              </a:ext>
            </a:extLst>
          </p:cNvPr>
          <p:cNvPicPr>
            <a:picLocks noChangeAspect="1"/>
          </p:cNvPicPr>
          <p:nvPr/>
        </p:nvPicPr>
        <p:blipFill rotWithShape="1">
          <a:blip r:embed="rId2"/>
          <a:srcRect b="11562"/>
          <a:stretch/>
        </p:blipFill>
        <p:spPr>
          <a:xfrm>
            <a:off x="419100" y="933450"/>
            <a:ext cx="8048625" cy="4767810"/>
          </a:xfrm>
          <a:prstGeom prst="rect">
            <a:avLst/>
          </a:prstGeom>
        </p:spPr>
      </p:pic>
      <p:sp>
        <p:nvSpPr>
          <p:cNvPr id="11" name="TextBox 10"/>
          <p:cNvSpPr txBox="1"/>
          <p:nvPr/>
        </p:nvSpPr>
        <p:spPr>
          <a:xfrm>
            <a:off x="419100" y="533400"/>
            <a:ext cx="8572500" cy="369332"/>
          </a:xfrm>
          <a:prstGeom prst="rect">
            <a:avLst/>
          </a:prstGeom>
          <a:noFill/>
        </p:spPr>
        <p:txBody>
          <a:bodyPr wrap="square" rtlCol="0">
            <a:spAutoFit/>
          </a:bodyPr>
          <a:lstStyle/>
          <a:p>
            <a:r>
              <a:rPr lang="en-US" altLang="ko-KR" dirty="0"/>
              <a:t>The </a:t>
            </a:r>
            <a:r>
              <a:rPr lang="en-US" altLang="ko-KR" b="1" dirty="0"/>
              <a:t>.</a:t>
            </a:r>
            <a:r>
              <a:rPr lang="en-US" altLang="ko-KR" b="1" dirty="0" err="1"/>
              <a:t>mfj</a:t>
            </a:r>
            <a:r>
              <a:rPr lang="en-US" altLang="ko-KR" b="1" dirty="0"/>
              <a:t> </a:t>
            </a:r>
            <a:r>
              <a:rPr lang="en-US" altLang="ko-KR" dirty="0"/>
              <a:t>file</a:t>
            </a:r>
          </a:p>
        </p:txBody>
      </p:sp>
      <p:sp>
        <p:nvSpPr>
          <p:cNvPr id="4" name="직사각형 3"/>
          <p:cNvSpPr/>
          <p:nvPr/>
        </p:nvSpPr>
        <p:spPr>
          <a:xfrm>
            <a:off x="5983111" y="1988526"/>
            <a:ext cx="2484614" cy="37766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p:nvPr/>
        </p:nvCxnSpPr>
        <p:spPr>
          <a:xfrm flipH="1">
            <a:off x="7168167" y="1552456"/>
            <a:ext cx="380783" cy="365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62116" y="1156740"/>
            <a:ext cx="2329484" cy="307777"/>
          </a:xfrm>
          <a:prstGeom prst="rect">
            <a:avLst/>
          </a:prstGeom>
          <a:noFill/>
        </p:spPr>
        <p:txBody>
          <a:bodyPr wrap="none" rtlCol="0">
            <a:spAutoFit/>
          </a:bodyPr>
          <a:lstStyle/>
          <a:p>
            <a:r>
              <a:rPr lang="en-US" altLang="ko-KR" sz="1400" b="1" dirty="0">
                <a:solidFill>
                  <a:srgbClr val="FF0000"/>
                </a:solidFill>
              </a:rPr>
              <a:t>MMFF </a:t>
            </a:r>
            <a:r>
              <a:rPr lang="en-US" altLang="ko-KR" sz="1400" b="1" dirty="0" err="1">
                <a:solidFill>
                  <a:srgbClr val="FF0000"/>
                </a:solidFill>
              </a:rPr>
              <a:t>vdw</a:t>
            </a:r>
            <a:r>
              <a:rPr lang="en-US" altLang="ko-KR" sz="1400" b="1" dirty="0">
                <a:solidFill>
                  <a:srgbClr val="FF0000"/>
                </a:solidFill>
              </a:rPr>
              <a:t> parameters</a:t>
            </a:r>
          </a:p>
        </p:txBody>
      </p:sp>
      <p:sp>
        <p:nvSpPr>
          <p:cNvPr id="10" name="TextBox 9">
            <a:extLst>
              <a:ext uri="{FF2B5EF4-FFF2-40B4-BE49-F238E27FC236}">
                <a16:creationId xmlns:a16="http://schemas.microsoft.com/office/drawing/2014/main" id="{146B3A28-0A1F-467E-B1A0-BC204F096C55}"/>
              </a:ext>
            </a:extLst>
          </p:cNvPr>
          <p:cNvSpPr txBox="1"/>
          <p:nvPr/>
        </p:nvSpPr>
        <p:spPr>
          <a:xfrm>
            <a:off x="4803915" y="1156740"/>
            <a:ext cx="1487908" cy="307777"/>
          </a:xfrm>
          <a:prstGeom prst="rect">
            <a:avLst/>
          </a:prstGeom>
          <a:noFill/>
        </p:spPr>
        <p:txBody>
          <a:bodyPr wrap="none" rtlCol="0">
            <a:spAutoFit/>
          </a:bodyPr>
          <a:lstStyle/>
          <a:p>
            <a:r>
              <a:rPr lang="en-US" altLang="ko-KR" sz="1400" b="1" dirty="0">
                <a:solidFill>
                  <a:schemeClr val="accent3"/>
                </a:solidFill>
              </a:rPr>
              <a:t>Partial charge</a:t>
            </a:r>
          </a:p>
        </p:txBody>
      </p:sp>
      <p:sp>
        <p:nvSpPr>
          <p:cNvPr id="12" name="직사각형 3">
            <a:extLst>
              <a:ext uri="{FF2B5EF4-FFF2-40B4-BE49-F238E27FC236}">
                <a16:creationId xmlns:a16="http://schemas.microsoft.com/office/drawing/2014/main" id="{CA45A742-C338-4FDE-82CE-C6B566A04697}"/>
              </a:ext>
            </a:extLst>
          </p:cNvPr>
          <p:cNvSpPr/>
          <p:nvPr/>
        </p:nvSpPr>
        <p:spPr>
          <a:xfrm>
            <a:off x="4854222" y="1983176"/>
            <a:ext cx="925689" cy="3776649"/>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20">
            <a:extLst>
              <a:ext uri="{FF2B5EF4-FFF2-40B4-BE49-F238E27FC236}">
                <a16:creationId xmlns:a16="http://schemas.microsoft.com/office/drawing/2014/main" id="{80BF0677-75F6-420E-B090-F0D5D7DC44E9}"/>
              </a:ext>
            </a:extLst>
          </p:cNvPr>
          <p:cNvCxnSpPr/>
          <p:nvPr/>
        </p:nvCxnSpPr>
        <p:spPr>
          <a:xfrm flipH="1">
            <a:off x="5317066" y="1544363"/>
            <a:ext cx="380783" cy="36562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직사각형 3">
            <a:extLst>
              <a:ext uri="{FF2B5EF4-FFF2-40B4-BE49-F238E27FC236}">
                <a16:creationId xmlns:a16="http://schemas.microsoft.com/office/drawing/2014/main" id="{8F677EF1-AB9C-4FE6-87B1-68DB92295A92}"/>
              </a:ext>
            </a:extLst>
          </p:cNvPr>
          <p:cNvSpPr/>
          <p:nvPr/>
        </p:nvSpPr>
        <p:spPr>
          <a:xfrm>
            <a:off x="3877113" y="1983176"/>
            <a:ext cx="925689" cy="377664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54EFC433-7894-41D1-AC38-1EDB4038410C}"/>
              </a:ext>
            </a:extLst>
          </p:cNvPr>
          <p:cNvSpPr txBox="1"/>
          <p:nvPr/>
        </p:nvSpPr>
        <p:spPr>
          <a:xfrm>
            <a:off x="3273768" y="1146348"/>
            <a:ext cx="1487909" cy="307777"/>
          </a:xfrm>
          <a:prstGeom prst="rect">
            <a:avLst/>
          </a:prstGeom>
          <a:noFill/>
        </p:spPr>
        <p:txBody>
          <a:bodyPr wrap="square" rtlCol="0">
            <a:spAutoFit/>
          </a:bodyPr>
          <a:lstStyle/>
          <a:p>
            <a:r>
              <a:rPr lang="en-US" altLang="ko-KR" sz="1400" b="1" dirty="0">
                <a:solidFill>
                  <a:srgbClr val="00B050"/>
                </a:solidFill>
              </a:rPr>
              <a:t>Atomic mass</a:t>
            </a:r>
          </a:p>
        </p:txBody>
      </p:sp>
      <p:cxnSp>
        <p:nvCxnSpPr>
          <p:cNvPr id="16" name="직선 화살표 연결선 20">
            <a:extLst>
              <a:ext uri="{FF2B5EF4-FFF2-40B4-BE49-F238E27FC236}">
                <a16:creationId xmlns:a16="http://schemas.microsoft.com/office/drawing/2014/main" id="{5995BC57-A6A2-4965-A313-254DBC9B0026}"/>
              </a:ext>
            </a:extLst>
          </p:cNvPr>
          <p:cNvCxnSpPr>
            <a:cxnSpLocks/>
          </p:cNvCxnSpPr>
          <p:nvPr/>
        </p:nvCxnSpPr>
        <p:spPr>
          <a:xfrm>
            <a:off x="4016415" y="1512690"/>
            <a:ext cx="379611" cy="3829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3">
            <a:extLst>
              <a:ext uri="{FF2B5EF4-FFF2-40B4-BE49-F238E27FC236}">
                <a16:creationId xmlns:a16="http://schemas.microsoft.com/office/drawing/2014/main" id="{5D197B24-EB44-4813-A56A-C5106CC8DF3A}"/>
              </a:ext>
            </a:extLst>
          </p:cNvPr>
          <p:cNvSpPr/>
          <p:nvPr/>
        </p:nvSpPr>
        <p:spPr>
          <a:xfrm>
            <a:off x="419100" y="1983175"/>
            <a:ext cx="3267875" cy="37766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20">
            <a:extLst>
              <a:ext uri="{FF2B5EF4-FFF2-40B4-BE49-F238E27FC236}">
                <a16:creationId xmlns:a16="http://schemas.microsoft.com/office/drawing/2014/main" id="{11580173-5B8C-49B7-B1F8-3A8851963A99}"/>
              </a:ext>
            </a:extLst>
          </p:cNvPr>
          <p:cNvCxnSpPr/>
          <p:nvPr/>
        </p:nvCxnSpPr>
        <p:spPr>
          <a:xfrm flipH="1">
            <a:off x="1752141" y="1483660"/>
            <a:ext cx="380783" cy="365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DA7F3B3-097F-4146-BDB5-03C5E3D4C664}"/>
              </a:ext>
            </a:extLst>
          </p:cNvPr>
          <p:cNvSpPr txBox="1"/>
          <p:nvPr/>
        </p:nvSpPr>
        <p:spPr>
          <a:xfrm>
            <a:off x="1053016" y="1145165"/>
            <a:ext cx="1627369" cy="307777"/>
          </a:xfrm>
          <a:prstGeom prst="rect">
            <a:avLst/>
          </a:prstGeom>
          <a:noFill/>
        </p:spPr>
        <p:txBody>
          <a:bodyPr wrap="none" rtlCol="0">
            <a:spAutoFit/>
          </a:bodyPr>
          <a:lstStyle/>
          <a:p>
            <a:r>
              <a:rPr lang="en-US" altLang="ko-KR" sz="1400" b="1" dirty="0" err="1">
                <a:solidFill>
                  <a:srgbClr val="FF0000"/>
                </a:solidFill>
              </a:rPr>
              <a:t>xyz</a:t>
            </a:r>
            <a:r>
              <a:rPr lang="en-US" altLang="ko-KR" sz="1400" b="1" dirty="0">
                <a:solidFill>
                  <a:srgbClr val="FF0000"/>
                </a:solidFill>
              </a:rPr>
              <a:t> coordinates</a:t>
            </a:r>
          </a:p>
        </p:txBody>
      </p:sp>
    </p:spTree>
    <p:extLst>
      <p:ext uri="{BB962C8B-B14F-4D97-AF65-F5344CB8AC3E}">
        <p14:creationId xmlns:p14="http://schemas.microsoft.com/office/powerpoint/2010/main" val="16954344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4876E-B46E-4B32-8ECA-7C142E657D68}"/>
              </a:ext>
            </a:extLst>
          </p:cNvPr>
          <p:cNvPicPr>
            <a:picLocks noChangeAspect="1"/>
          </p:cNvPicPr>
          <p:nvPr/>
        </p:nvPicPr>
        <p:blipFill rotWithShape="1">
          <a:blip r:embed="rId2"/>
          <a:srcRect b="11683"/>
          <a:stretch/>
        </p:blipFill>
        <p:spPr>
          <a:xfrm>
            <a:off x="419100" y="933450"/>
            <a:ext cx="8048625" cy="4761294"/>
          </a:xfrm>
          <a:prstGeom prst="rect">
            <a:avLst/>
          </a:prstGeom>
        </p:spPr>
      </p:pic>
      <p:sp>
        <p:nvSpPr>
          <p:cNvPr id="11" name="TextBox 10"/>
          <p:cNvSpPr txBox="1"/>
          <p:nvPr/>
        </p:nvSpPr>
        <p:spPr>
          <a:xfrm>
            <a:off x="419100" y="533400"/>
            <a:ext cx="8572500" cy="369332"/>
          </a:xfrm>
          <a:prstGeom prst="rect">
            <a:avLst/>
          </a:prstGeom>
          <a:noFill/>
        </p:spPr>
        <p:txBody>
          <a:bodyPr wrap="square" rtlCol="0">
            <a:spAutoFit/>
          </a:bodyPr>
          <a:lstStyle/>
          <a:p>
            <a:r>
              <a:rPr lang="en-US" altLang="ko-KR" dirty="0"/>
              <a:t>The </a:t>
            </a:r>
            <a:r>
              <a:rPr lang="en-US" altLang="ko-KR" b="1" dirty="0"/>
              <a:t>.</a:t>
            </a:r>
            <a:r>
              <a:rPr lang="en-US" altLang="ko-KR" b="1" dirty="0" err="1"/>
              <a:t>mfj</a:t>
            </a:r>
            <a:r>
              <a:rPr lang="en-US" altLang="ko-KR" b="1" dirty="0"/>
              <a:t> </a:t>
            </a:r>
            <a:r>
              <a:rPr lang="en-US" altLang="ko-KR" dirty="0"/>
              <a:t>file</a:t>
            </a:r>
          </a:p>
        </p:txBody>
      </p:sp>
      <p:sp>
        <p:nvSpPr>
          <p:cNvPr id="18" name="TextBox 17"/>
          <p:cNvSpPr txBox="1"/>
          <p:nvPr/>
        </p:nvSpPr>
        <p:spPr>
          <a:xfrm>
            <a:off x="2593075" y="5980837"/>
            <a:ext cx="8769820" cy="1754326"/>
          </a:xfrm>
          <a:prstGeom prst="rect">
            <a:avLst/>
          </a:prstGeom>
          <a:noFill/>
        </p:spPr>
        <p:txBody>
          <a:bodyPr wrap="square" rtlCol="0">
            <a:spAutoFit/>
          </a:bodyPr>
          <a:lstStyle/>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r>
              <a:rPr lang="en-US" altLang="ko-KR" dirty="0"/>
              <a:t>The original </a:t>
            </a:r>
            <a:r>
              <a:rPr lang="en-US" altLang="ko-KR" b="1" dirty="0" err="1"/>
              <a:t>Mobcal</a:t>
            </a:r>
            <a:r>
              <a:rPr lang="en-US" altLang="ko-KR" dirty="0"/>
              <a:t> code requires five information for an atom, which are: x coordinate, y coordinate, z coordinate, mass, and charge. In the modified code, four additional </a:t>
            </a:r>
            <a:r>
              <a:rPr lang="en-US" altLang="ko-KR" dirty="0" err="1"/>
              <a:t>vdw</a:t>
            </a:r>
            <a:r>
              <a:rPr lang="en-US" altLang="ko-KR" dirty="0"/>
              <a:t> parameters (</a:t>
            </a:r>
            <a:r>
              <a:rPr lang="el-GR" altLang="ko-KR" i="1" dirty="0"/>
              <a:t>α</a:t>
            </a:r>
            <a:r>
              <a:rPr lang="en-US" altLang="ko-KR" i="1" baseline="-25000" dirty="0" err="1"/>
              <a:t>i</a:t>
            </a:r>
            <a:r>
              <a:rPr lang="en-US" altLang="ko-KR" dirty="0"/>
              <a:t>, </a:t>
            </a:r>
            <a:r>
              <a:rPr lang="en-US" altLang="ko-KR" i="1" dirty="0"/>
              <a:t>N</a:t>
            </a:r>
            <a:r>
              <a:rPr lang="en-US" altLang="ko-KR" i="1" baseline="-25000" dirty="0"/>
              <a:t>i</a:t>
            </a:r>
            <a:r>
              <a:rPr lang="en-US" altLang="ko-KR" dirty="0"/>
              <a:t>, </a:t>
            </a:r>
            <a:r>
              <a:rPr lang="en-US" altLang="ko-KR" i="1" dirty="0"/>
              <a:t>A</a:t>
            </a:r>
            <a:r>
              <a:rPr lang="en-US" altLang="ko-KR" i="1" baseline="-25000" dirty="0"/>
              <a:t>i</a:t>
            </a:r>
            <a:r>
              <a:rPr lang="en-US" altLang="ko-KR" dirty="0"/>
              <a:t>, and </a:t>
            </a:r>
            <a:r>
              <a:rPr lang="en-US" altLang="ko-KR" i="1" dirty="0" err="1"/>
              <a:t>G</a:t>
            </a:r>
            <a:r>
              <a:rPr lang="en-US" altLang="ko-KR" i="1" baseline="-25000" dirty="0" err="1"/>
              <a:t>i</a:t>
            </a:r>
            <a:r>
              <a:rPr lang="en-US" altLang="ko-KR" dirty="0"/>
              <a:t>) need to be provided for each atom. This is done by the </a:t>
            </a:r>
            <a:r>
              <a:rPr lang="en-US" altLang="ko-KR" b="1" dirty="0" err="1"/>
              <a:t>xyztomfj</a:t>
            </a:r>
            <a:r>
              <a:rPr lang="en-US" altLang="ko-KR" dirty="0"/>
              <a:t> code, but manual verification is always recommended.</a:t>
            </a:r>
          </a:p>
        </p:txBody>
      </p:sp>
      <p:cxnSp>
        <p:nvCxnSpPr>
          <p:cNvPr id="5" name="Straight Arrow Connector 4">
            <a:extLst>
              <a:ext uri="{FF2B5EF4-FFF2-40B4-BE49-F238E27FC236}">
                <a16:creationId xmlns:a16="http://schemas.microsoft.com/office/drawing/2014/main" id="{6111DFB9-F1E5-44AC-9FE3-AF4107B3E145}"/>
              </a:ext>
            </a:extLst>
          </p:cNvPr>
          <p:cNvCxnSpPr/>
          <p:nvPr/>
        </p:nvCxnSpPr>
        <p:spPr>
          <a:xfrm flipH="1">
            <a:off x="1342663" y="1053296"/>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C852FD-1C3D-46AA-A8E6-EC564BC1AEB7}"/>
              </a:ext>
            </a:extLst>
          </p:cNvPr>
          <p:cNvCxnSpPr/>
          <p:nvPr/>
        </p:nvCxnSpPr>
        <p:spPr>
          <a:xfrm flipH="1">
            <a:off x="1342663" y="1180617"/>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25FB0F8-ED6F-41AE-A1B5-72470B163A44}"/>
              </a:ext>
            </a:extLst>
          </p:cNvPr>
          <p:cNvCxnSpPr/>
          <p:nvPr/>
        </p:nvCxnSpPr>
        <p:spPr>
          <a:xfrm flipH="1">
            <a:off x="1342663" y="1331088"/>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97297BB-5BA2-4477-B334-2886B62B27EE}"/>
              </a:ext>
            </a:extLst>
          </p:cNvPr>
          <p:cNvCxnSpPr/>
          <p:nvPr/>
        </p:nvCxnSpPr>
        <p:spPr>
          <a:xfrm flipH="1">
            <a:off x="1342663" y="1493133"/>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D0468C-4B28-4F7C-8ED7-A3F1B3137C82}"/>
              </a:ext>
            </a:extLst>
          </p:cNvPr>
          <p:cNvCxnSpPr/>
          <p:nvPr/>
        </p:nvCxnSpPr>
        <p:spPr>
          <a:xfrm flipH="1">
            <a:off x="1342663" y="1632030"/>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03C026-33DB-480A-9D67-A5864F4FFCBB}"/>
              </a:ext>
            </a:extLst>
          </p:cNvPr>
          <p:cNvCxnSpPr/>
          <p:nvPr/>
        </p:nvCxnSpPr>
        <p:spPr>
          <a:xfrm flipH="1">
            <a:off x="1342663" y="1782501"/>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9772DC-15A0-4CA1-BA07-E39DB2E4E00D}"/>
              </a:ext>
            </a:extLst>
          </p:cNvPr>
          <p:cNvCxnSpPr/>
          <p:nvPr/>
        </p:nvCxnSpPr>
        <p:spPr>
          <a:xfrm flipH="1">
            <a:off x="1342663" y="1944546"/>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1F1A706-79A5-4C8C-89FD-D39C06B551F5}"/>
              </a:ext>
            </a:extLst>
          </p:cNvPr>
          <p:cNvSpPr txBox="1"/>
          <p:nvPr/>
        </p:nvSpPr>
        <p:spPr>
          <a:xfrm>
            <a:off x="2593075" y="922821"/>
            <a:ext cx="444352" cy="246221"/>
          </a:xfrm>
          <a:prstGeom prst="rect">
            <a:avLst/>
          </a:prstGeom>
          <a:noFill/>
        </p:spPr>
        <p:txBody>
          <a:bodyPr wrap="none" rtlCol="0">
            <a:spAutoFit/>
          </a:bodyPr>
          <a:lstStyle/>
          <a:p>
            <a:r>
              <a:rPr lang="en-CA" sz="1000" dirty="0"/>
              <a:t>Title</a:t>
            </a:r>
          </a:p>
        </p:txBody>
      </p:sp>
      <p:sp>
        <p:nvSpPr>
          <p:cNvPr id="30" name="TextBox 29">
            <a:extLst>
              <a:ext uri="{FF2B5EF4-FFF2-40B4-BE49-F238E27FC236}">
                <a16:creationId xmlns:a16="http://schemas.microsoft.com/office/drawing/2014/main" id="{34EF7002-42E1-4A86-BD4C-8C62B8B7F7F8}"/>
              </a:ext>
            </a:extLst>
          </p:cNvPr>
          <p:cNvSpPr txBox="1"/>
          <p:nvPr/>
        </p:nvSpPr>
        <p:spPr>
          <a:xfrm>
            <a:off x="2593075" y="1048568"/>
            <a:ext cx="1476686" cy="246221"/>
          </a:xfrm>
          <a:prstGeom prst="rect">
            <a:avLst/>
          </a:prstGeom>
          <a:noFill/>
        </p:spPr>
        <p:txBody>
          <a:bodyPr wrap="none" rtlCol="0">
            <a:spAutoFit/>
          </a:bodyPr>
          <a:lstStyle/>
          <a:p>
            <a:r>
              <a:rPr lang="en-CA" sz="1000" dirty="0"/>
              <a:t>Number of conformers</a:t>
            </a:r>
          </a:p>
        </p:txBody>
      </p:sp>
      <p:sp>
        <p:nvSpPr>
          <p:cNvPr id="31" name="TextBox 30">
            <a:extLst>
              <a:ext uri="{FF2B5EF4-FFF2-40B4-BE49-F238E27FC236}">
                <a16:creationId xmlns:a16="http://schemas.microsoft.com/office/drawing/2014/main" id="{9F89615C-3CDD-45E4-9EEE-27EC6696BA58}"/>
              </a:ext>
            </a:extLst>
          </p:cNvPr>
          <p:cNvSpPr txBox="1"/>
          <p:nvPr/>
        </p:nvSpPr>
        <p:spPr>
          <a:xfrm>
            <a:off x="2593075" y="1208914"/>
            <a:ext cx="1173719" cy="246221"/>
          </a:xfrm>
          <a:prstGeom prst="rect">
            <a:avLst/>
          </a:prstGeom>
          <a:noFill/>
        </p:spPr>
        <p:txBody>
          <a:bodyPr wrap="none" rtlCol="0">
            <a:spAutoFit/>
          </a:bodyPr>
          <a:lstStyle/>
          <a:p>
            <a:r>
              <a:rPr lang="en-CA" sz="1000" dirty="0"/>
              <a:t>Number of atoms</a:t>
            </a:r>
          </a:p>
        </p:txBody>
      </p:sp>
      <p:sp>
        <p:nvSpPr>
          <p:cNvPr id="32" name="TextBox 31">
            <a:extLst>
              <a:ext uri="{FF2B5EF4-FFF2-40B4-BE49-F238E27FC236}">
                <a16:creationId xmlns:a16="http://schemas.microsoft.com/office/drawing/2014/main" id="{FFFB1D65-692A-4D77-94C4-EE1F083E02A7}"/>
              </a:ext>
            </a:extLst>
          </p:cNvPr>
          <p:cNvSpPr txBox="1"/>
          <p:nvPr/>
        </p:nvSpPr>
        <p:spPr>
          <a:xfrm>
            <a:off x="2593075" y="1370958"/>
            <a:ext cx="4221027" cy="246221"/>
          </a:xfrm>
          <a:prstGeom prst="rect">
            <a:avLst/>
          </a:prstGeom>
          <a:noFill/>
        </p:spPr>
        <p:txBody>
          <a:bodyPr wrap="none" rtlCol="0">
            <a:spAutoFit/>
          </a:bodyPr>
          <a:lstStyle/>
          <a:p>
            <a:r>
              <a:rPr lang="en-CA" sz="1000" dirty="0"/>
              <a:t>Specifies coordinates to be read in angstroms (ang) or atomic units (au)</a:t>
            </a:r>
          </a:p>
        </p:txBody>
      </p:sp>
      <p:sp>
        <p:nvSpPr>
          <p:cNvPr id="33" name="TextBox 32">
            <a:extLst>
              <a:ext uri="{FF2B5EF4-FFF2-40B4-BE49-F238E27FC236}">
                <a16:creationId xmlns:a16="http://schemas.microsoft.com/office/drawing/2014/main" id="{594DCC42-E11B-4194-9064-4B7E2BC8F194}"/>
              </a:ext>
            </a:extLst>
          </p:cNvPr>
          <p:cNvSpPr txBox="1"/>
          <p:nvPr/>
        </p:nvSpPr>
        <p:spPr>
          <a:xfrm>
            <a:off x="2593075" y="1533002"/>
            <a:ext cx="5545108" cy="246221"/>
          </a:xfrm>
          <a:prstGeom prst="rect">
            <a:avLst/>
          </a:prstGeom>
          <a:noFill/>
        </p:spPr>
        <p:txBody>
          <a:bodyPr wrap="none" rtlCol="0">
            <a:spAutoFit/>
          </a:bodyPr>
          <a:lstStyle/>
          <a:p>
            <a:r>
              <a:rPr lang="en-CA" sz="1000" dirty="0"/>
              <a:t>Specifies if a custom, specified (calc), equal (equal), or no (none) partial charge scheme is used </a:t>
            </a:r>
          </a:p>
        </p:txBody>
      </p:sp>
      <p:sp>
        <p:nvSpPr>
          <p:cNvPr id="34" name="TextBox 33">
            <a:extLst>
              <a:ext uri="{FF2B5EF4-FFF2-40B4-BE49-F238E27FC236}">
                <a16:creationId xmlns:a16="http://schemas.microsoft.com/office/drawing/2014/main" id="{FCEF0150-65D2-44CB-AD68-AD781DDD7D17}"/>
              </a:ext>
            </a:extLst>
          </p:cNvPr>
          <p:cNvSpPr txBox="1"/>
          <p:nvPr/>
        </p:nvSpPr>
        <p:spPr>
          <a:xfrm>
            <a:off x="2593075" y="1671898"/>
            <a:ext cx="3188693" cy="246221"/>
          </a:xfrm>
          <a:prstGeom prst="rect">
            <a:avLst/>
          </a:prstGeom>
          <a:noFill/>
        </p:spPr>
        <p:txBody>
          <a:bodyPr wrap="none" rtlCol="0">
            <a:spAutoFit/>
          </a:bodyPr>
          <a:lstStyle/>
          <a:p>
            <a:r>
              <a:rPr lang="en-CA" sz="1000" dirty="0"/>
              <a:t>Scaling factor for </a:t>
            </a:r>
            <a:r>
              <a:rPr lang="en-CA" sz="1000" dirty="0" err="1"/>
              <a:t>xyz</a:t>
            </a:r>
            <a:r>
              <a:rPr lang="en-CA" sz="1000" dirty="0"/>
              <a:t> coordinates. Typically is 1.0000</a:t>
            </a:r>
          </a:p>
        </p:txBody>
      </p:sp>
      <p:sp>
        <p:nvSpPr>
          <p:cNvPr id="35" name="TextBox 34">
            <a:extLst>
              <a:ext uri="{FF2B5EF4-FFF2-40B4-BE49-F238E27FC236}">
                <a16:creationId xmlns:a16="http://schemas.microsoft.com/office/drawing/2014/main" id="{D4F29694-BB5E-4BC8-A91A-8D86CF8C7A43}"/>
              </a:ext>
            </a:extLst>
          </p:cNvPr>
          <p:cNvSpPr txBox="1"/>
          <p:nvPr/>
        </p:nvSpPr>
        <p:spPr>
          <a:xfrm>
            <a:off x="2593075" y="1833942"/>
            <a:ext cx="6311343" cy="246221"/>
          </a:xfrm>
          <a:prstGeom prst="rect">
            <a:avLst/>
          </a:prstGeom>
          <a:noFill/>
        </p:spPr>
        <p:txBody>
          <a:bodyPr wrap="none" rtlCol="0">
            <a:spAutoFit/>
          </a:bodyPr>
          <a:lstStyle/>
          <a:p>
            <a:r>
              <a:rPr lang="en-CA" sz="1000" dirty="0"/>
              <a:t>(# of cycles) (# of velocity integration points) (# of impact parameter integration points) (gas; 1 = He, 2 = N2)</a:t>
            </a:r>
          </a:p>
        </p:txBody>
      </p:sp>
    </p:spTree>
    <p:extLst>
      <p:ext uri="{BB962C8B-B14F-4D97-AF65-F5344CB8AC3E}">
        <p14:creationId xmlns:p14="http://schemas.microsoft.com/office/powerpoint/2010/main" val="37438966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19100" y="533400"/>
            <a:ext cx="8572500" cy="3139321"/>
          </a:xfrm>
          <a:prstGeom prst="rect">
            <a:avLst/>
          </a:prstGeom>
          <a:noFill/>
        </p:spPr>
        <p:txBody>
          <a:bodyPr wrap="square" rtlCol="0">
            <a:spAutoFit/>
          </a:bodyPr>
          <a:lstStyle/>
          <a:p>
            <a:r>
              <a:rPr lang="en-US" altLang="ko-KR" dirty="0"/>
              <a:t>4. Compile on HPC clusters. Most have legacy Fortran compilers with usage criteria listed on their websites. E.g., for Graham (compute Canada; </a:t>
            </a:r>
            <a:r>
              <a:rPr lang="en-US" altLang="ko-KR" dirty="0" err="1"/>
              <a:t>Sharcnet</a:t>
            </a:r>
            <a:r>
              <a:rPr lang="en-US" altLang="ko-KR" dirty="0"/>
              <a:t> consortium):</a:t>
            </a:r>
          </a:p>
          <a:p>
            <a:endParaRPr lang="en-US" altLang="ko-KR" b="1" dirty="0"/>
          </a:p>
          <a:p>
            <a:r>
              <a:rPr lang="en-US" altLang="ko-KR" b="1" dirty="0"/>
              <a:t>To compile: </a:t>
            </a:r>
          </a:p>
          <a:p>
            <a:r>
              <a:rPr lang="en-US" altLang="ko-KR" dirty="0"/>
              <a:t>Mpif90 -</a:t>
            </a:r>
            <a:r>
              <a:rPr lang="en-US" altLang="ko-KR" dirty="0" err="1"/>
              <a:t>Ofast</a:t>
            </a:r>
            <a:r>
              <a:rPr lang="en-US" altLang="ko-KR" dirty="0"/>
              <a:t> –o MobCal_MPI.exe </a:t>
            </a:r>
            <a:r>
              <a:rPr lang="en-US" altLang="ko-KR" dirty="0" err="1"/>
              <a:t>MobCal_MPI.f</a:t>
            </a:r>
            <a:endParaRPr lang="en-US" altLang="ko-KR" dirty="0"/>
          </a:p>
          <a:p>
            <a:r>
              <a:rPr lang="en-US" altLang="ko-KR" dirty="0"/>
              <a:t>	Note this is a </a:t>
            </a:r>
            <a:r>
              <a:rPr lang="en-US" altLang="ko-KR" b="1" dirty="0"/>
              <a:t>capital O</a:t>
            </a:r>
            <a:r>
              <a:rPr lang="en-US" altLang="ko-KR" dirty="0"/>
              <a:t>, not the number zero.</a:t>
            </a:r>
          </a:p>
          <a:p>
            <a:endParaRPr lang="en-US" altLang="ko-KR" dirty="0"/>
          </a:p>
          <a:p>
            <a:r>
              <a:rPr lang="en-US" altLang="ko-KR" b="1" dirty="0"/>
              <a:t>Change permission for bash script on SLURM scheduler and execute:</a:t>
            </a:r>
          </a:p>
          <a:p>
            <a:r>
              <a:rPr lang="en-US" altLang="ko-KR" dirty="0" err="1"/>
              <a:t>Chmod</a:t>
            </a:r>
            <a:r>
              <a:rPr lang="en-US" altLang="ko-KR" dirty="0"/>
              <a:t> </a:t>
            </a:r>
            <a:r>
              <a:rPr lang="en-US" altLang="ko-KR" dirty="0" err="1"/>
              <a:t>a+x</a:t>
            </a:r>
            <a:r>
              <a:rPr lang="en-US" altLang="ko-KR" dirty="0"/>
              <a:t> runmob_fit.sh</a:t>
            </a:r>
          </a:p>
          <a:p>
            <a:r>
              <a:rPr lang="en-US" altLang="ko-KR" dirty="0"/>
              <a:t>./runmob_fit.sh</a:t>
            </a:r>
          </a:p>
        </p:txBody>
      </p:sp>
    </p:spTree>
    <p:extLst>
      <p:ext uri="{BB962C8B-B14F-4D97-AF65-F5344CB8AC3E}">
        <p14:creationId xmlns:p14="http://schemas.microsoft.com/office/powerpoint/2010/main" val="34481283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BF452-2AA2-4E79-98F4-32DF0BAC5FF2}"/>
              </a:ext>
            </a:extLst>
          </p:cNvPr>
          <p:cNvPicPr>
            <a:picLocks noChangeAspect="1"/>
          </p:cNvPicPr>
          <p:nvPr/>
        </p:nvPicPr>
        <p:blipFill>
          <a:blip r:embed="rId2"/>
          <a:stretch>
            <a:fillRect/>
          </a:stretch>
        </p:blipFill>
        <p:spPr>
          <a:xfrm>
            <a:off x="221780" y="1123960"/>
            <a:ext cx="4503090" cy="2725361"/>
          </a:xfrm>
          <a:prstGeom prst="rect">
            <a:avLst/>
          </a:prstGeom>
        </p:spPr>
      </p:pic>
      <p:sp>
        <p:nvSpPr>
          <p:cNvPr id="11" name="TextBox 10"/>
          <p:cNvSpPr txBox="1"/>
          <p:nvPr/>
        </p:nvSpPr>
        <p:spPr>
          <a:xfrm>
            <a:off x="131842" y="443734"/>
            <a:ext cx="8572500" cy="369332"/>
          </a:xfrm>
          <a:prstGeom prst="rect">
            <a:avLst/>
          </a:prstGeom>
          <a:noFill/>
        </p:spPr>
        <p:txBody>
          <a:bodyPr wrap="square" rtlCol="0">
            <a:spAutoFit/>
          </a:bodyPr>
          <a:lstStyle/>
          <a:p>
            <a:r>
              <a:rPr lang="en-US" altLang="ko-KR" dirty="0"/>
              <a:t>Aside: “Atom type” and “atom group”</a:t>
            </a:r>
          </a:p>
        </p:txBody>
      </p:sp>
      <p:pic>
        <p:nvPicPr>
          <p:cNvPr id="7" name="그림 6"/>
          <p:cNvPicPr>
            <a:picLocks noChangeAspect="1"/>
          </p:cNvPicPr>
          <p:nvPr/>
        </p:nvPicPr>
        <p:blipFill>
          <a:blip r:embed="rId3"/>
          <a:stretch>
            <a:fillRect/>
          </a:stretch>
        </p:blipFill>
        <p:spPr>
          <a:xfrm>
            <a:off x="4951414" y="1159033"/>
            <a:ext cx="4171950" cy="2686050"/>
          </a:xfrm>
          <a:prstGeom prst="rect">
            <a:avLst/>
          </a:prstGeom>
        </p:spPr>
      </p:pic>
      <p:cxnSp>
        <p:nvCxnSpPr>
          <p:cNvPr id="9" name="직선 화살표 연결선 8"/>
          <p:cNvCxnSpPr/>
          <p:nvPr/>
        </p:nvCxnSpPr>
        <p:spPr>
          <a:xfrm flipV="1">
            <a:off x="8040689" y="3632358"/>
            <a:ext cx="12700" cy="469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7723696" y="1268173"/>
            <a:ext cx="418593" cy="25769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6585053" y="765484"/>
            <a:ext cx="904671" cy="369332"/>
          </a:xfrm>
          <a:prstGeom prst="rect">
            <a:avLst/>
          </a:prstGeom>
          <a:noFill/>
        </p:spPr>
        <p:txBody>
          <a:bodyPr wrap="none" rtlCol="0">
            <a:spAutoFit/>
          </a:bodyPr>
          <a:lstStyle/>
          <a:p>
            <a:r>
              <a:rPr lang="en-US" altLang="ko-KR" b="1" dirty="0"/>
              <a:t>.xyz file</a:t>
            </a:r>
          </a:p>
        </p:txBody>
      </p:sp>
      <p:sp>
        <p:nvSpPr>
          <p:cNvPr id="13" name="TextBox 12"/>
          <p:cNvSpPr txBox="1"/>
          <p:nvPr/>
        </p:nvSpPr>
        <p:spPr>
          <a:xfrm>
            <a:off x="7356623" y="4051537"/>
            <a:ext cx="1368131" cy="369332"/>
          </a:xfrm>
          <a:prstGeom prst="rect">
            <a:avLst/>
          </a:prstGeom>
          <a:noFill/>
        </p:spPr>
        <p:txBody>
          <a:bodyPr wrap="none" rtlCol="0">
            <a:spAutoFit/>
          </a:bodyPr>
          <a:lstStyle/>
          <a:p>
            <a:r>
              <a:rPr lang="en-US" altLang="ko-KR" b="1" dirty="0">
                <a:solidFill>
                  <a:srgbClr val="FF0000"/>
                </a:solidFill>
              </a:rPr>
              <a:t>“atom type”</a:t>
            </a:r>
          </a:p>
        </p:txBody>
      </p:sp>
      <p:sp>
        <p:nvSpPr>
          <p:cNvPr id="14" name="TextBox 13"/>
          <p:cNvSpPr txBox="1"/>
          <p:nvPr/>
        </p:nvSpPr>
        <p:spPr>
          <a:xfrm>
            <a:off x="1566065" y="4051537"/>
            <a:ext cx="1587294" cy="369332"/>
          </a:xfrm>
          <a:prstGeom prst="rect">
            <a:avLst/>
          </a:prstGeom>
          <a:noFill/>
        </p:spPr>
        <p:txBody>
          <a:bodyPr wrap="none" rtlCol="0">
            <a:spAutoFit/>
          </a:bodyPr>
          <a:lstStyle/>
          <a:p>
            <a:r>
              <a:rPr lang="en-US" altLang="ko-KR" b="1" dirty="0">
                <a:solidFill>
                  <a:srgbClr val="0070C0"/>
                </a:solidFill>
              </a:rPr>
              <a:t>atom </a:t>
            </a:r>
            <a:r>
              <a:rPr lang="en-US" altLang="ko-KR" b="1" i="1" dirty="0">
                <a:solidFill>
                  <a:srgbClr val="0070C0"/>
                </a:solidFill>
              </a:rPr>
              <a:t>group</a:t>
            </a:r>
            <a:endParaRPr lang="en-US" altLang="ko-KR" b="1" dirty="0">
              <a:solidFill>
                <a:srgbClr val="0070C0"/>
              </a:solidFill>
            </a:endParaRPr>
          </a:p>
        </p:txBody>
      </p:sp>
      <p:sp>
        <p:nvSpPr>
          <p:cNvPr id="15" name="TextBox 14"/>
          <p:cNvSpPr txBox="1"/>
          <p:nvPr/>
        </p:nvSpPr>
        <p:spPr>
          <a:xfrm>
            <a:off x="18012" y="4051537"/>
            <a:ext cx="1359668" cy="369332"/>
          </a:xfrm>
          <a:prstGeom prst="rect">
            <a:avLst/>
          </a:prstGeom>
          <a:noFill/>
        </p:spPr>
        <p:txBody>
          <a:bodyPr wrap="none" rtlCol="0">
            <a:spAutoFit/>
          </a:bodyPr>
          <a:lstStyle/>
          <a:p>
            <a:r>
              <a:rPr lang="en-US" altLang="ko-KR" b="1" dirty="0">
                <a:solidFill>
                  <a:srgbClr val="FF0000"/>
                </a:solidFill>
              </a:rPr>
              <a:t>atom type</a:t>
            </a:r>
          </a:p>
        </p:txBody>
      </p:sp>
      <p:sp>
        <p:nvSpPr>
          <p:cNvPr id="16" name="직사각형 15"/>
          <p:cNvSpPr/>
          <p:nvPr/>
        </p:nvSpPr>
        <p:spPr>
          <a:xfrm>
            <a:off x="979133" y="1134816"/>
            <a:ext cx="203901" cy="2710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p:cNvCxnSpPr/>
          <p:nvPr/>
        </p:nvCxnSpPr>
        <p:spPr>
          <a:xfrm flipV="1">
            <a:off x="778124" y="3713797"/>
            <a:ext cx="111896" cy="3815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1255782" y="1123960"/>
            <a:ext cx="316993" cy="272614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p:cNvCxnSpPr/>
          <p:nvPr/>
        </p:nvCxnSpPr>
        <p:spPr>
          <a:xfrm flipH="1" flipV="1">
            <a:off x="1604775" y="3724651"/>
            <a:ext cx="254289" cy="35984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1291" y="744119"/>
            <a:ext cx="1122423" cy="369332"/>
          </a:xfrm>
          <a:prstGeom prst="rect">
            <a:avLst/>
          </a:prstGeom>
          <a:noFill/>
        </p:spPr>
        <p:txBody>
          <a:bodyPr wrap="none" rtlCol="0">
            <a:spAutoFit/>
          </a:bodyPr>
          <a:lstStyle/>
          <a:p>
            <a:r>
              <a:rPr lang="en-US" altLang="ko-KR" b="1" dirty="0" err="1"/>
              <a:t>mass.prm</a:t>
            </a:r>
            <a:endParaRPr lang="en-US" altLang="ko-KR" b="1" dirty="0"/>
          </a:p>
        </p:txBody>
      </p:sp>
      <p:sp>
        <p:nvSpPr>
          <p:cNvPr id="23" name="TextBox 22"/>
          <p:cNvSpPr txBox="1"/>
          <p:nvPr/>
        </p:nvSpPr>
        <p:spPr>
          <a:xfrm>
            <a:off x="221780" y="4394955"/>
            <a:ext cx="8769820" cy="1600438"/>
          </a:xfrm>
          <a:prstGeom prst="rect">
            <a:avLst/>
          </a:prstGeom>
          <a:noFill/>
        </p:spPr>
        <p:txBody>
          <a:bodyPr wrap="square" rtlCol="0">
            <a:spAutoFit/>
          </a:bodyPr>
          <a:lstStyle/>
          <a:p>
            <a:pPr marL="285750" indent="-285750">
              <a:buFont typeface="Wingdings" panose="05000000000000000000" pitchFamily="2" charset="2"/>
              <a:buChar char="§"/>
            </a:pPr>
            <a:r>
              <a:rPr lang="en-US" altLang="ko-KR" sz="1400" dirty="0"/>
              <a:t>A number of atoms with different atom types can belong to the same atom type </a:t>
            </a:r>
            <a:r>
              <a:rPr lang="en-US" altLang="ko-KR" sz="1400" i="1" u="sng" dirty="0"/>
              <a:t>group</a:t>
            </a:r>
            <a:r>
              <a:rPr lang="en-US" altLang="ko-KR" sz="1400" dirty="0"/>
              <a:t>. For example, in the </a:t>
            </a:r>
            <a:r>
              <a:rPr lang="en-US" altLang="ko-KR" sz="1400" b="1" dirty="0" err="1"/>
              <a:t>mass.prm</a:t>
            </a:r>
            <a:r>
              <a:rPr lang="en-US" altLang="ko-KR" sz="1400" dirty="0"/>
              <a:t> file, it can be seen that C in a generic carbonyl and C in an amide are assigned atom types of 4 and 8, respectively, although they belong to the same atom </a:t>
            </a:r>
            <a:r>
              <a:rPr lang="en-US" altLang="ko-KR" sz="1400" i="1" u="sng" dirty="0"/>
              <a:t>group</a:t>
            </a:r>
            <a:r>
              <a:rPr lang="en-US" altLang="ko-KR" sz="1400" dirty="0"/>
              <a:t> 3. </a:t>
            </a:r>
            <a:r>
              <a:rPr lang="en-US" altLang="ko-KR" sz="1400" dirty="0" err="1"/>
              <a:t>Vdw</a:t>
            </a:r>
            <a:r>
              <a:rPr lang="en-US" altLang="ko-KR" sz="1400" dirty="0"/>
              <a:t> parameters are assigned following atom group from the </a:t>
            </a:r>
            <a:r>
              <a:rPr lang="en-US" altLang="ko-KR" sz="1400" b="1" dirty="0" err="1"/>
              <a:t>vdw.prm</a:t>
            </a:r>
            <a:r>
              <a:rPr lang="en-US" altLang="ko-KR" sz="1400" b="1" dirty="0"/>
              <a:t> </a:t>
            </a:r>
            <a:r>
              <a:rPr lang="en-US" altLang="ko-KR" sz="1400" dirty="0"/>
              <a:t>file. </a:t>
            </a:r>
          </a:p>
          <a:p>
            <a:pPr marL="285750" indent="-285750">
              <a:buFont typeface="Wingdings" panose="05000000000000000000" pitchFamily="2" charset="2"/>
              <a:buChar char="§"/>
            </a:pPr>
            <a:r>
              <a:rPr lang="en-US" altLang="ko-KR" sz="1400" dirty="0"/>
              <a:t>Note that the </a:t>
            </a:r>
            <a:r>
              <a:rPr lang="en-US" altLang="ko-KR" sz="1400" b="1" dirty="0"/>
              <a:t>.</a:t>
            </a:r>
            <a:r>
              <a:rPr lang="en-US" altLang="ko-KR" sz="1400" b="1" dirty="0" err="1"/>
              <a:t>xyz</a:t>
            </a:r>
            <a:r>
              <a:rPr lang="en-US" altLang="ko-KR" sz="1400" b="1" dirty="0"/>
              <a:t> </a:t>
            </a:r>
            <a:r>
              <a:rPr lang="en-US" altLang="ko-KR" sz="1400" dirty="0"/>
              <a:t>file from the </a:t>
            </a:r>
            <a:r>
              <a:rPr lang="en-US" altLang="ko-KR" sz="1400" b="1" dirty="0"/>
              <a:t>sdf2tinkerxyz</a:t>
            </a:r>
            <a:r>
              <a:rPr lang="en-US" altLang="ko-KR" sz="1400" dirty="0"/>
              <a:t> software has the “atom type” information rather than “atom type </a:t>
            </a:r>
            <a:r>
              <a:rPr lang="en-US" altLang="ko-KR" sz="1400" i="1" dirty="0"/>
              <a:t>group</a:t>
            </a:r>
            <a:r>
              <a:rPr lang="en-US" altLang="ko-KR" sz="1400" dirty="0"/>
              <a:t>”</a:t>
            </a:r>
            <a:r>
              <a:rPr lang="en-US" altLang="ko-KR" sz="1400" i="1" dirty="0"/>
              <a:t> </a:t>
            </a:r>
            <a:r>
              <a:rPr lang="en-US" altLang="ko-KR" sz="1400" dirty="0"/>
              <a:t>information. Therefore, the </a:t>
            </a:r>
            <a:r>
              <a:rPr lang="en-US" altLang="ko-KR" sz="1400" b="1" dirty="0"/>
              <a:t>xyztomfj.py</a:t>
            </a:r>
            <a:r>
              <a:rPr lang="en-US" altLang="ko-KR" sz="1400" dirty="0"/>
              <a:t> code reads the </a:t>
            </a:r>
            <a:r>
              <a:rPr lang="en-US" altLang="ko-KR" sz="1400" b="1" dirty="0" err="1"/>
              <a:t>mass.prm</a:t>
            </a:r>
            <a:r>
              <a:rPr lang="en-US" altLang="ko-KR" sz="1400" dirty="0"/>
              <a:t> file to assign atom type </a:t>
            </a:r>
            <a:r>
              <a:rPr lang="en-US" altLang="ko-KR" sz="1400" i="1" dirty="0"/>
              <a:t>groups</a:t>
            </a:r>
            <a:r>
              <a:rPr lang="en-US" altLang="ko-KR" sz="1400" dirty="0"/>
              <a:t>, and assigns </a:t>
            </a:r>
            <a:r>
              <a:rPr lang="en-US" altLang="ko-KR" sz="1400" dirty="0" err="1"/>
              <a:t>vdw</a:t>
            </a:r>
            <a:r>
              <a:rPr lang="en-US" altLang="ko-KR" sz="1400" dirty="0"/>
              <a:t> parameters from the </a:t>
            </a:r>
            <a:r>
              <a:rPr lang="en-US" altLang="ko-KR" sz="1400" b="1" dirty="0" err="1"/>
              <a:t>vdw.prm</a:t>
            </a:r>
            <a:r>
              <a:rPr lang="en-US" altLang="ko-KR" sz="1400" dirty="0"/>
              <a:t> file based on the information.</a:t>
            </a:r>
          </a:p>
        </p:txBody>
      </p:sp>
    </p:spTree>
    <p:extLst>
      <p:ext uri="{BB962C8B-B14F-4D97-AF65-F5344CB8AC3E}">
        <p14:creationId xmlns:p14="http://schemas.microsoft.com/office/powerpoint/2010/main" val="6823818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(Brief) introduction of CCS calculations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3567753"/>
            <a:ext cx="8529971" cy="584775"/>
          </a:xfrm>
          <a:prstGeom prst="rect">
            <a:avLst/>
          </a:prstGeom>
          <a:noFill/>
        </p:spPr>
        <p:txBody>
          <a:bodyPr wrap="square" rtlCol="0">
            <a:spAutoFit/>
          </a:bodyPr>
          <a:lstStyle/>
          <a:p>
            <a:r>
              <a:rPr lang="en-CA" sz="1600" dirty="0"/>
              <a:t>The deflection angle depends ion orientation, impact parameter, relative velocity, and the </a:t>
            </a:r>
            <a:r>
              <a:rPr lang="en-CA" sz="1600" b="1" dirty="0"/>
              <a:t>ion-gas interaction potential (</a:t>
            </a:r>
            <a:r>
              <a:rPr lang="el-GR" sz="1600" b="1" dirty="0"/>
              <a:t>Φ</a:t>
            </a:r>
            <a:r>
              <a:rPr lang="en-CA" sz="1600" b="1" dirty="0"/>
              <a:t>(r))</a:t>
            </a:r>
            <a:r>
              <a:rPr lang="en-CA" sz="1600" dirty="0"/>
              <a:t>. Can be calculated through integration:</a:t>
            </a:r>
            <a:endParaRPr lang="en-US" sz="1600" dirty="0"/>
          </a:p>
        </p:txBody>
      </p:sp>
      <p:sp>
        <p:nvSpPr>
          <p:cNvPr id="42" name="TextBox 41">
            <a:extLst>
              <a:ext uri="{FF2B5EF4-FFF2-40B4-BE49-F238E27FC236}">
                <a16:creationId xmlns:a16="http://schemas.microsoft.com/office/drawing/2014/main" id="{B20E4FE0-6CBA-4786-9416-A98B6F1DE146}"/>
              </a:ext>
            </a:extLst>
          </p:cNvPr>
          <p:cNvSpPr txBox="1"/>
          <p:nvPr/>
        </p:nvSpPr>
        <p:spPr>
          <a:xfrm>
            <a:off x="5620910" y="2344818"/>
            <a:ext cx="3291665" cy="1077218"/>
          </a:xfrm>
          <a:prstGeom prst="rect">
            <a:avLst/>
          </a:prstGeom>
          <a:noFill/>
        </p:spPr>
        <p:txBody>
          <a:bodyPr wrap="square" rtlCol="0">
            <a:spAutoFit/>
          </a:bodyPr>
          <a:lstStyle/>
          <a:p>
            <a:pPr algn="just"/>
            <a:r>
              <a:rPr lang="el-GR" sz="1600" dirty="0"/>
              <a:t>θ</a:t>
            </a:r>
            <a:r>
              <a:rPr lang="en-CA" sz="1600" dirty="0"/>
              <a:t>,</a:t>
            </a:r>
            <a:r>
              <a:rPr lang="el-GR" sz="1600" dirty="0"/>
              <a:t>φ</a:t>
            </a:r>
            <a:r>
              <a:rPr lang="en-CA" sz="1600" dirty="0"/>
              <a:t>,</a:t>
            </a:r>
            <a:r>
              <a:rPr lang="el-GR" sz="1600" dirty="0"/>
              <a:t>γ</a:t>
            </a:r>
            <a:r>
              <a:rPr lang="en-CA" sz="1600" dirty="0"/>
              <a:t> : orientation angles</a:t>
            </a:r>
          </a:p>
          <a:p>
            <a:pPr algn="just"/>
            <a:r>
              <a:rPr lang="en-CA" sz="1600" dirty="0"/>
              <a:t>g : relative velocity</a:t>
            </a:r>
          </a:p>
          <a:p>
            <a:pPr algn="just"/>
            <a:r>
              <a:rPr lang="en-CA" sz="1600" dirty="0"/>
              <a:t>b : impact parameter</a:t>
            </a:r>
          </a:p>
          <a:p>
            <a:pPr algn="just"/>
            <a:r>
              <a:rPr lang="el-GR" sz="1600" b="1" dirty="0"/>
              <a:t>χ</a:t>
            </a:r>
            <a:r>
              <a:rPr lang="en-CA" sz="1600" b="1" dirty="0"/>
              <a:t> : deflection angle</a:t>
            </a:r>
            <a:endParaRPr lang="en-US" sz="1600" b="1" dirty="0"/>
          </a:p>
        </p:txBody>
      </p:sp>
      <p:pic>
        <p:nvPicPr>
          <p:cNvPr id="3" name="Picture 2">
            <a:extLst>
              <a:ext uri="{FF2B5EF4-FFF2-40B4-BE49-F238E27FC236}">
                <a16:creationId xmlns:a16="http://schemas.microsoft.com/office/drawing/2014/main" id="{9E329DA5-1DE7-49B8-983A-9CC30FB6F3D2}"/>
              </a:ext>
            </a:extLst>
          </p:cNvPr>
          <p:cNvPicPr>
            <a:picLocks noChangeAspect="1"/>
          </p:cNvPicPr>
          <p:nvPr/>
        </p:nvPicPr>
        <p:blipFill>
          <a:blip r:embed="rId3"/>
          <a:stretch>
            <a:fillRect/>
          </a:stretch>
        </p:blipFill>
        <p:spPr>
          <a:xfrm>
            <a:off x="2306341" y="4187249"/>
            <a:ext cx="4068467" cy="990583"/>
          </a:xfrm>
          <a:prstGeom prst="rect">
            <a:avLst/>
          </a:prstGeom>
        </p:spPr>
      </p:pic>
      <p:sp>
        <p:nvSpPr>
          <p:cNvPr id="43" name="TextBox 42">
            <a:extLst>
              <a:ext uri="{FF2B5EF4-FFF2-40B4-BE49-F238E27FC236}">
                <a16:creationId xmlns:a16="http://schemas.microsoft.com/office/drawing/2014/main" id="{1198D714-E4C7-4192-A03E-3FA0EFBB38FF}"/>
              </a:ext>
            </a:extLst>
          </p:cNvPr>
          <p:cNvSpPr txBox="1"/>
          <p:nvPr/>
        </p:nvSpPr>
        <p:spPr>
          <a:xfrm>
            <a:off x="142513" y="5149067"/>
            <a:ext cx="8529971" cy="830997"/>
          </a:xfrm>
          <a:prstGeom prst="rect">
            <a:avLst/>
          </a:prstGeom>
          <a:noFill/>
        </p:spPr>
        <p:txBody>
          <a:bodyPr wrap="square" rtlCol="0">
            <a:spAutoFit/>
          </a:bodyPr>
          <a:lstStyle/>
          <a:p>
            <a:r>
              <a:rPr lang="en-CA" sz="1600" dirty="0"/>
              <a:t>Cannot be determined analytically, and must be calculated numerically.</a:t>
            </a:r>
          </a:p>
          <a:p>
            <a:endParaRPr lang="en-CA" sz="1600" dirty="0"/>
          </a:p>
          <a:p>
            <a:r>
              <a:rPr lang="en-CA" sz="1600" dirty="0"/>
              <a:t>(Relatively) simple to do when a suitable potential is used to govern equation of motion.  </a:t>
            </a:r>
            <a:endParaRPr lang="en-US" sz="16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B8508AC-E04C-4992-A631-EB4E3B6FA7C0}"/>
                  </a:ext>
                </a:extLst>
              </p:cNvPr>
              <p:cNvSpPr/>
              <p:nvPr/>
            </p:nvSpPr>
            <p:spPr>
              <a:xfrm>
                <a:off x="-117873" y="1254678"/>
                <a:ext cx="8617745" cy="1368708"/>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m:rPr>
                              <m:sty m:val="p"/>
                            </m:rPr>
                            <a:rPr lang="en-CA">
                              <a:latin typeface="Cambria Math" panose="02040503050406030204" pitchFamily="18" charset="0"/>
                            </a:rPr>
                            <m:t>Ω</m:t>
                          </m:r>
                        </m:e>
                        <m:sub>
                          <m:r>
                            <a:rPr lang="en-CA" i="1">
                              <a:latin typeface="Cambria Math" panose="02040503050406030204" pitchFamily="18" charset="0"/>
                            </a:rPr>
                            <m:t>𝑎𝑣𝑔</m:t>
                          </m:r>
                          <m:r>
                            <a:rPr lang="en-CA" b="0" i="1" smtClean="0">
                              <a:latin typeface="Cambria Math" panose="02040503050406030204" pitchFamily="18" charset="0"/>
                            </a:rPr>
                            <m:t>=</m:t>
                          </m:r>
                        </m:sub>
                      </m:sSub>
                      <m:f>
                        <m:fPr>
                          <m:ctrlPr>
                            <a:rPr lang="en-CA" i="1">
                              <a:latin typeface="Cambria Math" panose="02040503050406030204" pitchFamily="18" charset="0"/>
                            </a:rPr>
                          </m:ctrlPr>
                        </m:fPr>
                        <m:num>
                          <m:r>
                            <a:rPr lang="en-CA" i="0">
                              <a:latin typeface="Cambria Math" panose="02040503050406030204" pitchFamily="18" charset="0"/>
                            </a:rPr>
                            <m:t>1</m:t>
                          </m:r>
                        </m:num>
                        <m:den>
                          <m:r>
                            <a:rPr lang="en-CA" i="0">
                              <a:latin typeface="Cambria Math" panose="02040503050406030204" pitchFamily="18" charset="0"/>
                            </a:rPr>
                            <m:t>8</m:t>
                          </m:r>
                          <m:sSup>
                            <m:sSupPr>
                              <m:ctrlPr>
                                <a:rPr lang="en-CA" i="1">
                                  <a:latin typeface="Cambria Math" panose="02040503050406030204" pitchFamily="18" charset="0"/>
                                </a:rPr>
                              </m:ctrlPr>
                            </m:sSupPr>
                            <m:e>
                              <m:r>
                                <a:rPr lang="en-CA" i="1">
                                  <a:latin typeface="Cambria Math" panose="02040503050406030204" pitchFamily="18" charset="0"/>
                                </a:rPr>
                                <m:t>𝜋</m:t>
                              </m:r>
                            </m:e>
                            <m:sup>
                              <m:r>
                                <a:rPr lang="en-CA" i="0">
                                  <a:latin typeface="Cambria Math" panose="02040503050406030204" pitchFamily="18" charset="0"/>
                                </a:rPr>
                                <m:t>2</m:t>
                              </m:r>
                            </m:sup>
                          </m:sSup>
                        </m:den>
                      </m:f>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2</m:t>
                          </m:r>
                          <m:r>
                            <a:rPr lang="en-CA" i="1">
                              <a:latin typeface="Cambria Math" panose="02040503050406030204" pitchFamily="18" charset="0"/>
                            </a:rPr>
                            <m:t>𝜋</m:t>
                          </m:r>
                        </m:sup>
                        <m:e>
                          <m:r>
                            <a:rPr lang="en-CA" i="1">
                              <a:latin typeface="Cambria Math" panose="02040503050406030204" pitchFamily="18" charset="0"/>
                            </a:rPr>
                            <m:t>𝑑</m:t>
                          </m:r>
                          <m:r>
                            <a:rPr lang="en-CA" i="1">
                              <a:latin typeface="Cambria Math" panose="02040503050406030204" pitchFamily="18" charset="0"/>
                            </a:rPr>
                            <m:t>𝜃</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1">
                              <a:latin typeface="Cambria Math" panose="02040503050406030204" pitchFamily="18" charset="0"/>
                            </a:rPr>
                            <m:t>𝜋</m:t>
                          </m:r>
                        </m:sup>
                        <m:e>
                          <m:func>
                            <m:funcPr>
                              <m:ctrlPr>
                                <a:rPr lang="en-CA" i="1">
                                  <a:latin typeface="Cambria Math" panose="02040503050406030204" pitchFamily="18" charset="0"/>
                                </a:rPr>
                              </m:ctrlPr>
                            </m:funcPr>
                            <m:fName>
                              <m:r>
                                <m:rPr>
                                  <m:sty m:val="p"/>
                                </m:rPr>
                                <a:rPr lang="en-CA" i="0">
                                  <a:latin typeface="Cambria Math" panose="02040503050406030204" pitchFamily="18" charset="0"/>
                                </a:rPr>
                                <m:t>sin</m:t>
                              </m:r>
                            </m:fName>
                            <m:e>
                              <m:r>
                                <a:rPr lang="en-CA" i="1">
                                  <a:latin typeface="Cambria Math" panose="02040503050406030204" pitchFamily="18" charset="0"/>
                                </a:rPr>
                                <m:t>𝜑</m:t>
                              </m:r>
                            </m:e>
                          </m:func>
                          <m:r>
                            <a:rPr lang="en-CA" i="1">
                              <a:latin typeface="Cambria Math" panose="02040503050406030204" pitchFamily="18" charset="0"/>
                            </a:rPr>
                            <m:t>𝑑</m:t>
                          </m:r>
                          <m:r>
                            <a:rPr lang="en-CA" i="1">
                              <a:latin typeface="Cambria Math" panose="02040503050406030204" pitchFamily="18" charset="0"/>
                            </a:rPr>
                            <m:t>𝜑</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2</m:t>
                          </m:r>
                          <m:r>
                            <a:rPr lang="en-CA" i="1">
                              <a:latin typeface="Cambria Math" panose="02040503050406030204" pitchFamily="18" charset="0"/>
                            </a:rPr>
                            <m:t>𝜋</m:t>
                          </m:r>
                        </m:sup>
                        <m:e>
                          <m:f>
                            <m:fPr>
                              <m:ctrlPr>
                                <a:rPr lang="en-CA" i="1">
                                  <a:latin typeface="Cambria Math" panose="02040503050406030204" pitchFamily="18" charset="0"/>
                                </a:rPr>
                              </m:ctrlPr>
                            </m:fPr>
                            <m:num>
                              <m:r>
                                <a:rPr lang="en-CA" i="1">
                                  <a:latin typeface="Cambria Math" panose="02040503050406030204" pitchFamily="18" charset="0"/>
                                </a:rPr>
                                <m:t>𝜋</m:t>
                              </m:r>
                            </m:num>
                            <m:den>
                              <m:r>
                                <a:rPr lang="en-CA" i="0">
                                  <a:latin typeface="Cambria Math" panose="02040503050406030204" pitchFamily="18" charset="0"/>
                                </a:rPr>
                                <m:t>8</m:t>
                              </m:r>
                            </m:den>
                          </m:f>
                          <m:sSup>
                            <m:sSupPr>
                              <m:ctrlPr>
                                <a:rPr lang="en-CA" i="1">
                                  <a:latin typeface="Cambria Math" panose="02040503050406030204" pitchFamily="18" charset="0"/>
                                </a:rPr>
                              </m:ctrlPr>
                            </m:sSupPr>
                            <m:e>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𝜇</m:t>
                                      </m:r>
                                    </m:num>
                                    <m:den>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den>
                                  </m:f>
                                </m:e>
                              </m:d>
                            </m:e>
                            <m:sup>
                              <m:r>
                                <a:rPr lang="en-CA" i="0">
                                  <a:latin typeface="Cambria Math" panose="02040503050406030204" pitchFamily="18" charset="0"/>
                                </a:rPr>
                                <m:t>3</m:t>
                              </m:r>
                            </m:sup>
                          </m:sSup>
                          <m:r>
                            <a:rPr lang="en-CA" i="1">
                              <a:latin typeface="Cambria Math" panose="02040503050406030204" pitchFamily="18" charset="0"/>
                            </a:rPr>
                            <m:t>𝑑</m:t>
                          </m:r>
                          <m:r>
                            <a:rPr lang="en-CA" i="1">
                              <a:latin typeface="Cambria Math" panose="02040503050406030204" pitchFamily="18" charset="0"/>
                            </a:rPr>
                            <m:t>𝛾</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m:t>
                          </m:r>
                        </m:sup>
                        <m:e>
                          <m:func>
                            <m:funcPr>
                              <m:ctrlPr>
                                <a:rPr lang="en-CA" i="1">
                                  <a:latin typeface="Cambria Math" panose="02040503050406030204" pitchFamily="18" charset="0"/>
                                </a:rPr>
                              </m:ctrlPr>
                            </m:funcPr>
                            <m:fName>
                              <m:sSup>
                                <m:sSupPr>
                                  <m:ctrlPr>
                                    <a:rPr lang="en-CA" i="1">
                                      <a:latin typeface="Cambria Math" panose="02040503050406030204" pitchFamily="18" charset="0"/>
                                    </a:rPr>
                                  </m:ctrlPr>
                                </m:sSupPr>
                                <m:e>
                                  <m:r>
                                    <m:rPr>
                                      <m:sty m:val="p"/>
                                    </m:rPr>
                                    <a:rPr lang="en-CA" i="0">
                                      <a:latin typeface="Cambria Math" panose="02040503050406030204" pitchFamily="18" charset="0"/>
                                    </a:rPr>
                                    <m:t>g</m:t>
                                  </m:r>
                                </m:e>
                                <m:sup>
                                  <m:r>
                                    <a:rPr lang="en-CA" i="0">
                                      <a:latin typeface="Cambria Math" panose="02040503050406030204" pitchFamily="18" charset="0"/>
                                    </a:rPr>
                                    <m:t>5</m:t>
                                  </m:r>
                                </m:sup>
                              </m:sSup>
                              <m:r>
                                <a:rPr lang="en-CA" i="0">
                                  <a:latin typeface="Cambria Math" panose="02040503050406030204" pitchFamily="18" charset="0"/>
                                </a:rPr>
                                <m:t>∙</m:t>
                              </m:r>
                              <m:r>
                                <m:rPr>
                                  <m:sty m:val="p"/>
                                </m:rPr>
                                <a:rPr lang="en-CA" i="0">
                                  <a:latin typeface="Cambria Math" panose="02040503050406030204" pitchFamily="18" charset="0"/>
                                </a:rPr>
                                <m:t>exp</m:t>
                              </m:r>
                            </m:fName>
                            <m:e>
                              <m:d>
                                <m:dPr>
                                  <m:ctrlPr>
                                    <a:rPr lang="en-CA" i="1">
                                      <a:latin typeface="Cambria Math" panose="02040503050406030204" pitchFamily="18" charset="0"/>
                                    </a:rPr>
                                  </m:ctrlPr>
                                </m:dPr>
                                <m:e>
                                  <m:r>
                                    <a:rPr lang="en-CA" i="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𝜇</m:t>
                                      </m:r>
                                      <m:sSup>
                                        <m:sSupPr>
                                          <m:ctrlPr>
                                            <a:rPr lang="en-CA" i="1">
                                              <a:latin typeface="Cambria Math" panose="02040503050406030204" pitchFamily="18" charset="0"/>
                                            </a:rPr>
                                          </m:ctrlPr>
                                        </m:sSupPr>
                                        <m:e>
                                          <m:r>
                                            <a:rPr lang="en-CA" i="1">
                                              <a:latin typeface="Cambria Math" panose="02040503050406030204" pitchFamily="18" charset="0"/>
                                            </a:rPr>
                                            <m:t>𝑔</m:t>
                                          </m:r>
                                        </m:e>
                                        <m:sup>
                                          <m:r>
                                            <a:rPr lang="en-CA" i="0">
                                              <a:latin typeface="Cambria Math" panose="02040503050406030204" pitchFamily="18" charset="0"/>
                                            </a:rPr>
                                            <m:t>2</m:t>
                                          </m:r>
                                        </m:sup>
                                      </m:sSup>
                                    </m:num>
                                    <m:den>
                                      <m:r>
                                        <a:rPr lang="en-CA" i="0">
                                          <a:latin typeface="Cambria Math" panose="02040503050406030204" pitchFamily="18" charset="0"/>
                                        </a:rPr>
                                        <m:t>2</m:t>
                                      </m:r>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den>
                                  </m:f>
                                </m:e>
                              </m:d>
                            </m:e>
                          </m:func>
                        </m:e>
                      </m:nary>
                      <m:r>
                        <a:rPr lang="en-CA" i="1">
                          <a:latin typeface="Cambria Math" panose="02040503050406030204" pitchFamily="18" charset="0"/>
                        </a:rPr>
                        <m:t>𝑑𝑔</m:t>
                      </m:r>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m:t>
                          </m:r>
                        </m:sup>
                        <m:e>
                          <m:r>
                            <a:rPr lang="en-CA" i="0">
                              <a:latin typeface="Cambria Math" panose="02040503050406030204" pitchFamily="18" charset="0"/>
                            </a:rPr>
                            <m:t>2</m:t>
                          </m:r>
                          <m:r>
                            <a:rPr lang="en-CA" i="1">
                              <a:latin typeface="Cambria Math" panose="02040503050406030204" pitchFamily="18" charset="0"/>
                            </a:rPr>
                            <m:t>𝑏</m:t>
                          </m:r>
                          <m:r>
                            <a:rPr lang="en-CA" i="0">
                              <a:latin typeface="Cambria Math" panose="02040503050406030204" pitchFamily="18" charset="0"/>
                            </a:rPr>
                            <m:t>(1−</m:t>
                          </m:r>
                          <m:func>
                            <m:funcPr>
                              <m:ctrlPr>
                                <a:rPr lang="en-CA" i="1">
                                  <a:latin typeface="Cambria Math" panose="02040503050406030204" pitchFamily="18" charset="0"/>
                                </a:rPr>
                              </m:ctrlPr>
                            </m:funcPr>
                            <m:fName>
                              <m:r>
                                <m:rPr>
                                  <m:sty m:val="p"/>
                                </m:rPr>
                                <a:rPr lang="en-CA" i="0">
                                  <a:latin typeface="Cambria Math" panose="02040503050406030204" pitchFamily="18" charset="0"/>
                                </a:rPr>
                                <m:t>cos</m:t>
                              </m:r>
                            </m:fName>
                            <m:e>
                              <m:r>
                                <a:rPr lang="en-CA" i="1">
                                  <a:latin typeface="Cambria Math" panose="02040503050406030204" pitchFamily="18" charset="0"/>
                                </a:rPr>
                                <m:t>𝜒</m:t>
                              </m:r>
                              <m:d>
                                <m:dPr>
                                  <m:ctrlPr>
                                    <a:rPr lang="en-CA" i="1">
                                      <a:latin typeface="Cambria Math" panose="02040503050406030204" pitchFamily="18" charset="0"/>
                                    </a:rPr>
                                  </m:ctrlPr>
                                </m:dPr>
                                <m:e>
                                  <m:r>
                                    <a:rPr lang="en-CA" i="1">
                                      <a:latin typeface="Cambria Math" panose="02040503050406030204" pitchFamily="18" charset="0"/>
                                    </a:rPr>
                                    <m:t>𝜃</m:t>
                                  </m:r>
                                  <m:r>
                                    <a:rPr lang="en-CA" i="0">
                                      <a:latin typeface="Cambria Math" panose="02040503050406030204" pitchFamily="18" charset="0"/>
                                    </a:rPr>
                                    <m:t>,</m:t>
                                  </m:r>
                                  <m:r>
                                    <a:rPr lang="en-CA" i="1">
                                      <a:latin typeface="Cambria Math" panose="02040503050406030204" pitchFamily="18" charset="0"/>
                                    </a:rPr>
                                    <m:t>𝜑</m:t>
                                  </m:r>
                                  <m:r>
                                    <a:rPr lang="en-CA" i="0">
                                      <a:latin typeface="Cambria Math" panose="02040503050406030204" pitchFamily="18" charset="0"/>
                                    </a:rPr>
                                    <m:t>,</m:t>
                                  </m:r>
                                  <m:r>
                                    <a:rPr lang="en-CA" i="1">
                                      <a:latin typeface="Cambria Math" panose="02040503050406030204" pitchFamily="18" charset="0"/>
                                    </a:rPr>
                                    <m:t>𝛾</m:t>
                                  </m:r>
                                  <m:r>
                                    <a:rPr lang="en-CA" i="0">
                                      <a:latin typeface="Cambria Math" panose="02040503050406030204" pitchFamily="18" charset="0"/>
                                    </a:rPr>
                                    <m:t>,</m:t>
                                  </m:r>
                                  <m:r>
                                    <a:rPr lang="en-CA" i="1">
                                      <a:latin typeface="Cambria Math" panose="02040503050406030204" pitchFamily="18" charset="0"/>
                                    </a:rPr>
                                    <m:t>𝑔</m:t>
                                  </m:r>
                                  <m:r>
                                    <a:rPr lang="en-CA" i="0">
                                      <a:latin typeface="Cambria Math" panose="02040503050406030204" pitchFamily="18" charset="0"/>
                                    </a:rPr>
                                    <m:t>,</m:t>
                                  </m:r>
                                  <m:r>
                                    <a:rPr lang="en-CA" i="1">
                                      <a:latin typeface="Cambria Math" panose="02040503050406030204" pitchFamily="18" charset="0"/>
                                    </a:rPr>
                                    <m:t>𝑏</m:t>
                                  </m:r>
                                </m:e>
                              </m:d>
                            </m:e>
                          </m:func>
                        </m:e>
                      </m:nary>
                      <m:r>
                        <a:rPr lang="en-CA" i="1">
                          <a:latin typeface="Cambria Math" panose="02040503050406030204" pitchFamily="18" charset="0"/>
                        </a:rPr>
                        <m:t>𝑑𝑏</m:t>
                      </m:r>
                    </m:oMath>
                  </m:oMathPara>
                </a14:m>
                <a:endParaRPr lang="en-CA" dirty="0"/>
              </a:p>
            </p:txBody>
          </p:sp>
        </mc:Choice>
        <mc:Fallback xmlns="">
          <p:sp>
            <p:nvSpPr>
              <p:cNvPr id="4" name="Rectangle 3">
                <a:extLst>
                  <a:ext uri="{FF2B5EF4-FFF2-40B4-BE49-F238E27FC236}">
                    <a16:creationId xmlns:a16="http://schemas.microsoft.com/office/drawing/2014/main" id="{8B8508AC-E04C-4992-A631-EB4E3B6FA7C0}"/>
                  </a:ext>
                </a:extLst>
              </p:cNvPr>
              <p:cNvSpPr>
                <a:spLocks noRot="1" noChangeAspect="1" noMove="1" noResize="1" noEditPoints="1" noAdjustHandles="1" noChangeArrowheads="1" noChangeShapeType="1" noTextEdit="1"/>
              </p:cNvSpPr>
              <p:nvPr/>
            </p:nvSpPr>
            <p:spPr>
              <a:xfrm>
                <a:off x="-117873" y="1254678"/>
                <a:ext cx="8617745" cy="1368708"/>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777067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Potentials Used in </a:t>
            </a:r>
            <a:r>
              <a:rPr lang="en-US" dirty="0" err="1"/>
              <a:t>MobCal</a:t>
            </a:r>
            <a:r>
              <a:rPr lang="en-US" dirty="0"/>
              <a:t>-MPI Trajectory Method</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4</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8529971" cy="338554"/>
          </a:xfrm>
          <a:prstGeom prst="rect">
            <a:avLst/>
          </a:prstGeom>
          <a:noFill/>
        </p:spPr>
        <p:txBody>
          <a:bodyPr wrap="square" rtlCol="0">
            <a:spAutoFit/>
          </a:bodyPr>
          <a:lstStyle/>
          <a:p>
            <a:r>
              <a:rPr lang="en-CA" sz="1600" b="1" dirty="0"/>
              <a:t>Ion-gas interaction potential (</a:t>
            </a:r>
            <a:r>
              <a:rPr lang="el-GR" sz="1600" b="1" dirty="0"/>
              <a:t>Φ</a:t>
            </a:r>
            <a:r>
              <a:rPr lang="en-CA" sz="1600" b="1" dirty="0"/>
              <a:t>(r))</a:t>
            </a:r>
            <a:r>
              <a:rPr lang="en-CA" sz="1600" dirty="0"/>
              <a:t> is derived from three components: </a:t>
            </a:r>
            <a:endParaRPr lang="en-US" sz="1600" dirty="0"/>
          </a:p>
        </p:txBody>
      </p:sp>
      <p:sp>
        <p:nvSpPr>
          <p:cNvPr id="43" name="TextBox 42">
            <a:extLst>
              <a:ext uri="{FF2B5EF4-FFF2-40B4-BE49-F238E27FC236}">
                <a16:creationId xmlns:a16="http://schemas.microsoft.com/office/drawing/2014/main" id="{1198D714-E4C7-4192-A03E-3FA0EFBB38FF}"/>
              </a:ext>
            </a:extLst>
          </p:cNvPr>
          <p:cNvSpPr txBox="1"/>
          <p:nvPr/>
        </p:nvSpPr>
        <p:spPr>
          <a:xfrm>
            <a:off x="142513" y="2465523"/>
            <a:ext cx="8529971" cy="830997"/>
          </a:xfrm>
          <a:prstGeom prst="rect">
            <a:avLst/>
          </a:prstGeom>
          <a:noFill/>
        </p:spPr>
        <p:txBody>
          <a:bodyPr wrap="square" rtlCol="0">
            <a:spAutoFit/>
          </a:bodyPr>
          <a:lstStyle/>
          <a:p>
            <a:r>
              <a:rPr lang="en-CA" sz="1600" dirty="0"/>
              <a:t>(Relatively) simple to do when a suitable potential is used to govern equation of motion. </a:t>
            </a:r>
          </a:p>
          <a:p>
            <a:endParaRPr lang="en-CA" sz="1600" dirty="0"/>
          </a:p>
          <a:p>
            <a:r>
              <a:rPr lang="en-CA" sz="1600" dirty="0"/>
              <a:t>We’ll get to </a:t>
            </a:r>
            <a:r>
              <a:rPr lang="en-CA" sz="1600" dirty="0" err="1"/>
              <a:t>vdW</a:t>
            </a:r>
            <a:r>
              <a:rPr lang="en-CA" sz="1600" dirty="0"/>
              <a:t> component in a second… </a:t>
            </a:r>
            <a:endParaRPr lang="en-US" sz="1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21913F-D38D-4D74-8EED-DF9295BD9273}"/>
                  </a:ext>
                </a:extLst>
              </p:cNvPr>
              <p:cNvSpPr txBox="1"/>
              <p:nvPr/>
            </p:nvSpPr>
            <p:spPr>
              <a:xfrm>
                <a:off x="2763252" y="1791945"/>
                <a:ext cx="3154646" cy="296556"/>
              </a:xfrm>
              <a:prstGeom prst="rect">
                <a:avLst/>
              </a:prstGeom>
              <a:noFill/>
            </p:spPr>
            <p:txBody>
              <a:bodyPr wrap="square" lIns="0" tIns="0" rIns="0" bIns="0" rtlCol="0">
                <a:spAutoFit/>
              </a:bodyPr>
              <a:lstStyle/>
              <a:p>
                <a14:m>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𝑡𝑜𝑡</m:t>
                        </m:r>
                      </m:sub>
                    </m:sSub>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𝑟</m:t>
                        </m:r>
                      </m:e>
                    </m:d>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𝐼𝐼𝐷</m:t>
                        </m:r>
                      </m:sub>
                    </m:sSub>
                  </m:oMath>
                </a14:m>
                <a:r>
                  <a:rPr lang="en-CA" dirty="0">
                    <a:ea typeface="Cambria Math" panose="02040503050406030204" pitchFamily="18" charset="0"/>
                  </a:rPr>
                  <a:t>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𝐼𝑄</m:t>
                        </m:r>
                      </m:sub>
                    </m:sSub>
                  </m:oMath>
                </a14:m>
                <a:endParaRPr lang="en-CA" dirty="0"/>
              </a:p>
            </p:txBody>
          </p:sp>
        </mc:Choice>
        <mc:Fallback xmlns="">
          <p:sp>
            <p:nvSpPr>
              <p:cNvPr id="4" name="TextBox 3">
                <a:extLst>
                  <a:ext uri="{FF2B5EF4-FFF2-40B4-BE49-F238E27FC236}">
                    <a16:creationId xmlns:a16="http://schemas.microsoft.com/office/drawing/2014/main" id="{5021913F-D38D-4D74-8EED-DF9295BD9273}"/>
                  </a:ext>
                </a:extLst>
              </p:cNvPr>
              <p:cNvSpPr txBox="1">
                <a:spLocks noRot="1" noChangeAspect="1" noMove="1" noResize="1" noEditPoints="1" noAdjustHandles="1" noChangeArrowheads="1" noChangeShapeType="1" noTextEdit="1"/>
              </p:cNvSpPr>
              <p:nvPr/>
            </p:nvSpPr>
            <p:spPr>
              <a:xfrm>
                <a:off x="2763252" y="1791945"/>
                <a:ext cx="3154646" cy="296556"/>
              </a:xfrm>
              <a:prstGeom prst="rect">
                <a:avLst/>
              </a:prstGeom>
              <a:blipFill>
                <a:blip r:embed="rId4"/>
                <a:stretch>
                  <a:fillRect l="-2510" b="-244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AE9A7BC-486C-4DA2-A957-47FC707D887C}"/>
                  </a:ext>
                </a:extLst>
              </p:cNvPr>
              <p:cNvSpPr/>
              <p:nvPr/>
            </p:nvSpPr>
            <p:spPr>
              <a:xfrm>
                <a:off x="490804" y="3580232"/>
                <a:ext cx="5410264"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i="1">
                              <a:latin typeface="Cambria Math" panose="02040503050406030204" pitchFamily="18" charset="0"/>
                              <a:ea typeface="Cambria Math" panose="02040503050406030204" pitchFamily="18" charset="0"/>
                            </a:rPr>
                            <m:t>𝐼𝐼𝐷</m:t>
                          </m:r>
                        </m:sub>
                      </m:sSub>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2</m:t>
                          </m:r>
                        </m:den>
                      </m:f>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𝑧𝑒</m:t>
                                  </m:r>
                                </m:num>
                                <m:den>
                                  <m:r>
                                    <a:rPr lang="en-CA" b="0" i="1" smtClean="0">
                                      <a:latin typeface="Cambria Math" panose="02040503050406030204" pitchFamily="18" charset="0"/>
                                      <a:ea typeface="Cambria Math" panose="02040503050406030204" pitchFamily="18" charset="0"/>
                                    </a:rPr>
                                    <m:t>𝑛</m:t>
                                  </m:r>
                                </m:den>
                              </m:f>
                            </m:e>
                          </m:d>
                        </m:e>
                        <m:sup>
                          <m:r>
                            <a:rPr lang="en-CA" b="0" i="1" smtClean="0">
                              <a:latin typeface="Cambria Math" panose="02040503050406030204" pitchFamily="18" charset="0"/>
                              <a:ea typeface="Cambria Math" panose="02040503050406030204" pitchFamily="18" charset="0"/>
                            </a:rPr>
                            <m:t>2</m:t>
                          </m:r>
                        </m:sup>
                      </m:sSup>
                      <m:d>
                        <m:dPr>
                          <m:begChr m:val="["/>
                          <m:endChr m:val="]"/>
                          <m:ctrlPr>
                            <a:rPr lang="en-CA" b="0" i="1" smtClean="0">
                              <a:latin typeface="Cambria Math" panose="02040503050406030204" pitchFamily="18" charset="0"/>
                              <a:ea typeface="Cambria Math" panose="02040503050406030204" pitchFamily="18" charset="0"/>
                            </a:rPr>
                          </m:ctrlPr>
                        </m:dPr>
                        <m:e>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r>
                            <m:rPr>
                              <m:nor/>
                            </m:rPr>
                            <a:rPr lang="en-CA" dirty="0"/>
                            <m:t>+</m:t>
                          </m:r>
                          <m:r>
                            <m:rPr>
                              <m:nor/>
                            </m:rPr>
                            <a:rPr lang="en-CA" dirty="0">
                              <a:ea typeface="Cambria Math" panose="02040503050406030204" pitchFamily="18" charset="0"/>
                            </a:rPr>
                            <m:t> </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𝑦</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r>
                            <m:rPr>
                              <m:nor/>
                            </m:rPr>
                            <a:rPr lang="en-CA" dirty="0"/>
                            <m:t>+</m:t>
                          </m:r>
                          <m:r>
                            <m:rPr>
                              <m:nor/>
                            </m:rPr>
                            <a:rPr lang="en-CA" dirty="0">
                              <a:ea typeface="Cambria Math" panose="02040503050406030204" pitchFamily="18" charset="0"/>
                            </a:rPr>
                            <m:t> </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𝑧</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e>
                      </m:d>
                    </m:oMath>
                  </m:oMathPara>
                </a14:m>
                <a:endParaRPr lang="en-CA" dirty="0"/>
              </a:p>
            </p:txBody>
          </p:sp>
        </mc:Choice>
        <mc:Fallback xmlns="">
          <p:sp>
            <p:nvSpPr>
              <p:cNvPr id="5" name="Rectangle 4">
                <a:extLst>
                  <a:ext uri="{FF2B5EF4-FFF2-40B4-BE49-F238E27FC236}">
                    <a16:creationId xmlns:a16="http://schemas.microsoft.com/office/drawing/2014/main" id="{7AE9A7BC-486C-4DA2-A957-47FC707D887C}"/>
                  </a:ext>
                </a:extLst>
              </p:cNvPr>
              <p:cNvSpPr>
                <a:spLocks noRot="1" noChangeAspect="1" noMove="1" noResize="1" noEditPoints="1" noAdjustHandles="1" noChangeArrowheads="1" noChangeShapeType="1" noTextEdit="1"/>
              </p:cNvSpPr>
              <p:nvPr/>
            </p:nvSpPr>
            <p:spPr>
              <a:xfrm>
                <a:off x="490804" y="3580232"/>
                <a:ext cx="5410264" cy="972702"/>
              </a:xfrm>
              <a:prstGeom prst="rect">
                <a:avLst/>
              </a:prstGeom>
              <a:blipFill>
                <a:blip r:embed="rId5"/>
                <a:stretch>
                  <a:fillRect/>
                </a:stretch>
              </a:blipFill>
            </p:spPr>
            <p:txBody>
              <a:bodyPr/>
              <a:lstStyle/>
              <a:p>
                <a:r>
                  <a:rPr lang="en-CA">
                    <a:noFill/>
                  </a:rPr>
                  <a:t> </a:t>
                </a:r>
              </a:p>
            </p:txBody>
          </p:sp>
        </mc:Fallback>
      </mc:AlternateContent>
      <p:sp>
        <p:nvSpPr>
          <p:cNvPr id="44" name="TextBox 43">
            <a:extLst>
              <a:ext uri="{FF2B5EF4-FFF2-40B4-BE49-F238E27FC236}">
                <a16:creationId xmlns:a16="http://schemas.microsoft.com/office/drawing/2014/main" id="{2DDCF5F4-332F-43B8-91B3-D17656AA0D94}"/>
              </a:ext>
            </a:extLst>
          </p:cNvPr>
          <p:cNvSpPr txBox="1"/>
          <p:nvPr/>
        </p:nvSpPr>
        <p:spPr>
          <a:xfrm>
            <a:off x="5901068" y="3774195"/>
            <a:ext cx="3291665" cy="584775"/>
          </a:xfrm>
          <a:prstGeom prst="rect">
            <a:avLst/>
          </a:prstGeom>
          <a:noFill/>
        </p:spPr>
        <p:txBody>
          <a:bodyPr wrap="square" rtlCol="0">
            <a:spAutoFit/>
          </a:bodyPr>
          <a:lstStyle/>
          <a:p>
            <a:pPr algn="just"/>
            <a:r>
              <a:rPr lang="el-GR" sz="1600" dirty="0"/>
              <a:t>α</a:t>
            </a:r>
            <a:r>
              <a:rPr lang="en-CA" sz="1600" dirty="0"/>
              <a:t> : polarizability buffer gas</a:t>
            </a:r>
          </a:p>
          <a:p>
            <a:pPr algn="just"/>
            <a:r>
              <a:rPr lang="en-CA" sz="1600" dirty="0" err="1"/>
              <a:t>r</a:t>
            </a:r>
            <a:r>
              <a:rPr lang="en-CA" sz="1600" baseline="-25000" dirty="0" err="1"/>
              <a:t>i</a:t>
            </a:r>
            <a:r>
              <a:rPr lang="en-CA" sz="1600" i="1" dirty="0"/>
              <a:t> = (x</a:t>
            </a:r>
            <a:r>
              <a:rPr lang="en-CA" sz="1600" i="1" baseline="-25000" dirty="0"/>
              <a:t>i</a:t>
            </a:r>
            <a:r>
              <a:rPr lang="en-CA" sz="1600" i="1" dirty="0"/>
              <a:t>, </a:t>
            </a:r>
            <a:r>
              <a:rPr lang="en-CA" sz="1600" i="1" dirty="0" err="1"/>
              <a:t>y</a:t>
            </a:r>
            <a:r>
              <a:rPr lang="en-CA" sz="1600" i="1" baseline="-25000" dirty="0" err="1"/>
              <a:t>i</a:t>
            </a:r>
            <a:r>
              <a:rPr lang="en-CA" sz="1600" i="1" dirty="0"/>
              <a:t>, </a:t>
            </a:r>
            <a:r>
              <a:rPr lang="en-CA" sz="1600" i="1" dirty="0" err="1"/>
              <a:t>z</a:t>
            </a:r>
            <a:r>
              <a:rPr lang="en-CA" sz="1600" i="1" baseline="-25000" dirty="0" err="1"/>
              <a:t>i</a:t>
            </a:r>
            <a:r>
              <a:rPr lang="en-CA" sz="1600" i="1" dirty="0"/>
              <a:t>)</a:t>
            </a:r>
            <a:endParaRPr lang="en-CA" sz="1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BAA749-1D1A-47D5-84EB-4FE3270FA2F9}"/>
                  </a:ext>
                </a:extLst>
              </p:cNvPr>
              <p:cNvSpPr txBox="1"/>
              <p:nvPr/>
            </p:nvSpPr>
            <p:spPr>
              <a:xfrm>
                <a:off x="490804" y="5033516"/>
                <a:ext cx="2067424" cy="8100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i="1">
                              <a:latin typeface="Cambria Math" panose="02040503050406030204" pitchFamily="18" charset="0"/>
                              <a:ea typeface="Cambria Math" panose="02040503050406030204" pitchFamily="18" charset="0"/>
                            </a:rPr>
                            <m:t>𝐼</m:t>
                          </m:r>
                          <m:r>
                            <a:rPr lang="en-CA" b="0" i="1" smtClean="0">
                              <a:latin typeface="Cambria Math" panose="02040503050406030204" pitchFamily="18" charset="0"/>
                              <a:ea typeface="Cambria Math" panose="02040503050406030204" pitchFamily="18" charset="0"/>
                            </a:rPr>
                            <m:t>𝑄</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𝑗</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3</m:t>
                          </m:r>
                        </m:sup>
                        <m:e>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f>
                                <m:fPr>
                                  <m:ctrlPr>
                                    <a:rPr lang="en-CA" b="0" i="1" smtClean="0">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𝑞</m:t>
                                      </m:r>
                                    </m:e>
                                    <m:sub>
                                      <m:r>
                                        <a:rPr lang="en-CA" b="0" i="1" smtClean="0">
                                          <a:latin typeface="Cambria Math" panose="02040503050406030204" pitchFamily="18" charset="0"/>
                                          <a:ea typeface="Cambria Math" panose="02040503050406030204" pitchFamily="18" charset="0"/>
                                        </a:rPr>
                                        <m:t>𝑖</m:t>
                                      </m:r>
                                    </m:sub>
                                  </m:sSub>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𝑞</m:t>
                                      </m:r>
                                    </m:e>
                                    <m:sub>
                                      <m:r>
                                        <a:rPr lang="en-CA" b="0" i="1" smtClean="0">
                                          <a:latin typeface="Cambria Math" panose="02040503050406030204" pitchFamily="18" charset="0"/>
                                          <a:ea typeface="Cambria Math" panose="02040503050406030204" pitchFamily="18" charset="0"/>
                                        </a:rPr>
                                        <m:t>𝑗</m:t>
                                      </m:r>
                                    </m:sub>
                                  </m:sSub>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𝑒</m:t>
                                      </m:r>
                                    </m:e>
                                    <m:sup>
                                      <m:r>
                                        <a:rPr lang="en-CA" b="0" i="1" smtClean="0">
                                          <a:latin typeface="Cambria Math" panose="02040503050406030204" pitchFamily="18" charset="0"/>
                                          <a:ea typeface="Cambria Math" panose="02040503050406030204" pitchFamily="18" charset="0"/>
                                        </a:rPr>
                                        <m:t>2</m:t>
                                      </m:r>
                                    </m:sup>
                                  </m:s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𝑖𝑗</m:t>
                                      </m:r>
                                    </m:sub>
                                  </m:sSub>
                                </m:den>
                              </m:f>
                            </m:e>
                          </m:nary>
                        </m:e>
                      </m:nary>
                    </m:oMath>
                  </m:oMathPara>
                </a14:m>
                <a:endParaRPr lang="en-CA" dirty="0"/>
              </a:p>
            </p:txBody>
          </p:sp>
        </mc:Choice>
        <mc:Fallback xmlns="">
          <p:sp>
            <p:nvSpPr>
              <p:cNvPr id="8" name="TextBox 7">
                <a:extLst>
                  <a:ext uri="{FF2B5EF4-FFF2-40B4-BE49-F238E27FC236}">
                    <a16:creationId xmlns:a16="http://schemas.microsoft.com/office/drawing/2014/main" id="{57BAA749-1D1A-47D5-84EB-4FE3270FA2F9}"/>
                  </a:ext>
                </a:extLst>
              </p:cNvPr>
              <p:cNvSpPr txBox="1">
                <a:spLocks noRot="1" noChangeAspect="1" noMove="1" noResize="1" noEditPoints="1" noAdjustHandles="1" noChangeArrowheads="1" noChangeShapeType="1" noTextEdit="1"/>
              </p:cNvSpPr>
              <p:nvPr/>
            </p:nvSpPr>
            <p:spPr>
              <a:xfrm>
                <a:off x="490804" y="5033516"/>
                <a:ext cx="2067424" cy="810094"/>
              </a:xfrm>
              <a:prstGeom prst="rect">
                <a:avLst/>
              </a:prstGeom>
              <a:blipFill>
                <a:blip r:embed="rId6"/>
                <a:stretch>
                  <a:fillRect/>
                </a:stretch>
              </a:blipFill>
            </p:spPr>
            <p:txBody>
              <a:bodyPr/>
              <a:lstStyle/>
              <a:p>
                <a:r>
                  <a:rPr lang="en-CA">
                    <a:noFill/>
                  </a:rPr>
                  <a:t> </a:t>
                </a:r>
              </a:p>
            </p:txBody>
          </p:sp>
        </mc:Fallback>
      </mc:AlternateContent>
      <p:graphicFrame>
        <p:nvGraphicFramePr>
          <p:cNvPr id="11" name="Object 10">
            <a:extLst>
              <a:ext uri="{FF2B5EF4-FFF2-40B4-BE49-F238E27FC236}">
                <a16:creationId xmlns:a16="http://schemas.microsoft.com/office/drawing/2014/main" id="{197C6830-60E0-4419-BE80-63F832F2B4EC}"/>
              </a:ext>
            </a:extLst>
          </p:cNvPr>
          <p:cNvGraphicFramePr>
            <a:graphicFrameLocks noChangeAspect="1"/>
          </p:cNvGraphicFramePr>
          <p:nvPr>
            <p:extLst>
              <p:ext uri="{D42A27DB-BD31-4B8C-83A1-F6EECF244321}">
                <p14:modId xmlns:p14="http://schemas.microsoft.com/office/powerpoint/2010/main" val="3550354020"/>
              </p:ext>
            </p:extLst>
          </p:nvPr>
        </p:nvGraphicFramePr>
        <p:xfrm>
          <a:off x="3366707" y="4604707"/>
          <a:ext cx="556684" cy="1667711"/>
        </p:xfrm>
        <a:graphic>
          <a:graphicData uri="http://schemas.openxmlformats.org/presentationml/2006/ole">
            <mc:AlternateContent xmlns:mc="http://schemas.openxmlformats.org/markup-compatibility/2006">
              <mc:Choice xmlns:v="urn:schemas-microsoft-com:vml" Requires="v">
                <p:oleObj spid="_x0000_s1040" name="CS ChemDraw Drawing" r:id="rId7" imgW="1509814" imgH="4523209" progId="ChemDraw.Document.6.0">
                  <p:embed/>
                </p:oleObj>
              </mc:Choice>
              <mc:Fallback>
                <p:oleObj name="CS ChemDraw Drawing" r:id="rId7" imgW="1509814" imgH="4523209" progId="ChemDraw.Document.6.0">
                  <p:embed/>
                  <p:pic>
                    <p:nvPicPr>
                      <p:cNvPr id="11" name="Object 10">
                        <a:extLst>
                          <a:ext uri="{FF2B5EF4-FFF2-40B4-BE49-F238E27FC236}">
                            <a16:creationId xmlns:a16="http://schemas.microsoft.com/office/drawing/2014/main" id="{197C6830-60E0-4419-BE80-63F832F2B4EC}"/>
                          </a:ext>
                        </a:extLst>
                      </p:cNvPr>
                      <p:cNvPicPr/>
                      <p:nvPr/>
                    </p:nvPicPr>
                    <p:blipFill>
                      <a:blip r:embed="rId8"/>
                      <a:stretch>
                        <a:fillRect/>
                      </a:stretch>
                    </p:blipFill>
                    <p:spPr>
                      <a:xfrm>
                        <a:off x="3366707" y="4604707"/>
                        <a:ext cx="556684" cy="1667711"/>
                      </a:xfrm>
                      <a:prstGeom prst="rect">
                        <a:avLst/>
                      </a:prstGeom>
                    </p:spPr>
                  </p:pic>
                </p:oleObj>
              </mc:Fallback>
            </mc:AlternateContent>
          </a:graphicData>
        </a:graphic>
      </p:graphicFrame>
      <p:cxnSp>
        <p:nvCxnSpPr>
          <p:cNvPr id="49" name="Straight Arrow Connector 48">
            <a:extLst>
              <a:ext uri="{FF2B5EF4-FFF2-40B4-BE49-F238E27FC236}">
                <a16:creationId xmlns:a16="http://schemas.microsoft.com/office/drawing/2014/main" id="{19B834FB-FD9F-47EF-9B6D-C85C74090835}"/>
              </a:ext>
            </a:extLst>
          </p:cNvPr>
          <p:cNvCxnSpPr>
            <a:cxnSpLocks/>
          </p:cNvCxnSpPr>
          <p:nvPr/>
        </p:nvCxnSpPr>
        <p:spPr>
          <a:xfrm>
            <a:off x="3645049" y="5474071"/>
            <a:ext cx="10956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C22C9ED-BB31-4CE4-9727-57817B9F8DE4}"/>
              </a:ext>
            </a:extLst>
          </p:cNvPr>
          <p:cNvCxnSpPr>
            <a:cxnSpLocks/>
          </p:cNvCxnSpPr>
          <p:nvPr/>
        </p:nvCxnSpPr>
        <p:spPr>
          <a:xfrm>
            <a:off x="3645049" y="4932535"/>
            <a:ext cx="10956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F24BEF2-274A-4D4B-9704-4E599A888EF8}"/>
              </a:ext>
            </a:extLst>
          </p:cNvPr>
          <p:cNvCxnSpPr>
            <a:cxnSpLocks/>
          </p:cNvCxnSpPr>
          <p:nvPr/>
        </p:nvCxnSpPr>
        <p:spPr>
          <a:xfrm>
            <a:off x="3645049" y="5971222"/>
            <a:ext cx="10956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1E95CF0-C7A0-4026-8D79-09071A2B856E}"/>
              </a:ext>
            </a:extLst>
          </p:cNvPr>
          <p:cNvSpPr txBox="1"/>
          <p:nvPr/>
        </p:nvSpPr>
        <p:spPr>
          <a:xfrm>
            <a:off x="4953000" y="5785022"/>
            <a:ext cx="1160895" cy="369332"/>
          </a:xfrm>
          <a:prstGeom prst="rect">
            <a:avLst/>
          </a:prstGeom>
          <a:noFill/>
        </p:spPr>
        <p:txBody>
          <a:bodyPr wrap="none" rtlCol="0">
            <a:spAutoFit/>
          </a:bodyPr>
          <a:lstStyle/>
          <a:p>
            <a:r>
              <a:rPr lang="en-CA" dirty="0"/>
              <a:t>- 0.4825e</a:t>
            </a:r>
          </a:p>
        </p:txBody>
      </p:sp>
      <p:sp>
        <p:nvSpPr>
          <p:cNvPr id="54" name="TextBox 53">
            <a:extLst>
              <a:ext uri="{FF2B5EF4-FFF2-40B4-BE49-F238E27FC236}">
                <a16:creationId xmlns:a16="http://schemas.microsoft.com/office/drawing/2014/main" id="{E09A6EE8-45D1-46A8-8E74-5DD64832D111}"/>
              </a:ext>
            </a:extLst>
          </p:cNvPr>
          <p:cNvSpPr txBox="1"/>
          <p:nvPr/>
        </p:nvSpPr>
        <p:spPr>
          <a:xfrm>
            <a:off x="4953000" y="4757167"/>
            <a:ext cx="1160895" cy="369332"/>
          </a:xfrm>
          <a:prstGeom prst="rect">
            <a:avLst/>
          </a:prstGeom>
          <a:noFill/>
        </p:spPr>
        <p:txBody>
          <a:bodyPr wrap="none" rtlCol="0">
            <a:spAutoFit/>
          </a:bodyPr>
          <a:lstStyle/>
          <a:p>
            <a:r>
              <a:rPr lang="en-CA" dirty="0"/>
              <a:t>- 0.4825e</a:t>
            </a:r>
          </a:p>
        </p:txBody>
      </p:sp>
      <p:sp>
        <p:nvSpPr>
          <p:cNvPr id="55" name="TextBox 54">
            <a:extLst>
              <a:ext uri="{FF2B5EF4-FFF2-40B4-BE49-F238E27FC236}">
                <a16:creationId xmlns:a16="http://schemas.microsoft.com/office/drawing/2014/main" id="{B4BD1E61-24B5-4863-9100-1B2420D450D0}"/>
              </a:ext>
            </a:extLst>
          </p:cNvPr>
          <p:cNvSpPr txBox="1"/>
          <p:nvPr/>
        </p:nvSpPr>
        <p:spPr>
          <a:xfrm>
            <a:off x="4953000" y="5289405"/>
            <a:ext cx="1087157" cy="369332"/>
          </a:xfrm>
          <a:prstGeom prst="rect">
            <a:avLst/>
          </a:prstGeom>
          <a:noFill/>
        </p:spPr>
        <p:txBody>
          <a:bodyPr wrap="none" rtlCol="0">
            <a:spAutoFit/>
          </a:bodyPr>
          <a:lstStyle/>
          <a:p>
            <a:r>
              <a:rPr lang="en-CA" dirty="0"/>
              <a:t>+ 0.965e</a:t>
            </a:r>
          </a:p>
        </p:txBody>
      </p:sp>
    </p:spTree>
    <p:extLst>
      <p:ext uri="{BB962C8B-B14F-4D97-AF65-F5344CB8AC3E}">
        <p14:creationId xmlns:p14="http://schemas.microsoft.com/office/powerpoint/2010/main" val="680937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Potentials Used in </a:t>
            </a:r>
            <a:r>
              <a:rPr lang="en-US" dirty="0" err="1"/>
              <a:t>MobCal</a:t>
            </a:r>
            <a:r>
              <a:rPr lang="en-US" dirty="0"/>
              <a:t>-MPI Trajectory Methods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5</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144000" cy="338554"/>
          </a:xfrm>
          <a:prstGeom prst="rect">
            <a:avLst/>
          </a:prstGeom>
          <a:noFill/>
        </p:spPr>
        <p:txBody>
          <a:bodyPr wrap="square" rtlCol="0">
            <a:spAutoFit/>
          </a:bodyPr>
          <a:lstStyle/>
          <a:p>
            <a:r>
              <a:rPr lang="en-CA" sz="1600" dirty="0"/>
              <a:t>All CCS software before has used 12-6 LJ vdW potentials (</a:t>
            </a:r>
            <a:r>
              <a:rPr lang="en-CA" sz="1600" dirty="0" err="1"/>
              <a:t>MobCal</a:t>
            </a:r>
            <a:r>
              <a:rPr lang="en-CA" sz="1600" dirty="0"/>
              <a:t>, </a:t>
            </a:r>
            <a:r>
              <a:rPr lang="en-CA" sz="1600" dirty="0" err="1"/>
              <a:t>IMoS</a:t>
            </a:r>
            <a:r>
              <a:rPr lang="en-CA" sz="1600" dirty="0"/>
              <a:t>, HPCCS)</a:t>
            </a:r>
            <a:endParaRPr lang="en-US" sz="1600" dirty="0"/>
          </a:p>
        </p:txBody>
      </p:sp>
      <p:sp>
        <p:nvSpPr>
          <p:cNvPr id="43" name="TextBox 42">
            <a:extLst>
              <a:ext uri="{FF2B5EF4-FFF2-40B4-BE49-F238E27FC236}">
                <a16:creationId xmlns:a16="http://schemas.microsoft.com/office/drawing/2014/main" id="{1198D714-E4C7-4192-A03E-3FA0EFBB38FF}"/>
              </a:ext>
            </a:extLst>
          </p:cNvPr>
          <p:cNvSpPr txBox="1"/>
          <p:nvPr/>
        </p:nvSpPr>
        <p:spPr>
          <a:xfrm>
            <a:off x="142513" y="2700294"/>
            <a:ext cx="8529971" cy="1077218"/>
          </a:xfrm>
          <a:prstGeom prst="rect">
            <a:avLst/>
          </a:prstGeom>
          <a:noFill/>
        </p:spPr>
        <p:txBody>
          <a:bodyPr wrap="square" rtlCol="0">
            <a:spAutoFit/>
          </a:bodyPr>
          <a:lstStyle/>
          <a:p>
            <a:r>
              <a:rPr lang="en-CA" sz="1600" dirty="0"/>
              <a:t>However, most molecular mechanics forcefields use different potentials to govern </a:t>
            </a:r>
            <a:r>
              <a:rPr lang="en-CA" sz="1600" dirty="0" err="1"/>
              <a:t>vdW</a:t>
            </a:r>
            <a:r>
              <a:rPr lang="en-CA" sz="1600" dirty="0"/>
              <a:t> interaction potentials. </a:t>
            </a:r>
          </a:p>
          <a:p>
            <a:endParaRPr lang="en-CA" sz="1600" dirty="0"/>
          </a:p>
          <a:p>
            <a:r>
              <a:rPr lang="en-CA" sz="1600" dirty="0"/>
              <a:t>One example is the Exp-6 type potential used in the MM3 forcefield</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87AD79-FC4F-4E5F-AC78-F0416579807F}"/>
                  </a:ext>
                </a:extLst>
              </p:cNvPr>
              <p:cNvSpPr txBox="1"/>
              <p:nvPr/>
            </p:nvSpPr>
            <p:spPr>
              <a:xfrm>
                <a:off x="2772887" y="1738093"/>
                <a:ext cx="3372141"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r>
                            <a:rPr lang="en-CA" i="1">
                              <a:latin typeface="Cambria Math" panose="02040503050406030204" pitchFamily="18" charset="0"/>
                              <a:ea typeface="Cambria Math" panose="02040503050406030204" pitchFamily="18" charset="0"/>
                            </a:rPr>
                            <m:t>4</m:t>
                          </m:r>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f>
                                        <m:fPr>
                                          <m:ctrlPr>
                                            <a:rPr lang="en-CA" i="1">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𝑖</m:t>
                                              </m:r>
                                            </m:sub>
                                          </m:sSub>
                                        </m:num>
                                        <m:den>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i="1">
                                      <a:latin typeface="Cambria Math" panose="02040503050406030204" pitchFamily="18" charset="0"/>
                                      <a:ea typeface="Cambria Math" panose="02040503050406030204" pitchFamily="18" charset="0"/>
                                    </a:rPr>
                                    <m:t>12</m:t>
                                  </m:r>
                                </m:sup>
                              </m:sSup>
                              <m:r>
                                <a:rPr lang="en-CA" i="1">
                                  <a:latin typeface="Cambria Math" panose="02040503050406030204" pitchFamily="18" charset="0"/>
                                  <a:ea typeface="Cambria Math" panose="02040503050406030204" pitchFamily="18" charset="0"/>
                                </a:rPr>
                                <m:t>−</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f>
                                        <m:fPr>
                                          <m:ctrlPr>
                                            <a:rPr lang="en-CA" i="1">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𝑖</m:t>
                                              </m:r>
                                            </m:sub>
                                          </m:sSub>
                                        </m:num>
                                        <m:den>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i="1">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9" name="TextBox 8">
                <a:extLst>
                  <a:ext uri="{FF2B5EF4-FFF2-40B4-BE49-F238E27FC236}">
                    <a16:creationId xmlns:a16="http://schemas.microsoft.com/office/drawing/2014/main" id="{4E87AD79-FC4F-4E5F-AC78-F0416579807F}"/>
                  </a:ext>
                </a:extLst>
              </p:cNvPr>
              <p:cNvSpPr txBox="1">
                <a:spLocks noRot="1" noChangeAspect="1" noMove="1" noResize="1" noEditPoints="1" noAdjustHandles="1" noChangeArrowheads="1" noChangeShapeType="1" noTextEdit="1"/>
              </p:cNvSpPr>
              <p:nvPr/>
            </p:nvSpPr>
            <p:spPr>
              <a:xfrm>
                <a:off x="2772887" y="1738093"/>
                <a:ext cx="3372141" cy="75623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25F4444-56DA-434B-A67E-153ECF2C87A4}"/>
                  </a:ext>
                </a:extLst>
              </p:cNvPr>
              <p:cNvSpPr txBox="1"/>
              <p:nvPr/>
            </p:nvSpPr>
            <p:spPr>
              <a:xfrm>
                <a:off x="1909610" y="3882013"/>
                <a:ext cx="560980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1.84×</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10</m:t>
                                  </m:r>
                                </m:e>
                                <m:sup>
                                  <m:r>
                                    <a:rPr lang="en-CA" b="0" i="1" smtClean="0">
                                      <a:latin typeface="Cambria Math" panose="02040503050406030204" pitchFamily="18" charset="0"/>
                                      <a:ea typeface="Cambria Math" panose="02040503050406030204" pitchFamily="18" charset="0"/>
                                    </a:rPr>
                                    <m:t>5</m:t>
                                  </m:r>
                                </m:sup>
                              </m:sSup>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exp</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12</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Sub>
                                        </m:num>
                                        <m:den>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den>
                                      </m:f>
                                    </m:e>
                                  </m:d>
                                </m:e>
                              </m:func>
                              <m:r>
                                <a:rPr lang="en-CA" b="0" i="1" smtClean="0">
                                  <a:latin typeface="Cambria Math" panose="02040503050406030204" pitchFamily="18" charset="0"/>
                                  <a:ea typeface="Cambria Math" panose="02040503050406030204" pitchFamily="18" charset="0"/>
                                </a:rPr>
                                <m:t>−2.25</m:t>
                              </m:r>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b="0" i="1" smtClean="0">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56" name="TextBox 55">
                <a:extLst>
                  <a:ext uri="{FF2B5EF4-FFF2-40B4-BE49-F238E27FC236}">
                    <a16:creationId xmlns:a16="http://schemas.microsoft.com/office/drawing/2014/main" id="{225F4444-56DA-434B-A67E-153ECF2C87A4}"/>
                  </a:ext>
                </a:extLst>
              </p:cNvPr>
              <p:cNvSpPr txBox="1">
                <a:spLocks noRot="1" noChangeAspect="1" noMove="1" noResize="1" noEditPoints="1" noAdjustHandles="1" noChangeArrowheads="1" noChangeShapeType="1" noTextEdit="1"/>
              </p:cNvSpPr>
              <p:nvPr/>
            </p:nvSpPr>
            <p:spPr>
              <a:xfrm>
                <a:off x="1909610" y="3882013"/>
                <a:ext cx="5609805" cy="756233"/>
              </a:xfrm>
              <a:prstGeom prst="rect">
                <a:avLst/>
              </a:prstGeom>
              <a:blipFill>
                <a:blip r:embed="rId4"/>
                <a:stretch>
                  <a:fillRect/>
                </a:stretch>
              </a:blipFill>
            </p:spPr>
            <p:txBody>
              <a:bodyPr/>
              <a:lstStyle/>
              <a:p>
                <a:r>
                  <a:rPr lang="en-CA">
                    <a:noFill/>
                  </a:rPr>
                  <a:t> </a:t>
                </a:r>
              </a:p>
            </p:txBody>
          </p:sp>
        </mc:Fallback>
      </mc:AlternateContent>
      <p:sp>
        <p:nvSpPr>
          <p:cNvPr id="57" name="TextBox 56">
            <a:extLst>
              <a:ext uri="{FF2B5EF4-FFF2-40B4-BE49-F238E27FC236}">
                <a16:creationId xmlns:a16="http://schemas.microsoft.com/office/drawing/2014/main" id="{C939F619-D720-45BD-914D-959644E40BAF}"/>
              </a:ext>
            </a:extLst>
          </p:cNvPr>
          <p:cNvSpPr txBox="1"/>
          <p:nvPr/>
        </p:nvSpPr>
        <p:spPr>
          <a:xfrm>
            <a:off x="194914" y="4711701"/>
            <a:ext cx="8529971" cy="338554"/>
          </a:xfrm>
          <a:prstGeom prst="rect">
            <a:avLst/>
          </a:prstGeom>
          <a:noFill/>
        </p:spPr>
        <p:txBody>
          <a:bodyPr wrap="square" rtlCol="0">
            <a:spAutoFit/>
          </a:bodyPr>
          <a:lstStyle/>
          <a:p>
            <a:r>
              <a:rPr lang="en-CA" sz="1600" dirty="0"/>
              <a:t>Where </a:t>
            </a:r>
            <a:r>
              <a:rPr lang="el-GR" sz="1600" dirty="0"/>
              <a:t>σ</a:t>
            </a:r>
            <a:r>
              <a:rPr lang="en-CA" sz="1600" dirty="0"/>
              <a:t> = (2</a:t>
            </a:r>
            <a:r>
              <a:rPr lang="en-CA" sz="1600" baseline="30000" dirty="0"/>
              <a:t>1/6</a:t>
            </a:r>
            <a:r>
              <a:rPr lang="en-CA" sz="1600" dirty="0"/>
              <a:t>)</a:t>
            </a:r>
            <a:r>
              <a:rPr lang="en-CA" sz="1600" baseline="30000" dirty="0"/>
              <a:t> </a:t>
            </a:r>
            <a:r>
              <a:rPr lang="en-CA" sz="1600" dirty="0" err="1"/>
              <a:t>r</a:t>
            </a:r>
            <a:r>
              <a:rPr lang="en-CA" sz="1600" baseline="-25000" dirty="0" err="1"/>
              <a:t>i</a:t>
            </a:r>
            <a:r>
              <a:rPr lang="en-CA" sz="1600" dirty="0"/>
              <a:t>*</a:t>
            </a:r>
            <a:endParaRPr lang="en-US" sz="1600" dirty="0"/>
          </a:p>
        </p:txBody>
      </p:sp>
      <p:sp>
        <p:nvSpPr>
          <p:cNvPr id="60" name="TextBox 59">
            <a:extLst>
              <a:ext uri="{FF2B5EF4-FFF2-40B4-BE49-F238E27FC236}">
                <a16:creationId xmlns:a16="http://schemas.microsoft.com/office/drawing/2014/main" id="{C4A3912F-1000-4901-927D-0177B4A81099}"/>
              </a:ext>
            </a:extLst>
          </p:cNvPr>
          <p:cNvSpPr txBox="1"/>
          <p:nvPr/>
        </p:nvSpPr>
        <p:spPr>
          <a:xfrm>
            <a:off x="194914" y="5276314"/>
            <a:ext cx="8529971" cy="584775"/>
          </a:xfrm>
          <a:prstGeom prst="rect">
            <a:avLst/>
          </a:prstGeom>
          <a:noFill/>
        </p:spPr>
        <p:txBody>
          <a:bodyPr wrap="square" rtlCol="0">
            <a:spAutoFit/>
          </a:bodyPr>
          <a:lstStyle/>
          <a:p>
            <a:r>
              <a:rPr lang="en-CA" sz="1600" dirty="0"/>
              <a:t>Note that MM forcefields can differentiate between atoms types (ie. H bonded to an alkyl carbon versus an alcohol)</a:t>
            </a:r>
            <a:endParaRPr lang="en-US" sz="1600" dirty="0"/>
          </a:p>
        </p:txBody>
      </p:sp>
    </p:spTree>
    <p:extLst>
      <p:ext uri="{BB962C8B-B14F-4D97-AF65-F5344CB8AC3E}">
        <p14:creationId xmlns:p14="http://schemas.microsoft.com/office/powerpoint/2010/main" val="2695438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Choosing a vdW potential for forcefield parameters for </a:t>
            </a:r>
            <a:r>
              <a:rPr lang="en-US" dirty="0" err="1"/>
              <a:t>MobCal</a:t>
            </a:r>
            <a:r>
              <a:rPr lang="en-US" dirty="0"/>
              <a:t>-MPI</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6</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001487" cy="584775"/>
          </a:xfrm>
          <a:prstGeom prst="rect">
            <a:avLst/>
          </a:prstGeom>
          <a:noFill/>
        </p:spPr>
        <p:txBody>
          <a:bodyPr wrap="square" rtlCol="0">
            <a:spAutoFit/>
          </a:bodyPr>
          <a:lstStyle/>
          <a:p>
            <a:r>
              <a:rPr lang="en-CA" sz="1600" dirty="0"/>
              <a:t>Based on a screening of CCS calculations in helium, the MM3 forcefield returned the lowest RMSE between calculation and experiment:</a:t>
            </a:r>
            <a:endParaRPr lang="en-US" sz="1600"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25F4444-56DA-434B-A67E-153ECF2C87A4}"/>
                  </a:ext>
                </a:extLst>
              </p:cNvPr>
              <p:cNvSpPr txBox="1"/>
              <p:nvPr/>
            </p:nvSpPr>
            <p:spPr>
              <a:xfrm>
                <a:off x="1767097" y="2549400"/>
                <a:ext cx="560980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1.84×</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10</m:t>
                                  </m:r>
                                </m:e>
                                <m:sup>
                                  <m:r>
                                    <a:rPr lang="en-CA" b="0" i="1" smtClean="0">
                                      <a:latin typeface="Cambria Math" panose="02040503050406030204" pitchFamily="18" charset="0"/>
                                      <a:ea typeface="Cambria Math" panose="02040503050406030204" pitchFamily="18" charset="0"/>
                                    </a:rPr>
                                    <m:t>5</m:t>
                                  </m:r>
                                </m:sup>
                              </m:sSup>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exp</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12</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Sub>
                                        </m:num>
                                        <m:den>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den>
                                      </m:f>
                                    </m:e>
                                  </m:d>
                                </m:e>
                              </m:func>
                              <m:r>
                                <a:rPr lang="en-CA" b="0" i="1" smtClean="0">
                                  <a:latin typeface="Cambria Math" panose="02040503050406030204" pitchFamily="18" charset="0"/>
                                  <a:ea typeface="Cambria Math" panose="02040503050406030204" pitchFamily="18" charset="0"/>
                                </a:rPr>
                                <m:t>−2.25</m:t>
                              </m:r>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b="0" i="1" smtClean="0">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56" name="TextBox 55">
                <a:extLst>
                  <a:ext uri="{FF2B5EF4-FFF2-40B4-BE49-F238E27FC236}">
                    <a16:creationId xmlns:a16="http://schemas.microsoft.com/office/drawing/2014/main" id="{225F4444-56DA-434B-A67E-153ECF2C87A4}"/>
                  </a:ext>
                </a:extLst>
              </p:cNvPr>
              <p:cNvSpPr txBox="1">
                <a:spLocks noRot="1" noChangeAspect="1" noMove="1" noResize="1" noEditPoints="1" noAdjustHandles="1" noChangeArrowheads="1" noChangeShapeType="1" noTextEdit="1"/>
              </p:cNvSpPr>
              <p:nvPr/>
            </p:nvSpPr>
            <p:spPr>
              <a:xfrm>
                <a:off x="1767097" y="2549400"/>
                <a:ext cx="5609805" cy="756233"/>
              </a:xfrm>
              <a:prstGeom prst="rect">
                <a:avLst/>
              </a:prstGeom>
              <a:blipFill>
                <a:blip r:embed="rId3"/>
                <a:stretch>
                  <a:fillRect/>
                </a:stretch>
              </a:blipFill>
            </p:spPr>
            <p:txBody>
              <a:bodyPr/>
              <a:lstStyle/>
              <a:p>
                <a:r>
                  <a:rPr lang="en-CA">
                    <a:noFill/>
                  </a:rPr>
                  <a:t> </a:t>
                </a:r>
              </a:p>
            </p:txBody>
          </p:sp>
        </mc:Fallback>
      </mc:AlternateContent>
      <p:sp>
        <p:nvSpPr>
          <p:cNvPr id="41" name="TextBox 40">
            <a:extLst>
              <a:ext uri="{FF2B5EF4-FFF2-40B4-BE49-F238E27FC236}">
                <a16:creationId xmlns:a16="http://schemas.microsoft.com/office/drawing/2014/main" id="{7CA862E9-28A4-4CB8-9135-13803FBADFE2}"/>
              </a:ext>
            </a:extLst>
          </p:cNvPr>
          <p:cNvSpPr txBox="1"/>
          <p:nvPr/>
        </p:nvSpPr>
        <p:spPr>
          <a:xfrm>
            <a:off x="142513" y="3899261"/>
            <a:ext cx="9001487" cy="830997"/>
          </a:xfrm>
          <a:prstGeom prst="rect">
            <a:avLst/>
          </a:prstGeom>
          <a:noFill/>
        </p:spPr>
        <p:txBody>
          <a:bodyPr wrap="square" rtlCol="0">
            <a:spAutoFit/>
          </a:bodyPr>
          <a:lstStyle/>
          <a:p>
            <a:r>
              <a:rPr lang="en-CA" sz="1600" dirty="0"/>
              <a:t>This approach made use of </a:t>
            </a:r>
            <a:r>
              <a:rPr lang="en-CA" sz="1600" b="1" dirty="0"/>
              <a:t>MMFF94 forcefield parameters (</a:t>
            </a:r>
            <a:r>
              <a:rPr lang="el-GR" sz="1600" b="1" dirty="0"/>
              <a:t>α</a:t>
            </a:r>
            <a:r>
              <a:rPr lang="en-CA" sz="1600" b="1" baseline="-25000" dirty="0"/>
              <a:t>i</a:t>
            </a:r>
            <a:r>
              <a:rPr lang="en-CA" sz="1600" b="1" dirty="0"/>
              <a:t>, A</a:t>
            </a:r>
            <a:r>
              <a:rPr lang="en-CA" sz="1600" b="1" baseline="-25000" dirty="0"/>
              <a:t>i, </a:t>
            </a:r>
            <a:r>
              <a:rPr lang="en-CA" sz="1600" b="1" dirty="0"/>
              <a:t>N</a:t>
            </a:r>
            <a:r>
              <a:rPr lang="en-CA" sz="1600" b="1" baseline="-25000" dirty="0"/>
              <a:t>i</a:t>
            </a:r>
            <a:r>
              <a:rPr lang="en-CA" sz="1600" b="1" dirty="0"/>
              <a:t>, G</a:t>
            </a:r>
            <a:r>
              <a:rPr lang="en-CA" sz="1600" b="1" baseline="-25000" dirty="0"/>
              <a:t>i</a:t>
            </a:r>
            <a:r>
              <a:rPr lang="en-CA" sz="1600" b="1" dirty="0"/>
              <a:t>) </a:t>
            </a:r>
            <a:r>
              <a:rPr lang="en-CA" sz="1600" dirty="0"/>
              <a:t>for each of the interacting atoms (one of which is N</a:t>
            </a:r>
            <a:r>
              <a:rPr lang="en-CA" sz="1600" baseline="-25000" dirty="0"/>
              <a:t>2</a:t>
            </a:r>
            <a:r>
              <a:rPr lang="en-CA" sz="1600" dirty="0"/>
              <a:t>) to give </a:t>
            </a:r>
            <a:r>
              <a:rPr lang="el-GR" sz="1600" b="1" dirty="0"/>
              <a:t>ε</a:t>
            </a:r>
            <a:r>
              <a:rPr lang="en-CA" sz="1600" b="1" baseline="-25000" dirty="0"/>
              <a:t>i </a:t>
            </a:r>
            <a:r>
              <a:rPr lang="en-CA" sz="1600" b="1" dirty="0"/>
              <a:t>and </a:t>
            </a:r>
            <a:r>
              <a:rPr lang="en-CA" sz="1600" b="1" dirty="0" err="1"/>
              <a:t>r</a:t>
            </a:r>
            <a:r>
              <a:rPr lang="en-CA" sz="1600" b="1" baseline="-25000" dirty="0" err="1"/>
              <a:t>i</a:t>
            </a:r>
            <a:r>
              <a:rPr lang="en-CA" sz="1600" b="1" dirty="0"/>
              <a:t>*. </a:t>
            </a:r>
            <a:r>
              <a:rPr lang="en-CA" sz="1600" dirty="0"/>
              <a:t>Since one collision partner is always N</a:t>
            </a:r>
            <a:r>
              <a:rPr lang="en-CA" sz="1600" baseline="-25000" dirty="0"/>
              <a:t>2</a:t>
            </a:r>
            <a:r>
              <a:rPr lang="en-CA" sz="1600" dirty="0"/>
              <a:t>, we denote </a:t>
            </a:r>
            <a:r>
              <a:rPr lang="el-GR" sz="1600" b="1" dirty="0"/>
              <a:t>ε</a:t>
            </a:r>
            <a:r>
              <a:rPr lang="en-CA" sz="1600" b="1" baseline="-25000" dirty="0" err="1"/>
              <a:t>ij</a:t>
            </a:r>
            <a:r>
              <a:rPr lang="en-CA" sz="1600" b="1" baseline="-25000" dirty="0"/>
              <a:t> </a:t>
            </a:r>
            <a:r>
              <a:rPr lang="en-CA" sz="1600" b="1" dirty="0"/>
              <a:t>and </a:t>
            </a:r>
            <a:r>
              <a:rPr lang="en-CA" sz="1600" b="1" dirty="0" err="1"/>
              <a:t>r</a:t>
            </a:r>
            <a:r>
              <a:rPr lang="en-CA" sz="1600" b="1" baseline="-25000" dirty="0" err="1"/>
              <a:t>ij</a:t>
            </a:r>
            <a:r>
              <a:rPr lang="en-CA" sz="1600" b="1" dirty="0"/>
              <a:t>* </a:t>
            </a:r>
            <a:r>
              <a:rPr lang="en-CA" sz="1600" dirty="0"/>
              <a:t>as </a:t>
            </a:r>
            <a:r>
              <a:rPr lang="el-GR" sz="1600" b="1" dirty="0"/>
              <a:t>ε</a:t>
            </a:r>
            <a:r>
              <a:rPr lang="en-CA" sz="1600" b="1" baseline="-25000" dirty="0"/>
              <a:t>i </a:t>
            </a:r>
            <a:r>
              <a:rPr lang="en-CA" sz="1600" b="1" dirty="0"/>
              <a:t>and </a:t>
            </a:r>
            <a:r>
              <a:rPr lang="en-CA" sz="1600" b="1" dirty="0" err="1"/>
              <a:t>r</a:t>
            </a:r>
            <a:r>
              <a:rPr lang="en-CA" sz="1600" b="1" baseline="-25000" dirty="0" err="1"/>
              <a:t>i</a:t>
            </a:r>
            <a:r>
              <a:rPr lang="en-CA" sz="1600" b="1" dirty="0"/>
              <a:t>*. </a:t>
            </a:r>
            <a:endParaRPr lang="en-US" sz="1600" b="1" dirty="0"/>
          </a:p>
        </p:txBody>
      </p:sp>
    </p:spTree>
    <p:extLst>
      <p:ext uri="{BB962C8B-B14F-4D97-AF65-F5344CB8AC3E}">
        <p14:creationId xmlns:p14="http://schemas.microsoft.com/office/powerpoint/2010/main" val="1080248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Fitting </a:t>
            </a:r>
            <a:r>
              <a:rPr lang="el-GR" sz="2800" dirty="0"/>
              <a:t>ε</a:t>
            </a:r>
            <a:r>
              <a:rPr lang="en-CA" sz="2800" baseline="-25000" dirty="0"/>
              <a:t>i </a:t>
            </a:r>
            <a:r>
              <a:rPr lang="en-CA" sz="2800" dirty="0"/>
              <a:t>and </a:t>
            </a:r>
            <a:r>
              <a:rPr lang="en-CA" sz="2800" dirty="0" err="1"/>
              <a:t>r</a:t>
            </a:r>
            <a:r>
              <a:rPr lang="en-CA" sz="2800" baseline="-25000" dirty="0" err="1"/>
              <a:t>i</a:t>
            </a:r>
            <a:r>
              <a:rPr lang="en-CA" sz="2800" dirty="0"/>
              <a:t>*…</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7</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001487" cy="338554"/>
          </a:xfrm>
          <a:prstGeom prst="rect">
            <a:avLst/>
          </a:prstGeom>
          <a:noFill/>
        </p:spPr>
        <p:txBody>
          <a:bodyPr wrap="square" rtlCol="0">
            <a:spAutoFit/>
          </a:bodyPr>
          <a:lstStyle/>
          <a:p>
            <a:r>
              <a:rPr lang="en-CA" sz="1600" dirty="0"/>
              <a:t>A uniform scaling factor is applied to each unique </a:t>
            </a:r>
            <a:r>
              <a:rPr lang="el-GR" sz="1600" dirty="0"/>
              <a:t>ε</a:t>
            </a:r>
            <a:r>
              <a:rPr lang="en-CA" sz="1600" baseline="-25000" dirty="0"/>
              <a:t>i </a:t>
            </a:r>
            <a:r>
              <a:rPr lang="en-CA" sz="1600" dirty="0"/>
              <a:t>and </a:t>
            </a:r>
            <a:r>
              <a:rPr lang="en-CA" sz="1600" dirty="0" err="1"/>
              <a:t>r</a:t>
            </a:r>
            <a:r>
              <a:rPr lang="en-CA" sz="1600" baseline="-25000" dirty="0" err="1"/>
              <a:t>i</a:t>
            </a:r>
            <a:r>
              <a:rPr lang="en-CA" sz="1600" dirty="0"/>
              <a:t>* such that:</a:t>
            </a:r>
            <a:endParaRPr lang="en-US" sz="1600" dirty="0"/>
          </a:p>
        </p:txBody>
      </p:sp>
      <p:sp>
        <p:nvSpPr>
          <p:cNvPr id="41" name="TextBox 40">
            <a:extLst>
              <a:ext uri="{FF2B5EF4-FFF2-40B4-BE49-F238E27FC236}">
                <a16:creationId xmlns:a16="http://schemas.microsoft.com/office/drawing/2014/main" id="{7CA862E9-28A4-4CB8-9135-13803FBADFE2}"/>
              </a:ext>
            </a:extLst>
          </p:cNvPr>
          <p:cNvSpPr txBox="1"/>
          <p:nvPr/>
        </p:nvSpPr>
        <p:spPr>
          <a:xfrm>
            <a:off x="142513" y="3296520"/>
            <a:ext cx="9001487" cy="1569660"/>
          </a:xfrm>
          <a:prstGeom prst="rect">
            <a:avLst/>
          </a:prstGeom>
          <a:noFill/>
        </p:spPr>
        <p:txBody>
          <a:bodyPr wrap="square" rtlCol="0">
            <a:spAutoFit/>
          </a:bodyPr>
          <a:lstStyle/>
          <a:p>
            <a:r>
              <a:rPr lang="en-CA" sz="1600" dirty="0"/>
              <a:t>Prior fitting has been accomplished on a set of 18 compounds containing C, H, N, O, F, and S, with a limited variety in functional groups. </a:t>
            </a:r>
          </a:p>
          <a:p>
            <a:endParaRPr lang="en-CA" sz="1600" dirty="0"/>
          </a:p>
          <a:p>
            <a:r>
              <a:rPr lang="en-CA" sz="1600" dirty="0"/>
              <a:t>Here, we present fitting of scaling factors on 163 compounds, which additionally include P, Cl, Br, and I and a wide variety of functional groups such that (nearly) all chemical classes from MMFF94 parameters are represented.</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4D03715-B76C-4C5C-A7C5-92F5F8E69232}"/>
                  </a:ext>
                </a:extLst>
              </p:cNvPr>
              <p:cNvSpPr txBox="1"/>
              <p:nvPr/>
            </p:nvSpPr>
            <p:spPr>
              <a:xfrm>
                <a:off x="3562429" y="2064740"/>
                <a:ext cx="2024978"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𝑟</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𝑠𝑐𝑎𝑙𝑒𝑑</m:t>
                          </m:r>
                        </m:sub>
                        <m:sup>
                          <m:r>
                            <a:rPr lang="en-CA" b="0" i="1" smtClean="0">
                              <a:latin typeface="Cambria Math" panose="02040503050406030204" pitchFamily="18" charset="0"/>
                            </a:rPr>
                            <m:t>∗</m:t>
                          </m:r>
                        </m:sup>
                      </m:sSubSup>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𝑟</m:t>
                          </m:r>
                        </m:e>
                        <m:sub>
                          <m:r>
                            <a:rPr lang="en-CA" b="0" i="1" smtClean="0">
                              <a:latin typeface="Cambria Math" panose="02040503050406030204" pitchFamily="18" charset="0"/>
                            </a:rPr>
                            <m:t>𝑖</m:t>
                          </m:r>
                        </m:sub>
                        <m:sup>
                          <m:r>
                            <a:rPr lang="en-CA" b="0" i="1" smtClean="0">
                              <a:latin typeface="Cambria Math" panose="02040503050406030204" pitchFamily="18" charset="0"/>
                            </a:rPr>
                            <m:t>∗</m:t>
                          </m:r>
                        </m:sup>
                      </m:sSubSup>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ea typeface="Cambria Math" panose="02040503050406030204" pitchFamily="18" charset="0"/>
                            </a:rPr>
                            <m:t>𝑑𝑖𝑠𝑡</m:t>
                          </m:r>
                        </m:sub>
                      </m:sSub>
                    </m:oMath>
                  </m:oMathPara>
                </a14:m>
                <a:endParaRPr lang="en-CA" dirty="0"/>
              </a:p>
            </p:txBody>
          </p:sp>
        </mc:Choice>
        <mc:Fallback>
          <p:sp>
            <p:nvSpPr>
              <p:cNvPr id="3" name="TextBox 2">
                <a:extLst>
                  <a:ext uri="{FF2B5EF4-FFF2-40B4-BE49-F238E27FC236}">
                    <a16:creationId xmlns:a16="http://schemas.microsoft.com/office/drawing/2014/main" id="{E4D03715-B76C-4C5C-A7C5-92F5F8E69232}"/>
                  </a:ext>
                </a:extLst>
              </p:cNvPr>
              <p:cNvSpPr txBox="1">
                <a:spLocks noRot="1" noChangeAspect="1" noMove="1" noResize="1" noEditPoints="1" noAdjustHandles="1" noChangeArrowheads="1" noChangeShapeType="1" noTextEdit="1"/>
              </p:cNvSpPr>
              <p:nvPr/>
            </p:nvSpPr>
            <p:spPr>
              <a:xfrm>
                <a:off x="3562429" y="2064740"/>
                <a:ext cx="2024978" cy="298415"/>
              </a:xfrm>
              <a:prstGeom prst="rect">
                <a:avLst/>
              </a:prstGeom>
              <a:blipFill>
                <a:blip r:embed="rId3"/>
                <a:stretch>
                  <a:fillRect l="-1201" r="-901" b="-1836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2490B2C4-A74B-4E0C-8C9C-5A17F0982CAA}"/>
                  </a:ext>
                </a:extLst>
              </p:cNvPr>
              <p:cNvSpPr txBox="1"/>
              <p:nvPr/>
            </p:nvSpPr>
            <p:spPr>
              <a:xfrm>
                <a:off x="3562429" y="2573986"/>
                <a:ext cx="1998945"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𝑠𝑐𝑎𝑙𝑒𝑑</m:t>
                          </m:r>
                        </m:sub>
                        <m:sup>
                          <m:r>
                            <a:rPr lang="en-CA" b="0" i="1" smtClean="0">
                              <a:latin typeface="Cambria Math" panose="02040503050406030204" pitchFamily="18" charset="0"/>
                            </a:rPr>
                            <m:t>∗</m:t>
                          </m:r>
                        </m:sup>
                      </m:sSubSup>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𝜀</m:t>
                      </m:r>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ea typeface="Cambria Math" panose="02040503050406030204" pitchFamily="18" charset="0"/>
                            </a:rPr>
                            <m:t>𝑒𝑛𝑒𝑟</m:t>
                          </m:r>
                        </m:sub>
                      </m:sSub>
                    </m:oMath>
                  </m:oMathPara>
                </a14:m>
                <a:endParaRPr lang="en-CA" dirty="0"/>
              </a:p>
            </p:txBody>
          </p:sp>
        </mc:Choice>
        <mc:Fallback>
          <p:sp>
            <p:nvSpPr>
              <p:cNvPr id="43" name="TextBox 42">
                <a:extLst>
                  <a:ext uri="{FF2B5EF4-FFF2-40B4-BE49-F238E27FC236}">
                    <a16:creationId xmlns:a16="http://schemas.microsoft.com/office/drawing/2014/main" id="{2490B2C4-A74B-4E0C-8C9C-5A17F0982CAA}"/>
                  </a:ext>
                </a:extLst>
              </p:cNvPr>
              <p:cNvSpPr txBox="1">
                <a:spLocks noRot="1" noChangeAspect="1" noMove="1" noResize="1" noEditPoints="1" noAdjustHandles="1" noChangeArrowheads="1" noChangeShapeType="1" noTextEdit="1"/>
              </p:cNvSpPr>
              <p:nvPr/>
            </p:nvSpPr>
            <p:spPr>
              <a:xfrm>
                <a:off x="3562429" y="2573986"/>
                <a:ext cx="1998945" cy="298415"/>
              </a:xfrm>
              <a:prstGeom prst="rect">
                <a:avLst/>
              </a:prstGeom>
              <a:blipFill>
                <a:blip r:embed="rId4"/>
                <a:stretch>
                  <a:fillRect l="-1220" r="-305" b="-18367"/>
                </a:stretch>
              </a:blipFill>
            </p:spPr>
            <p:txBody>
              <a:bodyPr/>
              <a:lstStyle/>
              <a:p>
                <a:r>
                  <a:rPr lang="en-CA">
                    <a:noFill/>
                  </a:rPr>
                  <a:t> </a:t>
                </a:r>
              </a:p>
            </p:txBody>
          </p:sp>
        </mc:Fallback>
      </mc:AlternateContent>
    </p:spTree>
    <p:extLst>
      <p:ext uri="{BB962C8B-B14F-4D97-AF65-F5344CB8AC3E}">
        <p14:creationId xmlns:p14="http://schemas.microsoft.com/office/powerpoint/2010/main" val="3666709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Getting compounds to fit </a:t>
            </a:r>
            <a:r>
              <a:rPr lang="en-US" dirty="0" err="1"/>
              <a:t>vdW</a:t>
            </a:r>
            <a:r>
              <a:rPr lang="en-US" dirty="0"/>
              <a:t> parameters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8</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3" name="TextBox 42">
            <a:extLst>
              <a:ext uri="{FF2B5EF4-FFF2-40B4-BE49-F238E27FC236}">
                <a16:creationId xmlns:a16="http://schemas.microsoft.com/office/drawing/2014/main" id="{3E503999-6EDF-4CA2-94C1-EB0791FDE613}"/>
              </a:ext>
            </a:extLst>
          </p:cNvPr>
          <p:cNvSpPr txBox="1"/>
          <p:nvPr/>
        </p:nvSpPr>
        <p:spPr>
          <a:xfrm>
            <a:off x="169331" y="1302067"/>
            <a:ext cx="9144001" cy="830997"/>
          </a:xfrm>
          <a:prstGeom prst="rect">
            <a:avLst/>
          </a:prstGeom>
          <a:noFill/>
        </p:spPr>
        <p:txBody>
          <a:bodyPr wrap="square" rtlCol="0">
            <a:spAutoFit/>
          </a:bodyPr>
          <a:lstStyle/>
          <a:p>
            <a:r>
              <a:rPr lang="en-CA" sz="1600" dirty="0"/>
              <a:t>162 compounds containing a variety of functional groups</a:t>
            </a:r>
          </a:p>
          <a:p>
            <a:pPr marL="285750" indent="-285750">
              <a:buFont typeface="Arial" panose="020B0604020202020204" pitchFamily="34" charset="0"/>
              <a:buChar char="•"/>
            </a:pPr>
            <a:r>
              <a:rPr lang="en-CA" sz="1600" dirty="0"/>
              <a:t>Identify low energy conformers / tautomers from B3LYP/6-31++g(d,p) energies/thermochemistry. Energies employ GD3 dispersion corrections</a:t>
            </a:r>
            <a:endParaRPr lang="en-US" sz="1600" dirty="0"/>
          </a:p>
        </p:txBody>
      </p:sp>
      <p:pic>
        <p:nvPicPr>
          <p:cNvPr id="4" name="Picture 3">
            <a:extLst>
              <a:ext uri="{FF2B5EF4-FFF2-40B4-BE49-F238E27FC236}">
                <a16:creationId xmlns:a16="http://schemas.microsoft.com/office/drawing/2014/main" id="{3CB4E226-CBFD-47B4-A76D-A8DC7679F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556" y="2197994"/>
            <a:ext cx="3842887" cy="3842887"/>
          </a:xfrm>
          <a:prstGeom prst="rect">
            <a:avLst/>
          </a:prstGeom>
        </p:spPr>
      </p:pic>
    </p:spTree>
    <p:extLst>
      <p:ext uri="{BB962C8B-B14F-4D97-AF65-F5344CB8AC3E}">
        <p14:creationId xmlns:p14="http://schemas.microsoft.com/office/powerpoint/2010/main" val="4182883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Fitting </a:t>
            </a:r>
            <a:r>
              <a:rPr lang="el-GR" sz="2800" dirty="0"/>
              <a:t>ε</a:t>
            </a:r>
            <a:r>
              <a:rPr lang="en-CA" sz="2800" baseline="-25000" dirty="0"/>
              <a:t>i </a:t>
            </a:r>
            <a:r>
              <a:rPr lang="en-CA" sz="2800" dirty="0"/>
              <a:t>and </a:t>
            </a:r>
            <a:r>
              <a:rPr lang="en-CA" sz="2800" dirty="0" err="1"/>
              <a:t>r</a:t>
            </a:r>
            <a:r>
              <a:rPr lang="en-CA" sz="2800" baseline="-25000" dirty="0" err="1"/>
              <a:t>i</a:t>
            </a:r>
            <a:r>
              <a:rPr lang="en-CA" sz="2800" dirty="0"/>
              <a:t>*…</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9</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9001487" cy="584775"/>
          </a:xfrm>
          <a:prstGeom prst="rect">
            <a:avLst/>
          </a:prstGeom>
          <a:noFill/>
        </p:spPr>
        <p:txBody>
          <a:bodyPr wrap="square" rtlCol="0">
            <a:spAutoFit/>
          </a:bodyPr>
          <a:lstStyle/>
          <a:p>
            <a:r>
              <a:rPr lang="en-CA" sz="1600" dirty="0"/>
              <a:t>We explored numerous combinations of </a:t>
            </a:r>
            <a:r>
              <a:rPr lang="el-GR" sz="1600" dirty="0"/>
              <a:t>δ</a:t>
            </a:r>
            <a:r>
              <a:rPr lang="en-CA" sz="1600" baseline="-25000" dirty="0" err="1"/>
              <a:t>dist</a:t>
            </a:r>
            <a:r>
              <a:rPr lang="en-CA" sz="1600" dirty="0"/>
              <a:t> and </a:t>
            </a:r>
            <a:r>
              <a:rPr lang="el-GR" sz="1600" dirty="0"/>
              <a:t>δ</a:t>
            </a:r>
            <a:r>
              <a:rPr lang="en-CA" sz="1600" baseline="-25000" dirty="0" err="1"/>
              <a:t>ener</a:t>
            </a:r>
            <a:r>
              <a:rPr lang="en-CA" sz="1600" dirty="0"/>
              <a:t> to arrive at those which produce the lowest RMSE: </a:t>
            </a:r>
            <a:endParaRPr lang="en-US" sz="1600" dirty="0"/>
          </a:p>
        </p:txBody>
      </p:sp>
      <p:sp>
        <p:nvSpPr>
          <p:cNvPr id="49" name="TextBox 48">
            <a:extLst>
              <a:ext uri="{FF2B5EF4-FFF2-40B4-BE49-F238E27FC236}">
                <a16:creationId xmlns:a16="http://schemas.microsoft.com/office/drawing/2014/main" id="{3110846D-B768-4451-98D3-7E966CEA92A7}"/>
              </a:ext>
            </a:extLst>
          </p:cNvPr>
          <p:cNvSpPr txBox="1"/>
          <p:nvPr/>
        </p:nvSpPr>
        <p:spPr>
          <a:xfrm>
            <a:off x="142513" y="5244789"/>
            <a:ext cx="9001487" cy="1323439"/>
          </a:xfrm>
          <a:prstGeom prst="rect">
            <a:avLst/>
          </a:prstGeom>
          <a:noFill/>
        </p:spPr>
        <p:txBody>
          <a:bodyPr wrap="square" rtlCol="0">
            <a:spAutoFit/>
          </a:bodyPr>
          <a:lstStyle/>
          <a:p>
            <a:r>
              <a:rPr lang="en-CA" sz="1600" dirty="0"/>
              <a:t>Clearly, a lot of combinations are possible with low RMSE’s. However, the lowest was: </a:t>
            </a:r>
          </a:p>
          <a:p>
            <a:endParaRPr lang="en-CA" sz="1600" dirty="0"/>
          </a:p>
          <a:p>
            <a:r>
              <a:rPr lang="el-GR" sz="1600" b="1" dirty="0"/>
              <a:t>δ</a:t>
            </a:r>
            <a:r>
              <a:rPr lang="en-CA" sz="1600" b="1" baseline="-25000" dirty="0" err="1"/>
              <a:t>dist</a:t>
            </a:r>
            <a:r>
              <a:rPr lang="en-CA" sz="1600" b="1" dirty="0"/>
              <a:t> = 0.78</a:t>
            </a:r>
          </a:p>
          <a:p>
            <a:r>
              <a:rPr lang="el-GR" sz="1600" b="1" dirty="0"/>
              <a:t>δ</a:t>
            </a:r>
            <a:r>
              <a:rPr lang="en-CA" sz="1600" b="1" baseline="-25000" dirty="0" err="1"/>
              <a:t>ener</a:t>
            </a:r>
            <a:r>
              <a:rPr lang="en-CA" sz="1600" b="1" baseline="-25000" dirty="0"/>
              <a:t> </a:t>
            </a:r>
            <a:r>
              <a:rPr lang="en-CA" sz="1600" b="1" dirty="0"/>
              <a:t>= 0.80</a:t>
            </a:r>
          </a:p>
          <a:p>
            <a:r>
              <a:rPr lang="en-CA" sz="1600" b="1" dirty="0"/>
              <a:t>with RMSE = 2.60%</a:t>
            </a:r>
            <a:endParaRPr lang="en-US" sz="1600" b="1" dirty="0"/>
          </a:p>
        </p:txBody>
      </p:sp>
      <p:pic>
        <p:nvPicPr>
          <p:cNvPr id="8" name="Picture 7">
            <a:extLst>
              <a:ext uri="{FF2B5EF4-FFF2-40B4-BE49-F238E27FC236}">
                <a16:creationId xmlns:a16="http://schemas.microsoft.com/office/drawing/2014/main" id="{B8013EA1-75FE-4ABA-B03D-FC6ECA0F4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035" y="1559656"/>
            <a:ext cx="3755929" cy="3755929"/>
          </a:xfrm>
          <a:prstGeom prst="rect">
            <a:avLst/>
          </a:prstGeom>
        </p:spPr>
      </p:pic>
    </p:spTree>
    <p:extLst>
      <p:ext uri="{BB962C8B-B14F-4D97-AF65-F5344CB8AC3E}">
        <p14:creationId xmlns:p14="http://schemas.microsoft.com/office/powerpoint/2010/main" val="3554453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UofWaterloo_WhiteBkgrd">
  <a:themeElements>
    <a:clrScheme name="Custom 8">
      <a:dk1>
        <a:srgbClr val="000000"/>
      </a:dk1>
      <a:lt1>
        <a:srgbClr val="FFFFFF"/>
      </a:lt1>
      <a:dk2>
        <a:srgbClr val="757575"/>
      </a:dk2>
      <a:lt2>
        <a:srgbClr val="D6D6D6"/>
      </a:lt2>
      <a:accent1>
        <a:srgbClr val="63A0FF"/>
      </a:accent1>
      <a:accent2>
        <a:srgbClr val="000000"/>
      </a:accent2>
      <a:accent3>
        <a:srgbClr val="0073CE"/>
      </a:accent3>
      <a:accent4>
        <a:srgbClr val="B2D3FF"/>
      </a:accent4>
      <a:accent5>
        <a:srgbClr val="0033BD"/>
      </a:accent5>
      <a:accent6>
        <a:srgbClr val="62A0FF"/>
      </a:accent6>
      <a:hlink>
        <a:srgbClr val="0033BD"/>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science_4x3" id="{DF552A0A-D578-DC47-9850-297C1FA6FDB1}" vid="{38765572-A367-134A-8C3D-4D9A6B4AED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uwaterloo_science_4x3</Template>
  <TotalTime>9307</TotalTime>
  <Words>3636</Words>
  <Application>Microsoft Office PowerPoint</Application>
  <PresentationFormat>On-screen Show (4:3)</PresentationFormat>
  <Paragraphs>268</Paragraphs>
  <Slides>27</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Cambria Math</vt:lpstr>
      <vt:lpstr>Georgia</vt:lpstr>
      <vt:lpstr>Impact</vt:lpstr>
      <vt:lpstr>Verdana</vt:lpstr>
      <vt:lpstr>Wingdings</vt:lpstr>
      <vt:lpstr>UofWaterloo_WhiteBkgrd</vt:lpstr>
      <vt:lpstr>CS ChemDraw Drawing</vt:lpstr>
      <vt:lpstr>MobCal-MPI: A parallelized molecular collision cross section package with optimized accuracy and efficiency for trajectory method calculations</vt:lpstr>
      <vt:lpstr>(Brief) introduction of CCS calculations</vt:lpstr>
      <vt:lpstr>(Brief) introduction of CCS calculations</vt:lpstr>
      <vt:lpstr>Potentials Used in MobCal-MPI Trajectory Method</vt:lpstr>
      <vt:lpstr>Potentials Used in MobCal-MPI Trajectory Methods</vt:lpstr>
      <vt:lpstr>Choosing a vdW potential for forcefield parameters for MobCal-MPI</vt:lpstr>
      <vt:lpstr>Fitting εi and ri*… </vt:lpstr>
      <vt:lpstr>Getting compounds to fit vdW parameters</vt:lpstr>
      <vt:lpstr>Fitting εi and ri*… </vt:lpstr>
      <vt:lpstr>Evaluating the effectiveness of scaling parameters </vt:lpstr>
      <vt:lpstr>Deploying efficient code </vt:lpstr>
      <vt:lpstr>Deploying efficient code </vt:lpstr>
      <vt:lpstr>Deploying efficient code </vt:lpstr>
      <vt:lpstr>Use of Charge Schemes for VIID and VIQ interactions </vt:lpstr>
      <vt:lpstr>Converting Gaussian output files to MobCal input files automatically</vt:lpstr>
      <vt:lpstr>Overview of the conversion routines</vt:lpstr>
      <vt:lpstr>Summary of provided modules</vt:lpstr>
      <vt:lpstr>Summary of provided modules</vt:lpstr>
      <vt:lpstr>What the Python code does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IN THIS SPACE HERE</dc:title>
  <dc:creator>Christian Ieritano</dc:creator>
  <cp:lastModifiedBy>Christian Ieritano</cp:lastModifiedBy>
  <cp:revision>30</cp:revision>
  <dcterms:created xsi:type="dcterms:W3CDTF">2017-10-22T15:43:13Z</dcterms:created>
  <dcterms:modified xsi:type="dcterms:W3CDTF">2018-10-24T18:16:15Z</dcterms:modified>
</cp:coreProperties>
</file>