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7" r:id="rId10"/>
    <p:sldId id="274" r:id="rId11"/>
    <p:sldId id="275" r:id="rId12"/>
    <p:sldId id="276" r:id="rId13"/>
    <p:sldId id="266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ack" userId="abc28cea-24b2-49c6-a879-5dd7692bb219" providerId="ADAL" clId="{84EDF476-ADE7-46B8-BC7A-0607DCD77485}"/>
    <pc:docChg chg="undo custSel addSld delSld modSld sldOrd modMainMaster addSection delSection">
      <pc:chgData name="Alexander Haack" userId="abc28cea-24b2-49c6-a879-5dd7692bb219" providerId="ADAL" clId="{84EDF476-ADE7-46B8-BC7A-0607DCD77485}" dt="2023-07-20T07:45:23.680" v="3357" actId="20577"/>
      <pc:docMkLst>
        <pc:docMk/>
      </pc:docMkLst>
      <pc:sldChg chg="addSp delSp modSp new mod">
        <pc:chgData name="Alexander Haack" userId="abc28cea-24b2-49c6-a879-5dd7692bb219" providerId="ADAL" clId="{84EDF476-ADE7-46B8-BC7A-0607DCD77485}" dt="2023-07-20T07:32:29.541" v="3085" actId="1076"/>
        <pc:sldMkLst>
          <pc:docMk/>
          <pc:sldMk cId="2656606909" sldId="256"/>
        </pc:sldMkLst>
        <pc:spChg chg="del">
          <ac:chgData name="Alexander Haack" userId="abc28cea-24b2-49c6-a879-5dd7692bb219" providerId="ADAL" clId="{84EDF476-ADE7-46B8-BC7A-0607DCD77485}" dt="2023-07-20T06:22:55.140" v="1" actId="478"/>
          <ac:spMkLst>
            <pc:docMk/>
            <pc:sldMk cId="2656606909" sldId="256"/>
            <ac:spMk id="2" creationId="{22925262-7C54-6012-D1CB-CFF2999F4CA6}"/>
          </ac:spMkLst>
        </pc:spChg>
        <pc:spChg chg="del">
          <ac:chgData name="Alexander Haack" userId="abc28cea-24b2-49c6-a879-5dd7692bb219" providerId="ADAL" clId="{84EDF476-ADE7-46B8-BC7A-0607DCD77485}" dt="2023-07-20T06:22:56.646" v="2" actId="478"/>
          <ac:spMkLst>
            <pc:docMk/>
            <pc:sldMk cId="2656606909" sldId="256"/>
            <ac:spMk id="3" creationId="{A39E3E6D-3C7E-71A1-0AA6-C5DA10B13239}"/>
          </ac:spMkLst>
        </pc:spChg>
        <pc:spChg chg="add mod">
          <ac:chgData name="Alexander Haack" userId="abc28cea-24b2-49c6-a879-5dd7692bb219" providerId="ADAL" clId="{84EDF476-ADE7-46B8-BC7A-0607DCD77485}" dt="2023-07-20T07:31:58.721" v="3051" actId="20577"/>
          <ac:spMkLst>
            <pc:docMk/>
            <pc:sldMk cId="2656606909" sldId="256"/>
            <ac:spMk id="6" creationId="{7849A1E8-D8AA-CC7E-02AC-75A222E7B467}"/>
          </ac:spMkLst>
        </pc:spChg>
        <pc:spChg chg="add mod">
          <ac:chgData name="Alexander Haack" userId="abc28cea-24b2-49c6-a879-5dd7692bb219" providerId="ADAL" clId="{84EDF476-ADE7-46B8-BC7A-0607DCD77485}" dt="2023-07-20T06:24:55.158" v="108" actId="1076"/>
          <ac:spMkLst>
            <pc:docMk/>
            <pc:sldMk cId="2656606909" sldId="256"/>
            <ac:spMk id="7" creationId="{08C00BA3-C939-B44A-63A1-2FB330ED070B}"/>
          </ac:spMkLst>
        </pc:spChg>
        <pc:spChg chg="add mod">
          <ac:chgData name="Alexander Haack" userId="abc28cea-24b2-49c6-a879-5dd7692bb219" providerId="ADAL" clId="{84EDF476-ADE7-46B8-BC7A-0607DCD77485}" dt="2023-07-20T07:32:29.541" v="3085" actId="1076"/>
          <ac:spMkLst>
            <pc:docMk/>
            <pc:sldMk cId="2656606909" sldId="256"/>
            <ac:spMk id="8" creationId="{330A5398-75A8-E2BB-0F5A-4122604B19F1}"/>
          </ac:spMkLst>
        </pc:spChg>
        <pc:picChg chg="add mod">
          <ac:chgData name="Alexander Haack" userId="abc28cea-24b2-49c6-a879-5dd7692bb219" providerId="ADAL" clId="{84EDF476-ADE7-46B8-BC7A-0607DCD77485}" dt="2023-07-20T06:26:44.216" v="156" actId="1076"/>
          <ac:picMkLst>
            <pc:docMk/>
            <pc:sldMk cId="2656606909" sldId="256"/>
            <ac:picMk id="5" creationId="{EA75016B-68D7-04CF-F0B7-8156A8B7DB82}"/>
          </ac:picMkLst>
        </pc:picChg>
      </pc:sldChg>
      <pc:sldChg chg="delSp new del mod">
        <pc:chgData name="Alexander Haack" userId="abc28cea-24b2-49c6-a879-5dd7692bb219" providerId="ADAL" clId="{84EDF476-ADE7-46B8-BC7A-0607DCD77485}" dt="2023-07-20T06:29:43.896" v="209" actId="2696"/>
        <pc:sldMkLst>
          <pc:docMk/>
          <pc:sldMk cId="162654512" sldId="257"/>
        </pc:sldMkLst>
        <pc:spChg chg="del">
          <ac:chgData name="Alexander Haack" userId="abc28cea-24b2-49c6-a879-5dd7692bb219" providerId="ADAL" clId="{84EDF476-ADE7-46B8-BC7A-0607DCD77485}" dt="2023-07-20T06:27:41.058" v="167" actId="478"/>
          <ac:spMkLst>
            <pc:docMk/>
            <pc:sldMk cId="162654512" sldId="257"/>
            <ac:spMk id="2" creationId="{735E85CE-18D0-93DD-61D0-53EEF5F58EB0}"/>
          </ac:spMkLst>
        </pc:spChg>
        <pc:spChg chg="del">
          <ac:chgData name="Alexander Haack" userId="abc28cea-24b2-49c6-a879-5dd7692bb219" providerId="ADAL" clId="{84EDF476-ADE7-46B8-BC7A-0607DCD77485}" dt="2023-07-20T06:27:42.192" v="168" actId="478"/>
          <ac:spMkLst>
            <pc:docMk/>
            <pc:sldMk cId="162654512" sldId="257"/>
            <ac:spMk id="3" creationId="{15FF899C-A01D-58B9-AA38-B0BB8ED3CE13}"/>
          </ac:spMkLst>
        </pc:spChg>
      </pc:sldChg>
      <pc:sldChg chg="addSp delSp modSp new del mod">
        <pc:chgData name="Alexander Haack" userId="abc28cea-24b2-49c6-a879-5dd7692bb219" providerId="ADAL" clId="{84EDF476-ADE7-46B8-BC7A-0607DCD77485}" dt="2023-07-20T06:26:46.145" v="157" actId="47"/>
        <pc:sldMkLst>
          <pc:docMk/>
          <pc:sldMk cId="3072777217" sldId="257"/>
        </pc:sldMkLst>
        <pc:spChg chg="del">
          <ac:chgData name="Alexander Haack" userId="abc28cea-24b2-49c6-a879-5dd7692bb219" providerId="ADAL" clId="{84EDF476-ADE7-46B8-BC7A-0607DCD77485}" dt="2023-07-20T06:24:59.842" v="110" actId="478"/>
          <ac:spMkLst>
            <pc:docMk/>
            <pc:sldMk cId="3072777217" sldId="257"/>
            <ac:spMk id="2" creationId="{B96AFE0C-7873-1FA8-DA05-056EB276D11B}"/>
          </ac:spMkLst>
        </pc:spChg>
        <pc:spChg chg="del">
          <ac:chgData name="Alexander Haack" userId="abc28cea-24b2-49c6-a879-5dd7692bb219" providerId="ADAL" clId="{84EDF476-ADE7-46B8-BC7A-0607DCD77485}" dt="2023-07-20T06:25:01.966" v="111" actId="478"/>
          <ac:spMkLst>
            <pc:docMk/>
            <pc:sldMk cId="3072777217" sldId="257"/>
            <ac:spMk id="3" creationId="{DCA66157-46D6-D651-80EC-1C440D8AC37F}"/>
          </ac:spMkLst>
        </pc:spChg>
        <pc:picChg chg="add del mod">
          <ac:chgData name="Alexander Haack" userId="abc28cea-24b2-49c6-a879-5dd7692bb219" providerId="ADAL" clId="{84EDF476-ADE7-46B8-BC7A-0607DCD77485}" dt="2023-07-20T06:25:12.015" v="113" actId="478"/>
          <ac:picMkLst>
            <pc:docMk/>
            <pc:sldMk cId="3072777217" sldId="257"/>
            <ac:picMk id="4" creationId="{7F97EF9B-34E6-6C74-72E9-39ECE9714200}"/>
          </ac:picMkLst>
        </pc:picChg>
      </pc:sldChg>
      <pc:sldChg chg="new del">
        <pc:chgData name="Alexander Haack" userId="abc28cea-24b2-49c6-a879-5dd7692bb219" providerId="ADAL" clId="{84EDF476-ADE7-46B8-BC7A-0607DCD77485}" dt="2023-07-20T06:26:57.788" v="161" actId="47"/>
        <pc:sldMkLst>
          <pc:docMk/>
          <pc:sldMk cId="3732408886" sldId="257"/>
        </pc:sldMkLst>
      </pc:sldChg>
      <pc:sldChg chg="addSp modSp new mod">
        <pc:chgData name="Alexander Haack" userId="abc28cea-24b2-49c6-a879-5dd7692bb219" providerId="ADAL" clId="{84EDF476-ADE7-46B8-BC7A-0607DCD77485}" dt="2023-07-20T06:34:34.436" v="308" actId="2711"/>
        <pc:sldMkLst>
          <pc:docMk/>
          <pc:sldMk cId="3831072540" sldId="258"/>
        </pc:sldMkLst>
        <pc:spChg chg="mod">
          <ac:chgData name="Alexander Haack" userId="abc28cea-24b2-49c6-a879-5dd7692bb219" providerId="ADAL" clId="{84EDF476-ADE7-46B8-BC7A-0607DCD77485}" dt="2023-07-20T06:29:51.503" v="233" actId="20577"/>
          <ac:spMkLst>
            <pc:docMk/>
            <pc:sldMk cId="3831072540" sldId="258"/>
            <ac:spMk id="2" creationId="{A180719A-FA13-2EDE-AFBA-ABF84D58203A}"/>
          </ac:spMkLst>
        </pc:spChg>
        <pc:spChg chg="add mod">
          <ac:chgData name="Alexander Haack" userId="abc28cea-24b2-49c6-a879-5dd7692bb219" providerId="ADAL" clId="{84EDF476-ADE7-46B8-BC7A-0607DCD77485}" dt="2023-07-20T06:34:13.419" v="306" actId="1076"/>
          <ac:spMkLst>
            <pc:docMk/>
            <pc:sldMk cId="3831072540" sldId="258"/>
            <ac:spMk id="3" creationId="{A0B193CC-4CA7-FF8B-0B24-F363B5359D53}"/>
          </ac:spMkLst>
        </pc:spChg>
        <pc:spChg chg="add mod">
          <ac:chgData name="Alexander Haack" userId="abc28cea-24b2-49c6-a879-5dd7692bb219" providerId="ADAL" clId="{84EDF476-ADE7-46B8-BC7A-0607DCD77485}" dt="2023-07-20T06:34:34.436" v="308" actId="2711"/>
          <ac:spMkLst>
            <pc:docMk/>
            <pc:sldMk cId="3831072540" sldId="258"/>
            <ac:spMk id="4" creationId="{A1C20A9D-F1F2-078D-9CDF-514F53B661E9}"/>
          </ac:spMkLst>
        </pc:spChg>
        <pc:spChg chg="add mod">
          <ac:chgData name="Alexander Haack" userId="abc28cea-24b2-49c6-a879-5dd7692bb219" providerId="ADAL" clId="{84EDF476-ADE7-46B8-BC7A-0607DCD77485}" dt="2023-07-20T06:32:45.701" v="260" actId="14100"/>
          <ac:spMkLst>
            <pc:docMk/>
            <pc:sldMk cId="3831072540" sldId="258"/>
            <ac:spMk id="5" creationId="{7261B95E-5F2E-2A21-6A1C-823BF0EE4E05}"/>
          </ac:spMkLst>
        </pc:spChg>
      </pc:sldChg>
      <pc:sldChg chg="addSp modSp new mod">
        <pc:chgData name="Alexander Haack" userId="abc28cea-24b2-49c6-a879-5dd7692bb219" providerId="ADAL" clId="{84EDF476-ADE7-46B8-BC7A-0607DCD77485}" dt="2023-07-20T06:35:35.138" v="338" actId="1076"/>
        <pc:sldMkLst>
          <pc:docMk/>
          <pc:sldMk cId="3876652360" sldId="259"/>
        </pc:sldMkLst>
        <pc:spChg chg="mod">
          <ac:chgData name="Alexander Haack" userId="abc28cea-24b2-49c6-a879-5dd7692bb219" providerId="ADAL" clId="{84EDF476-ADE7-46B8-BC7A-0607DCD77485}" dt="2023-07-20T06:34:56.771" v="331" actId="20577"/>
          <ac:spMkLst>
            <pc:docMk/>
            <pc:sldMk cId="3876652360" sldId="259"/>
            <ac:spMk id="2" creationId="{4F8D5D5C-FD71-F124-37B5-E779094A947E}"/>
          </ac:spMkLst>
        </pc:spChg>
        <pc:spChg chg="add mod">
          <ac:chgData name="Alexander Haack" userId="abc28cea-24b2-49c6-a879-5dd7692bb219" providerId="ADAL" clId="{84EDF476-ADE7-46B8-BC7A-0607DCD77485}" dt="2023-07-20T06:35:35.138" v="338" actId="1076"/>
          <ac:spMkLst>
            <pc:docMk/>
            <pc:sldMk cId="3876652360" sldId="259"/>
            <ac:spMk id="3" creationId="{F2500E33-E499-5BAE-C487-259DFD72F801}"/>
          </ac:spMkLst>
        </pc:spChg>
      </pc:sldChg>
      <pc:sldChg chg="addSp modSp new mod">
        <pc:chgData name="Alexander Haack" userId="abc28cea-24b2-49c6-a879-5dd7692bb219" providerId="ADAL" clId="{84EDF476-ADE7-46B8-BC7A-0607DCD77485}" dt="2023-07-20T07:35:21.591" v="3086" actId="2711"/>
        <pc:sldMkLst>
          <pc:docMk/>
          <pc:sldMk cId="2352267412" sldId="260"/>
        </pc:sldMkLst>
        <pc:spChg chg="mod">
          <ac:chgData name="Alexander Haack" userId="abc28cea-24b2-49c6-a879-5dd7692bb219" providerId="ADAL" clId="{84EDF476-ADE7-46B8-BC7A-0607DCD77485}" dt="2023-07-20T06:35:58.755" v="363" actId="20577"/>
          <ac:spMkLst>
            <pc:docMk/>
            <pc:sldMk cId="2352267412" sldId="260"/>
            <ac:spMk id="2" creationId="{CB699791-ED53-9FC6-5C12-599CFEB6C0FE}"/>
          </ac:spMkLst>
        </pc:spChg>
        <pc:spChg chg="add mod">
          <ac:chgData name="Alexander Haack" userId="abc28cea-24b2-49c6-a879-5dd7692bb219" providerId="ADAL" clId="{84EDF476-ADE7-46B8-BC7A-0607DCD77485}" dt="2023-07-20T06:40:18.844" v="847" actId="20577"/>
          <ac:spMkLst>
            <pc:docMk/>
            <pc:sldMk cId="2352267412" sldId="260"/>
            <ac:spMk id="3" creationId="{86708BB0-BC09-89D3-2FE5-257CC5A94852}"/>
          </ac:spMkLst>
        </pc:spChg>
        <pc:graphicFrameChg chg="add mod modGraphic">
          <ac:chgData name="Alexander Haack" userId="abc28cea-24b2-49c6-a879-5dd7692bb219" providerId="ADAL" clId="{84EDF476-ADE7-46B8-BC7A-0607DCD77485}" dt="2023-07-20T07:35:21.591" v="3086" actId="2711"/>
          <ac:graphicFrameMkLst>
            <pc:docMk/>
            <pc:sldMk cId="2352267412" sldId="260"/>
            <ac:graphicFrameMk id="4" creationId="{61710E4E-851E-FF7F-6702-516AA1053CDE}"/>
          </ac:graphicFrameMkLst>
        </pc:graphicFrameChg>
      </pc:sldChg>
      <pc:sldChg chg="addSp modSp new mod">
        <pc:chgData name="Alexander Haack" userId="abc28cea-24b2-49c6-a879-5dd7692bb219" providerId="ADAL" clId="{84EDF476-ADE7-46B8-BC7A-0607DCD77485}" dt="2023-07-20T06:50:23.540" v="1463" actId="20577"/>
        <pc:sldMkLst>
          <pc:docMk/>
          <pc:sldMk cId="487583166" sldId="261"/>
        </pc:sldMkLst>
        <pc:spChg chg="mod">
          <ac:chgData name="Alexander Haack" userId="abc28cea-24b2-49c6-a879-5dd7692bb219" providerId="ADAL" clId="{84EDF476-ADE7-46B8-BC7A-0607DCD77485}" dt="2023-07-20T06:45:25.251" v="972" actId="20577"/>
          <ac:spMkLst>
            <pc:docMk/>
            <pc:sldMk cId="487583166" sldId="261"/>
            <ac:spMk id="2" creationId="{2398B752-7151-0D1B-A7F9-AF3C16C5CD5E}"/>
          </ac:spMkLst>
        </pc:spChg>
        <pc:spChg chg="add mod">
          <ac:chgData name="Alexander Haack" userId="abc28cea-24b2-49c6-a879-5dd7692bb219" providerId="ADAL" clId="{84EDF476-ADE7-46B8-BC7A-0607DCD77485}" dt="2023-07-20T06:50:23.540" v="1463" actId="20577"/>
          <ac:spMkLst>
            <pc:docMk/>
            <pc:sldMk cId="487583166" sldId="261"/>
            <ac:spMk id="3" creationId="{141E139C-C83D-8E19-E652-B1FEAE7D981A}"/>
          </ac:spMkLst>
        </pc:spChg>
      </pc:sldChg>
      <pc:sldChg chg="addSp delSp modSp new add del mod">
        <pc:chgData name="Alexander Haack" userId="abc28cea-24b2-49c6-a879-5dd7692bb219" providerId="ADAL" clId="{84EDF476-ADE7-46B8-BC7A-0607DCD77485}" dt="2023-07-20T06:57:04.594" v="1561" actId="2696"/>
        <pc:sldMkLst>
          <pc:docMk/>
          <pc:sldMk cId="2034795204" sldId="262"/>
        </pc:sldMkLst>
        <pc:spChg chg="mod">
          <ac:chgData name="Alexander Haack" userId="abc28cea-24b2-49c6-a879-5dd7692bb219" providerId="ADAL" clId="{84EDF476-ADE7-46B8-BC7A-0607DCD77485}" dt="2023-07-20T06:51:19.834" v="1480" actId="20577"/>
          <ac:spMkLst>
            <pc:docMk/>
            <pc:sldMk cId="2034795204" sldId="262"/>
            <ac:spMk id="2" creationId="{3A05BE5C-708F-E24E-40F4-8AFB629B3F47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4" creationId="{9DF5BA26-0F1D-1893-7408-72ECB9F0D877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5" creationId="{8BCEDCC7-BB67-C313-3A21-6A7AEA5BEDA8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6" creationId="{83F973A2-ED2B-7585-5C18-CE43D7660735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7" creationId="{7B1DB752-DD9E-D542-AB3E-B7A070B3AE68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8" creationId="{77E6BB16-FB9A-4526-6DA9-FAEFBA02C14A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9" creationId="{D4147F41-D504-15E8-EE99-AC6373E129D9}"/>
          </ac:spMkLst>
        </pc:spChg>
        <pc:spChg chg="add del mod">
          <ac:chgData name="Alexander Haack" userId="abc28cea-24b2-49c6-a879-5dd7692bb219" providerId="ADAL" clId="{84EDF476-ADE7-46B8-BC7A-0607DCD77485}" dt="2023-07-20T06:52:19.367" v="1485" actId="478"/>
          <ac:spMkLst>
            <pc:docMk/>
            <pc:sldMk cId="2034795204" sldId="262"/>
            <ac:spMk id="10" creationId="{47AF56B5-76B7-A16D-1C31-137F6E0E8FC8}"/>
          </ac:spMkLst>
        </pc:spChg>
        <pc:spChg chg="add del mod">
          <ac:chgData name="Alexander Haack" userId="abc28cea-24b2-49c6-a879-5dd7692bb219" providerId="ADAL" clId="{84EDF476-ADE7-46B8-BC7A-0607DCD77485}" dt="2023-07-20T06:56:29.432" v="1546" actId="478"/>
          <ac:spMkLst>
            <pc:docMk/>
            <pc:sldMk cId="2034795204" sldId="262"/>
            <ac:spMk id="13" creationId="{91C22685-3341-33A4-EF65-4678856BCAD3}"/>
          </ac:spMkLst>
        </pc:spChg>
        <pc:spChg chg="add del mod">
          <ac:chgData name="Alexander Haack" userId="abc28cea-24b2-49c6-a879-5dd7692bb219" providerId="ADAL" clId="{84EDF476-ADE7-46B8-BC7A-0607DCD77485}" dt="2023-07-20T06:56:28.054" v="1545" actId="478"/>
          <ac:spMkLst>
            <pc:docMk/>
            <pc:sldMk cId="2034795204" sldId="262"/>
            <ac:spMk id="14" creationId="{9F235588-675F-58EA-CD9C-89A42B7DB441}"/>
          </ac:spMkLst>
        </pc:spChg>
        <pc:picChg chg="add del mod modCrop">
          <ac:chgData name="Alexander Haack" userId="abc28cea-24b2-49c6-a879-5dd7692bb219" providerId="ADAL" clId="{84EDF476-ADE7-46B8-BC7A-0607DCD77485}" dt="2023-07-20T06:52:19.367" v="1485" actId="478"/>
          <ac:picMkLst>
            <pc:docMk/>
            <pc:sldMk cId="2034795204" sldId="262"/>
            <ac:picMk id="3" creationId="{1FA2B6AF-28DF-056E-D21F-E3B4D148E1B3}"/>
          </ac:picMkLst>
        </pc:picChg>
        <pc:picChg chg="add del mod">
          <ac:chgData name="Alexander Haack" userId="abc28cea-24b2-49c6-a879-5dd7692bb219" providerId="ADAL" clId="{84EDF476-ADE7-46B8-BC7A-0607DCD77485}" dt="2023-07-20T06:57:01.154" v="1559" actId="478"/>
          <ac:picMkLst>
            <pc:docMk/>
            <pc:sldMk cId="2034795204" sldId="262"/>
            <ac:picMk id="12" creationId="{3B2E988C-D5C5-C050-38F8-44EF9323459A}"/>
          </ac:picMkLst>
        </pc:picChg>
        <pc:picChg chg="add del mod">
          <ac:chgData name="Alexander Haack" userId="abc28cea-24b2-49c6-a879-5dd7692bb219" providerId="ADAL" clId="{84EDF476-ADE7-46B8-BC7A-0607DCD77485}" dt="2023-07-20T06:57:01.634" v="1560" actId="478"/>
          <ac:picMkLst>
            <pc:docMk/>
            <pc:sldMk cId="2034795204" sldId="262"/>
            <ac:picMk id="15" creationId="{442D9FB8-62EF-1F94-BACD-974340FA9F3F}"/>
          </ac:picMkLst>
        </pc:picChg>
      </pc:sldChg>
      <pc:sldChg chg="addSp delSp modSp add mod">
        <pc:chgData name="Alexander Haack" userId="abc28cea-24b2-49c6-a879-5dd7692bb219" providerId="ADAL" clId="{84EDF476-ADE7-46B8-BC7A-0607DCD77485}" dt="2023-07-20T07:45:23.680" v="3357" actId="20577"/>
        <pc:sldMkLst>
          <pc:docMk/>
          <pc:sldMk cId="64849129" sldId="263"/>
        </pc:sldMkLst>
        <pc:spChg chg="mod">
          <ac:chgData name="Alexander Haack" userId="abc28cea-24b2-49c6-a879-5dd7692bb219" providerId="ADAL" clId="{84EDF476-ADE7-46B8-BC7A-0607DCD77485}" dt="2023-07-20T07:45:23.680" v="3357" actId="20577"/>
          <ac:spMkLst>
            <pc:docMk/>
            <pc:sldMk cId="64849129" sldId="263"/>
            <ac:spMk id="2" creationId="{3A05BE5C-708F-E24E-40F4-8AFB629B3F47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4" creationId="{9DF5BA26-0F1D-1893-7408-72ECB9F0D877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5" creationId="{8BCEDCC7-BB67-C313-3A21-6A7AEA5BEDA8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6" creationId="{83F973A2-ED2B-7585-5C18-CE43D7660735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7" creationId="{7B1DB752-DD9E-D542-AB3E-B7A070B3AE68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8" creationId="{77E6BB16-FB9A-4526-6DA9-FAEFBA02C14A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9" creationId="{D4147F41-D504-15E8-EE99-AC6373E129D9}"/>
          </ac:spMkLst>
        </pc:spChg>
        <pc:spChg chg="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10" creationId="{47AF56B5-76B7-A16D-1C31-137F6E0E8FC8}"/>
          </ac:spMkLst>
        </pc:spChg>
        <pc:spChg chg="add 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13" creationId="{F1F9DD13-76D7-EF74-0AA0-748FCDFD0F3D}"/>
          </ac:spMkLst>
        </pc:spChg>
        <pc:spChg chg="add 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14" creationId="{0A503F42-0CA6-44BE-2B91-307EDF250706}"/>
          </ac:spMkLst>
        </pc:spChg>
        <pc:spChg chg="add 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15" creationId="{42A976DA-A4C1-2A0A-6DF1-1A634E3E5C7D}"/>
          </ac:spMkLst>
        </pc:spChg>
        <pc:spChg chg="add mod">
          <ac:chgData name="Alexander Haack" userId="abc28cea-24b2-49c6-a879-5dd7692bb219" providerId="ADAL" clId="{84EDF476-ADE7-46B8-BC7A-0607DCD77485}" dt="2023-07-20T07:45:00.454" v="3329" actId="2711"/>
          <ac:spMkLst>
            <pc:docMk/>
            <pc:sldMk cId="64849129" sldId="263"/>
            <ac:spMk id="16" creationId="{19A83531-BDBB-CD68-4290-ACAEF0BCD214}"/>
          </ac:spMkLst>
        </pc:spChg>
        <pc:picChg chg="mod">
          <ac:chgData name="Alexander Haack" userId="abc28cea-24b2-49c6-a879-5dd7692bb219" providerId="ADAL" clId="{84EDF476-ADE7-46B8-BC7A-0607DCD77485}" dt="2023-07-20T07:01:53.644" v="1884" actId="1076"/>
          <ac:picMkLst>
            <pc:docMk/>
            <pc:sldMk cId="64849129" sldId="263"/>
            <ac:picMk id="3" creationId="{1FA2B6AF-28DF-056E-D21F-E3B4D148E1B3}"/>
          </ac:picMkLst>
        </pc:picChg>
        <pc:picChg chg="add del">
          <ac:chgData name="Alexander Haack" userId="abc28cea-24b2-49c6-a879-5dd7692bb219" providerId="ADAL" clId="{84EDF476-ADE7-46B8-BC7A-0607DCD77485}" dt="2023-07-20T06:56:39.849" v="1551" actId="22"/>
          <ac:picMkLst>
            <pc:docMk/>
            <pc:sldMk cId="64849129" sldId="263"/>
            <ac:picMk id="12" creationId="{82B664A6-CD63-3627-6FD5-6C866158DF8B}"/>
          </ac:picMkLst>
        </pc:picChg>
      </pc:sldChg>
      <pc:sldChg chg="addSp delSp modSp add mod">
        <pc:chgData name="Alexander Haack" userId="abc28cea-24b2-49c6-a879-5dd7692bb219" providerId="ADAL" clId="{84EDF476-ADE7-46B8-BC7A-0607DCD77485}" dt="2023-07-20T07:41:47.830" v="3309" actId="20577"/>
        <pc:sldMkLst>
          <pc:docMk/>
          <pc:sldMk cId="3332974937" sldId="264"/>
        </pc:sldMkLst>
        <pc:spChg chg="add mod">
          <ac:chgData name="Alexander Haack" userId="abc28cea-24b2-49c6-a879-5dd7692bb219" providerId="ADAL" clId="{84EDF476-ADE7-46B8-BC7A-0607DCD77485}" dt="2023-07-20T06:59:57.654" v="1744" actId="1076"/>
          <ac:spMkLst>
            <pc:docMk/>
            <pc:sldMk cId="3332974937" sldId="264"/>
            <ac:spMk id="3" creationId="{A9CA1F78-18F4-28C0-0E8D-B5EE8A335492}"/>
          </ac:spMkLst>
        </pc:spChg>
        <pc:spChg chg="add mod">
          <ac:chgData name="Alexander Haack" userId="abc28cea-24b2-49c6-a879-5dd7692bb219" providerId="ADAL" clId="{84EDF476-ADE7-46B8-BC7A-0607DCD77485}" dt="2023-07-20T07:41:47.830" v="3309" actId="20577"/>
          <ac:spMkLst>
            <pc:docMk/>
            <pc:sldMk cId="3332974937" sldId="264"/>
            <ac:spMk id="10" creationId="{0E95A207-9657-729E-6598-7ADD3BB0B277}"/>
          </ac:spMkLst>
        </pc:spChg>
        <pc:spChg chg="mod">
          <ac:chgData name="Alexander Haack" userId="abc28cea-24b2-49c6-a879-5dd7692bb219" providerId="ADAL" clId="{84EDF476-ADE7-46B8-BC7A-0607DCD77485}" dt="2023-07-20T07:36:57.331" v="3131" actId="20577"/>
          <ac:spMkLst>
            <pc:docMk/>
            <pc:sldMk cId="3332974937" sldId="264"/>
            <ac:spMk id="13" creationId="{91C22685-3341-33A4-EF65-4678856BCAD3}"/>
          </ac:spMkLst>
        </pc:spChg>
        <pc:spChg chg="mod">
          <ac:chgData name="Alexander Haack" userId="abc28cea-24b2-49c6-a879-5dd7692bb219" providerId="ADAL" clId="{84EDF476-ADE7-46B8-BC7A-0607DCD77485}" dt="2023-07-20T07:00:42.244" v="1797" actId="1076"/>
          <ac:spMkLst>
            <pc:docMk/>
            <pc:sldMk cId="3332974937" sldId="264"/>
            <ac:spMk id="14" creationId="{9F235588-675F-58EA-CD9C-89A42B7DB441}"/>
          </ac:spMkLst>
        </pc:spChg>
        <pc:spChg chg="add del mod">
          <ac:chgData name="Alexander Haack" userId="abc28cea-24b2-49c6-a879-5dd7692bb219" providerId="ADAL" clId="{84EDF476-ADE7-46B8-BC7A-0607DCD77485}" dt="2023-07-20T07:16:28.242" v="2226" actId="478"/>
          <ac:spMkLst>
            <pc:docMk/>
            <pc:sldMk cId="3332974937" sldId="264"/>
            <ac:spMk id="18" creationId="{ADEA731B-A4F1-7FF4-7672-217A79C911D3}"/>
          </ac:spMkLst>
        </pc:spChg>
        <pc:spChg chg="add mod">
          <ac:chgData name="Alexander Haack" userId="abc28cea-24b2-49c6-a879-5dd7692bb219" providerId="ADAL" clId="{84EDF476-ADE7-46B8-BC7A-0607DCD77485}" dt="2023-07-20T07:17:06.332" v="2343" actId="1076"/>
          <ac:spMkLst>
            <pc:docMk/>
            <pc:sldMk cId="3332974937" sldId="264"/>
            <ac:spMk id="19" creationId="{E16719BD-E873-0FFA-DBC1-FE31EEB40226}"/>
          </ac:spMkLst>
        </pc:spChg>
        <pc:spChg chg="add mod">
          <ac:chgData name="Alexander Haack" userId="abc28cea-24b2-49c6-a879-5dd7692bb219" providerId="ADAL" clId="{84EDF476-ADE7-46B8-BC7A-0607DCD77485}" dt="2023-07-20T07:38:18.190" v="3305" actId="1076"/>
          <ac:spMkLst>
            <pc:docMk/>
            <pc:sldMk cId="3332974937" sldId="264"/>
            <ac:spMk id="21" creationId="{3645E745-E691-896C-40A2-ED637FCFE7AC}"/>
          </ac:spMkLst>
        </pc:spChg>
        <pc:cxnChg chg="add mod">
          <ac:chgData name="Alexander Haack" userId="abc28cea-24b2-49c6-a879-5dd7692bb219" providerId="ADAL" clId="{84EDF476-ADE7-46B8-BC7A-0607DCD77485}" dt="2023-07-20T07:36:57.331" v="3131" actId="20577"/>
          <ac:cxnSpMkLst>
            <pc:docMk/>
            <pc:sldMk cId="3332974937" sldId="264"/>
            <ac:cxnSpMk id="5" creationId="{3153BFA2-BF8C-4C64-47D4-885A9EB1B3EE}"/>
          </ac:cxnSpMkLst>
        </pc:cxnChg>
        <pc:cxnChg chg="add mod">
          <ac:chgData name="Alexander Haack" userId="abc28cea-24b2-49c6-a879-5dd7692bb219" providerId="ADAL" clId="{84EDF476-ADE7-46B8-BC7A-0607DCD77485}" dt="2023-07-20T07:00:44.224" v="1798" actId="14100"/>
          <ac:cxnSpMkLst>
            <pc:docMk/>
            <pc:sldMk cId="3332974937" sldId="264"/>
            <ac:cxnSpMk id="6" creationId="{83C911B5-28D1-F920-0F30-10DEF91889E8}"/>
          </ac:cxnSpMkLst>
        </pc:cxnChg>
        <pc:cxnChg chg="add mod">
          <ac:chgData name="Alexander Haack" userId="abc28cea-24b2-49c6-a879-5dd7692bb219" providerId="ADAL" clId="{84EDF476-ADE7-46B8-BC7A-0607DCD77485}" dt="2023-07-20T07:16:09.832" v="2224" actId="6549"/>
          <ac:cxnSpMkLst>
            <pc:docMk/>
            <pc:sldMk cId="3332974937" sldId="264"/>
            <ac:cxnSpMk id="11" creationId="{91AFB1D0-AC8B-6E49-275B-BB174016B020}"/>
          </ac:cxnSpMkLst>
        </pc:cxnChg>
      </pc:sldChg>
      <pc:sldChg chg="addSp modSp new mod">
        <pc:chgData name="Alexander Haack" userId="abc28cea-24b2-49c6-a879-5dd7692bb219" providerId="ADAL" clId="{84EDF476-ADE7-46B8-BC7A-0607DCD77485}" dt="2023-07-20T07:42:37.950" v="3313" actId="255"/>
        <pc:sldMkLst>
          <pc:docMk/>
          <pc:sldMk cId="2992973990" sldId="265"/>
        </pc:sldMkLst>
        <pc:spChg chg="mod">
          <ac:chgData name="Alexander Haack" userId="abc28cea-24b2-49c6-a879-5dd7692bb219" providerId="ADAL" clId="{84EDF476-ADE7-46B8-BC7A-0607DCD77485}" dt="2023-07-20T07:02:31.904" v="1912" actId="20577"/>
          <ac:spMkLst>
            <pc:docMk/>
            <pc:sldMk cId="2992973990" sldId="265"/>
            <ac:spMk id="2" creationId="{2AF683DB-5A73-69FC-C553-AB74B25A7933}"/>
          </ac:spMkLst>
        </pc:spChg>
        <pc:spChg chg="add mod">
          <ac:chgData name="Alexander Haack" userId="abc28cea-24b2-49c6-a879-5dd7692bb219" providerId="ADAL" clId="{84EDF476-ADE7-46B8-BC7A-0607DCD77485}" dt="2023-07-20T07:42:37.950" v="3313" actId="255"/>
          <ac:spMkLst>
            <pc:docMk/>
            <pc:sldMk cId="2992973990" sldId="265"/>
            <ac:spMk id="5" creationId="{A53564EB-87F7-98C0-D4B8-C3B636EDCB23}"/>
          </ac:spMkLst>
        </pc:spChg>
        <pc:spChg chg="add mod">
          <ac:chgData name="Alexander Haack" userId="abc28cea-24b2-49c6-a879-5dd7692bb219" providerId="ADAL" clId="{84EDF476-ADE7-46B8-BC7A-0607DCD77485}" dt="2023-07-20T07:42:16.780" v="3311" actId="255"/>
          <ac:spMkLst>
            <pc:docMk/>
            <pc:sldMk cId="2992973990" sldId="265"/>
            <ac:spMk id="6" creationId="{2D4693B3-2C0E-F7A5-74C9-37B8AB46AACF}"/>
          </ac:spMkLst>
        </pc:spChg>
        <pc:spChg chg="add mod">
          <ac:chgData name="Alexander Haack" userId="abc28cea-24b2-49c6-a879-5dd7692bb219" providerId="ADAL" clId="{84EDF476-ADE7-46B8-BC7A-0607DCD77485}" dt="2023-07-20T07:42:16.780" v="3311" actId="255"/>
          <ac:spMkLst>
            <pc:docMk/>
            <pc:sldMk cId="2992973990" sldId="265"/>
            <ac:spMk id="7" creationId="{650858FE-9609-B78F-0BB9-8F1603F6F4C1}"/>
          </ac:spMkLst>
        </pc:spChg>
        <pc:spChg chg="add mod">
          <ac:chgData name="Alexander Haack" userId="abc28cea-24b2-49c6-a879-5dd7692bb219" providerId="ADAL" clId="{84EDF476-ADE7-46B8-BC7A-0607DCD77485}" dt="2023-07-20T07:42:16.780" v="3311" actId="255"/>
          <ac:spMkLst>
            <pc:docMk/>
            <pc:sldMk cId="2992973990" sldId="265"/>
            <ac:spMk id="8" creationId="{AF5F6760-A821-2BB3-0F4A-B511FCCAB9E6}"/>
          </ac:spMkLst>
        </pc:spChg>
        <pc:spChg chg="add mod">
          <ac:chgData name="Alexander Haack" userId="abc28cea-24b2-49c6-a879-5dd7692bb219" providerId="ADAL" clId="{84EDF476-ADE7-46B8-BC7A-0607DCD77485}" dt="2023-07-20T07:42:16.780" v="3311" actId="255"/>
          <ac:spMkLst>
            <pc:docMk/>
            <pc:sldMk cId="2992973990" sldId="265"/>
            <ac:spMk id="9" creationId="{EF071D1B-AF5B-952D-CB7B-9AEA83DB9AB1}"/>
          </ac:spMkLst>
        </pc:spChg>
        <pc:picChg chg="add mod">
          <ac:chgData name="Alexander Haack" userId="abc28cea-24b2-49c6-a879-5dd7692bb219" providerId="ADAL" clId="{84EDF476-ADE7-46B8-BC7A-0607DCD77485}" dt="2023-07-20T07:22:51.852" v="2394" actId="1076"/>
          <ac:picMkLst>
            <pc:docMk/>
            <pc:sldMk cId="2992973990" sldId="265"/>
            <ac:picMk id="4" creationId="{09D3A6B9-FBEA-E876-049F-387BF175E505}"/>
          </ac:picMkLst>
        </pc:picChg>
      </pc:sldChg>
      <pc:sldChg chg="addSp modSp new mod ord">
        <pc:chgData name="Alexander Haack" userId="abc28cea-24b2-49c6-a879-5dd7692bb219" providerId="ADAL" clId="{84EDF476-ADE7-46B8-BC7A-0607DCD77485}" dt="2023-07-20T07:43:05.720" v="3316" actId="2711"/>
        <pc:sldMkLst>
          <pc:docMk/>
          <pc:sldMk cId="2275030978" sldId="266"/>
        </pc:sldMkLst>
        <pc:spChg chg="mod">
          <ac:chgData name="Alexander Haack" userId="abc28cea-24b2-49c6-a879-5dd7692bb219" providerId="ADAL" clId="{84EDF476-ADE7-46B8-BC7A-0607DCD77485}" dt="2023-07-20T07:03:18.733" v="1948" actId="20577"/>
          <ac:spMkLst>
            <pc:docMk/>
            <pc:sldMk cId="2275030978" sldId="266"/>
            <ac:spMk id="2" creationId="{DFBFFF2C-44EF-BF6C-B04E-B7BBB6802A16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4" creationId="{3F5838AB-A0D8-FBFF-B0A7-049E9EB1DD99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5" creationId="{B308330C-1D12-3720-F8C6-9DC1F3056297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6" creationId="{16180CCF-EB43-18A6-7292-D95B1D225F97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7" creationId="{496D8F48-F68F-7164-85FD-6FF3661CB7EA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8" creationId="{33159548-2EE0-176A-BBC3-A74ABBC56478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9" creationId="{2368FCCD-78DD-427B-2521-327CF3A54932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10" creationId="{60B9497E-B5A0-EF27-D9CE-0A83BF187A95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11" creationId="{C701E9EC-9D7F-C90C-8FA8-677D850F13E3}"/>
          </ac:spMkLst>
        </pc:spChg>
        <pc:spChg chg="add mod">
          <ac:chgData name="Alexander Haack" userId="abc28cea-24b2-49c6-a879-5dd7692bb219" providerId="ADAL" clId="{84EDF476-ADE7-46B8-BC7A-0607DCD77485}" dt="2023-07-20T07:43:05.720" v="3316" actId="2711"/>
          <ac:spMkLst>
            <pc:docMk/>
            <pc:sldMk cId="2275030978" sldId="266"/>
            <ac:spMk id="13" creationId="{E885C57D-12E3-2B2B-9805-D6E71992D02A}"/>
          </ac:spMkLst>
        </pc:spChg>
        <pc:picChg chg="add mod">
          <ac:chgData name="Alexander Haack" userId="abc28cea-24b2-49c6-a879-5dd7692bb219" providerId="ADAL" clId="{84EDF476-ADE7-46B8-BC7A-0607DCD77485}" dt="2023-07-20T07:03:35.274" v="1950" actId="1076"/>
          <ac:picMkLst>
            <pc:docMk/>
            <pc:sldMk cId="2275030978" sldId="266"/>
            <ac:picMk id="3" creationId="{BE669DBA-3E21-F3C9-87D5-1187919EB23F}"/>
          </ac:picMkLst>
        </pc:picChg>
        <pc:picChg chg="add mod">
          <ac:chgData name="Alexander Haack" userId="abc28cea-24b2-49c6-a879-5dd7692bb219" providerId="ADAL" clId="{84EDF476-ADE7-46B8-BC7A-0607DCD77485}" dt="2023-07-20T07:03:43.874" v="1952" actId="1076"/>
          <ac:picMkLst>
            <pc:docMk/>
            <pc:sldMk cId="2275030978" sldId="266"/>
            <ac:picMk id="12" creationId="{1B8A0DBF-64D5-B21D-02D1-452FA2A99B93}"/>
          </ac:picMkLst>
        </pc:picChg>
      </pc:sldChg>
      <pc:sldChg chg="addSp modSp add mod">
        <pc:chgData name="Alexander Haack" userId="abc28cea-24b2-49c6-a879-5dd7692bb219" providerId="ADAL" clId="{84EDF476-ADE7-46B8-BC7A-0607DCD77485}" dt="2023-07-20T07:42:25.930" v="3312" actId="2711"/>
        <pc:sldMkLst>
          <pc:docMk/>
          <pc:sldMk cId="2601671333" sldId="267"/>
        </pc:sldMkLst>
        <pc:spChg chg="mod">
          <ac:chgData name="Alexander Haack" userId="abc28cea-24b2-49c6-a879-5dd7692bb219" providerId="ADAL" clId="{84EDF476-ADE7-46B8-BC7A-0607DCD77485}" dt="2023-07-20T07:04:02.604" v="1964" actId="20577"/>
          <ac:spMkLst>
            <pc:docMk/>
            <pc:sldMk cId="2601671333" sldId="267"/>
            <ac:spMk id="2" creationId="{2AF683DB-5A73-69FC-C553-AB74B25A7933}"/>
          </ac:spMkLst>
        </pc:spChg>
        <pc:spChg chg="add mod">
          <ac:chgData name="Alexander Haack" userId="abc28cea-24b2-49c6-a879-5dd7692bb219" providerId="ADAL" clId="{84EDF476-ADE7-46B8-BC7A-0607DCD77485}" dt="2023-07-20T07:08:30.363" v="2007" actId="1076"/>
          <ac:spMkLst>
            <pc:docMk/>
            <pc:sldMk cId="2601671333" sldId="267"/>
            <ac:spMk id="3" creationId="{F32F124D-EFDD-9A79-0863-08D1A7E58681}"/>
          </ac:spMkLst>
        </pc:spChg>
        <pc:spChg chg="add mod">
          <ac:chgData name="Alexander Haack" userId="abc28cea-24b2-49c6-a879-5dd7692bb219" providerId="ADAL" clId="{84EDF476-ADE7-46B8-BC7A-0607DCD77485}" dt="2023-07-20T07:42:25.930" v="3312" actId="2711"/>
          <ac:spMkLst>
            <pc:docMk/>
            <pc:sldMk cId="2601671333" sldId="267"/>
            <ac:spMk id="6" creationId="{96852CE1-743E-6F91-01AB-26434244B36E}"/>
          </ac:spMkLst>
        </pc:spChg>
        <pc:spChg chg="add mod">
          <ac:chgData name="Alexander Haack" userId="abc28cea-24b2-49c6-a879-5dd7692bb219" providerId="ADAL" clId="{84EDF476-ADE7-46B8-BC7A-0607DCD77485}" dt="2023-07-20T07:42:25.930" v="3312" actId="2711"/>
          <ac:spMkLst>
            <pc:docMk/>
            <pc:sldMk cId="2601671333" sldId="267"/>
            <ac:spMk id="9" creationId="{2A1D227E-0A2D-DC26-B98A-9F1CD07C179E}"/>
          </ac:spMkLst>
        </pc:spChg>
        <pc:spChg chg="add mod">
          <ac:chgData name="Alexander Haack" userId="abc28cea-24b2-49c6-a879-5dd7692bb219" providerId="ADAL" clId="{84EDF476-ADE7-46B8-BC7A-0607DCD77485}" dt="2023-07-20T07:42:25.930" v="3312" actId="2711"/>
          <ac:spMkLst>
            <pc:docMk/>
            <pc:sldMk cId="2601671333" sldId="267"/>
            <ac:spMk id="10" creationId="{6DB8260E-D847-B122-4569-5C3DDB491505}"/>
          </ac:spMkLst>
        </pc:spChg>
        <pc:spChg chg="add mod">
          <ac:chgData name="Alexander Haack" userId="abc28cea-24b2-49c6-a879-5dd7692bb219" providerId="ADAL" clId="{84EDF476-ADE7-46B8-BC7A-0607DCD77485}" dt="2023-07-20T07:42:25.930" v="3312" actId="2711"/>
          <ac:spMkLst>
            <pc:docMk/>
            <pc:sldMk cId="2601671333" sldId="267"/>
            <ac:spMk id="12" creationId="{D10525EF-4D2C-4B27-1A4B-DE3F8302EC32}"/>
          </ac:spMkLst>
        </pc:spChg>
        <pc:picChg chg="add mod">
          <ac:chgData name="Alexander Haack" userId="abc28cea-24b2-49c6-a879-5dd7692bb219" providerId="ADAL" clId="{84EDF476-ADE7-46B8-BC7A-0607DCD77485}" dt="2023-07-20T07:08:20.273" v="2004" actId="1076"/>
          <ac:picMkLst>
            <pc:docMk/>
            <pc:sldMk cId="2601671333" sldId="267"/>
            <ac:picMk id="4" creationId="{297C7BDE-2232-FAE0-D678-5F183A0629B6}"/>
          </ac:picMkLst>
        </pc:picChg>
        <pc:cxnChg chg="add mod">
          <ac:chgData name="Alexander Haack" userId="abc28cea-24b2-49c6-a879-5dd7692bb219" providerId="ADAL" clId="{84EDF476-ADE7-46B8-BC7A-0607DCD77485}" dt="2023-07-20T07:08:20.273" v="2004" actId="1076"/>
          <ac:cxnSpMkLst>
            <pc:docMk/>
            <pc:sldMk cId="2601671333" sldId="267"/>
            <ac:cxnSpMk id="5" creationId="{C0048F30-ABC0-BFAA-9ECC-DF3B7D55220D}"/>
          </ac:cxnSpMkLst>
        </pc:cxnChg>
        <pc:cxnChg chg="add mod">
          <ac:chgData name="Alexander Haack" userId="abc28cea-24b2-49c6-a879-5dd7692bb219" providerId="ADAL" clId="{84EDF476-ADE7-46B8-BC7A-0607DCD77485}" dt="2023-07-20T07:08:20.273" v="2004" actId="1076"/>
          <ac:cxnSpMkLst>
            <pc:docMk/>
            <pc:sldMk cId="2601671333" sldId="267"/>
            <ac:cxnSpMk id="7" creationId="{D45B1AC4-1530-0A76-45A5-CB1F0B9FDB8D}"/>
          </ac:cxnSpMkLst>
        </pc:cxnChg>
        <pc:cxnChg chg="add mod">
          <ac:chgData name="Alexander Haack" userId="abc28cea-24b2-49c6-a879-5dd7692bb219" providerId="ADAL" clId="{84EDF476-ADE7-46B8-BC7A-0607DCD77485}" dt="2023-07-20T07:08:20.273" v="2004" actId="1076"/>
          <ac:cxnSpMkLst>
            <pc:docMk/>
            <pc:sldMk cId="2601671333" sldId="267"/>
            <ac:cxnSpMk id="8" creationId="{F751B288-15B9-0214-328A-F834C22B1C55}"/>
          </ac:cxnSpMkLst>
        </pc:cxnChg>
        <pc:cxnChg chg="add mod">
          <ac:chgData name="Alexander Haack" userId="abc28cea-24b2-49c6-a879-5dd7692bb219" providerId="ADAL" clId="{84EDF476-ADE7-46B8-BC7A-0607DCD77485}" dt="2023-07-20T07:08:20.273" v="2004" actId="1076"/>
          <ac:cxnSpMkLst>
            <pc:docMk/>
            <pc:sldMk cId="2601671333" sldId="267"/>
            <ac:cxnSpMk id="11" creationId="{B33DAB6F-584D-DBE4-0037-FCFE383DCB55}"/>
          </ac:cxnSpMkLst>
        </pc:cxnChg>
      </pc:sldChg>
      <pc:sldChg chg="addSp delSp modSp new mod">
        <pc:chgData name="Alexander Haack" userId="abc28cea-24b2-49c6-a879-5dd7692bb219" providerId="ADAL" clId="{84EDF476-ADE7-46B8-BC7A-0607DCD77485}" dt="2023-07-20T07:43:32.269" v="3321" actId="2711"/>
        <pc:sldMkLst>
          <pc:docMk/>
          <pc:sldMk cId="3669932274" sldId="268"/>
        </pc:sldMkLst>
        <pc:spChg chg="mod">
          <ac:chgData name="Alexander Haack" userId="abc28cea-24b2-49c6-a879-5dd7692bb219" providerId="ADAL" clId="{84EDF476-ADE7-46B8-BC7A-0607DCD77485}" dt="2023-07-20T07:04:14.104" v="1968"/>
          <ac:spMkLst>
            <pc:docMk/>
            <pc:sldMk cId="3669932274" sldId="268"/>
            <ac:spMk id="2" creationId="{A5ECD9C3-490F-3571-6932-BE7AA1C0E796}"/>
          </ac:spMkLst>
        </pc:spChg>
        <pc:spChg chg="add del">
          <ac:chgData name="Alexander Haack" userId="abc28cea-24b2-49c6-a879-5dd7692bb219" providerId="ADAL" clId="{84EDF476-ADE7-46B8-BC7A-0607DCD77485}" dt="2023-07-20T07:04:13.263" v="1967" actId="22"/>
          <ac:spMkLst>
            <pc:docMk/>
            <pc:sldMk cId="3669932274" sldId="268"/>
            <ac:spMk id="4" creationId="{390C1E86-0426-F163-6D35-C5828AD38B12}"/>
          </ac:spMkLst>
        </pc:spChg>
        <pc:spChg chg="add mod">
          <ac:chgData name="Alexander Haack" userId="abc28cea-24b2-49c6-a879-5dd7692bb219" providerId="ADAL" clId="{84EDF476-ADE7-46B8-BC7A-0607DCD77485}" dt="2023-07-20T07:43:32.269" v="3321" actId="2711"/>
          <ac:spMkLst>
            <pc:docMk/>
            <pc:sldMk cId="3669932274" sldId="268"/>
            <ac:spMk id="6" creationId="{DE8BF425-6C47-AD98-2E27-25748C4707A3}"/>
          </ac:spMkLst>
        </pc:spChg>
        <pc:spChg chg="add mod">
          <ac:chgData name="Alexander Haack" userId="abc28cea-24b2-49c6-a879-5dd7692bb219" providerId="ADAL" clId="{84EDF476-ADE7-46B8-BC7A-0607DCD77485}" dt="2023-07-20T07:43:32.269" v="3321" actId="2711"/>
          <ac:spMkLst>
            <pc:docMk/>
            <pc:sldMk cId="3669932274" sldId="268"/>
            <ac:spMk id="7" creationId="{5B002543-8FF9-85ED-2188-FB62E242307A}"/>
          </ac:spMkLst>
        </pc:spChg>
        <pc:spChg chg="add mod">
          <ac:chgData name="Alexander Haack" userId="abc28cea-24b2-49c6-a879-5dd7692bb219" providerId="ADAL" clId="{84EDF476-ADE7-46B8-BC7A-0607DCD77485}" dt="2023-07-20T07:43:32.269" v="3321" actId="2711"/>
          <ac:spMkLst>
            <pc:docMk/>
            <pc:sldMk cId="3669932274" sldId="268"/>
            <ac:spMk id="8" creationId="{F303E808-7B5F-6344-3E08-44F807F89B68}"/>
          </ac:spMkLst>
        </pc:spChg>
        <pc:spChg chg="add mod">
          <ac:chgData name="Alexander Haack" userId="abc28cea-24b2-49c6-a879-5dd7692bb219" providerId="ADAL" clId="{84EDF476-ADE7-46B8-BC7A-0607DCD77485}" dt="2023-07-20T07:43:32.269" v="3321" actId="2711"/>
          <ac:spMkLst>
            <pc:docMk/>
            <pc:sldMk cId="3669932274" sldId="268"/>
            <ac:spMk id="9" creationId="{6DF59139-AFDE-3C16-AB7E-5DB304C17BFF}"/>
          </ac:spMkLst>
        </pc:spChg>
        <pc:spChg chg="add mod">
          <ac:chgData name="Alexander Haack" userId="abc28cea-24b2-49c6-a879-5dd7692bb219" providerId="ADAL" clId="{84EDF476-ADE7-46B8-BC7A-0607DCD77485}" dt="2023-07-20T07:43:32.269" v="3321" actId="2711"/>
          <ac:spMkLst>
            <pc:docMk/>
            <pc:sldMk cId="3669932274" sldId="268"/>
            <ac:spMk id="10" creationId="{2CA451E1-DC27-E939-83CA-9C5CCE4BE064}"/>
          </ac:spMkLst>
        </pc:spChg>
        <pc:spChg chg="add mod">
          <ac:chgData name="Alexander Haack" userId="abc28cea-24b2-49c6-a879-5dd7692bb219" providerId="ADAL" clId="{84EDF476-ADE7-46B8-BC7A-0607DCD77485}" dt="2023-07-20T07:04:34.284" v="1971" actId="1076"/>
          <ac:spMkLst>
            <pc:docMk/>
            <pc:sldMk cId="3669932274" sldId="268"/>
            <ac:spMk id="13" creationId="{852BA165-937F-DF4E-18B7-322ECAA8F88E}"/>
          </ac:spMkLst>
        </pc:spChg>
        <pc:picChg chg="add mod">
          <ac:chgData name="Alexander Haack" userId="abc28cea-24b2-49c6-a879-5dd7692bb219" providerId="ADAL" clId="{84EDF476-ADE7-46B8-BC7A-0607DCD77485}" dt="2023-07-20T07:04:29.064" v="1970" actId="1076"/>
          <ac:picMkLst>
            <pc:docMk/>
            <pc:sldMk cId="3669932274" sldId="268"/>
            <ac:picMk id="5" creationId="{B749316E-5B3B-A0DD-F1C2-9F48D5096AE1}"/>
          </ac:picMkLst>
        </pc:picChg>
        <pc:picChg chg="add mod">
          <ac:chgData name="Alexander Haack" userId="abc28cea-24b2-49c6-a879-5dd7692bb219" providerId="ADAL" clId="{84EDF476-ADE7-46B8-BC7A-0607DCD77485}" dt="2023-07-20T07:04:34.284" v="1971" actId="1076"/>
          <ac:picMkLst>
            <pc:docMk/>
            <pc:sldMk cId="3669932274" sldId="268"/>
            <ac:picMk id="11" creationId="{522BFBBC-F99E-0BC4-A493-0D1CA0D3E290}"/>
          </ac:picMkLst>
        </pc:picChg>
        <pc:picChg chg="add mod">
          <ac:chgData name="Alexander Haack" userId="abc28cea-24b2-49c6-a879-5dd7692bb219" providerId="ADAL" clId="{84EDF476-ADE7-46B8-BC7A-0607DCD77485}" dt="2023-07-20T07:04:34.284" v="1971" actId="1076"/>
          <ac:picMkLst>
            <pc:docMk/>
            <pc:sldMk cId="3669932274" sldId="268"/>
            <ac:picMk id="12" creationId="{6899FCCC-F46A-516A-638B-F5FE295A8903}"/>
          </ac:picMkLst>
        </pc:picChg>
      </pc:sldChg>
      <pc:sldChg chg="addSp modSp new mod">
        <pc:chgData name="Alexander Haack" userId="abc28cea-24b2-49c6-a879-5dd7692bb219" providerId="ADAL" clId="{84EDF476-ADE7-46B8-BC7A-0607DCD77485}" dt="2023-07-20T07:05:04.524" v="1978" actId="1076"/>
        <pc:sldMkLst>
          <pc:docMk/>
          <pc:sldMk cId="2270619441" sldId="269"/>
        </pc:sldMkLst>
        <pc:spChg chg="mod">
          <ac:chgData name="Alexander Haack" userId="abc28cea-24b2-49c6-a879-5dd7692bb219" providerId="ADAL" clId="{84EDF476-ADE7-46B8-BC7A-0607DCD77485}" dt="2023-07-20T07:04:45.404" v="1973"/>
          <ac:spMkLst>
            <pc:docMk/>
            <pc:sldMk cId="2270619441" sldId="269"/>
            <ac:spMk id="2" creationId="{DFA59401-32CA-D0DB-278E-C2F51A512281}"/>
          </ac:spMkLst>
        </pc:spChg>
        <pc:spChg chg="add mod">
          <ac:chgData name="Alexander Haack" userId="abc28cea-24b2-49c6-a879-5dd7692bb219" providerId="ADAL" clId="{84EDF476-ADE7-46B8-BC7A-0607DCD77485}" dt="2023-07-20T07:05:04.524" v="1978" actId="1076"/>
          <ac:spMkLst>
            <pc:docMk/>
            <pc:sldMk cId="2270619441" sldId="269"/>
            <ac:spMk id="4" creationId="{4CE820A6-5C98-EA78-356B-7CB807BEFDF9}"/>
          </ac:spMkLst>
        </pc:spChg>
        <pc:spChg chg="add mod">
          <ac:chgData name="Alexander Haack" userId="abc28cea-24b2-49c6-a879-5dd7692bb219" providerId="ADAL" clId="{84EDF476-ADE7-46B8-BC7A-0607DCD77485}" dt="2023-07-20T07:05:04.524" v="1978" actId="1076"/>
          <ac:spMkLst>
            <pc:docMk/>
            <pc:sldMk cId="2270619441" sldId="269"/>
            <ac:spMk id="5" creationId="{2CD76E51-35DE-ECA7-C0E3-2FB3FDFB2AEE}"/>
          </ac:spMkLst>
        </pc:spChg>
        <pc:spChg chg="add mod">
          <ac:chgData name="Alexander Haack" userId="abc28cea-24b2-49c6-a879-5dd7692bb219" providerId="ADAL" clId="{84EDF476-ADE7-46B8-BC7A-0607DCD77485}" dt="2023-07-20T07:05:04.524" v="1978" actId="1076"/>
          <ac:spMkLst>
            <pc:docMk/>
            <pc:sldMk cId="2270619441" sldId="269"/>
            <ac:spMk id="6" creationId="{93B8EB3B-EB9D-2445-E008-983FD26E7CF6}"/>
          </ac:spMkLst>
        </pc:spChg>
        <pc:spChg chg="add mod">
          <ac:chgData name="Alexander Haack" userId="abc28cea-24b2-49c6-a879-5dd7692bb219" providerId="ADAL" clId="{84EDF476-ADE7-46B8-BC7A-0607DCD77485}" dt="2023-07-20T07:05:04.524" v="1978" actId="1076"/>
          <ac:spMkLst>
            <pc:docMk/>
            <pc:sldMk cId="2270619441" sldId="269"/>
            <ac:spMk id="7" creationId="{E99E4DD5-7367-9013-D73B-04A2CC439415}"/>
          </ac:spMkLst>
        </pc:spChg>
        <pc:picChg chg="add mod">
          <ac:chgData name="Alexander Haack" userId="abc28cea-24b2-49c6-a879-5dd7692bb219" providerId="ADAL" clId="{84EDF476-ADE7-46B8-BC7A-0607DCD77485}" dt="2023-07-20T07:05:04.524" v="1978" actId="1076"/>
          <ac:picMkLst>
            <pc:docMk/>
            <pc:sldMk cId="2270619441" sldId="269"/>
            <ac:picMk id="3" creationId="{3B8DC9D6-9821-EDF2-1F12-F3D029A6C88D}"/>
          </ac:picMkLst>
        </pc:picChg>
        <pc:picChg chg="add mod">
          <ac:chgData name="Alexander Haack" userId="abc28cea-24b2-49c6-a879-5dd7692bb219" providerId="ADAL" clId="{84EDF476-ADE7-46B8-BC7A-0607DCD77485}" dt="2023-07-20T07:05:04.524" v="1978" actId="1076"/>
          <ac:picMkLst>
            <pc:docMk/>
            <pc:sldMk cId="2270619441" sldId="269"/>
            <ac:picMk id="8" creationId="{025DF2D6-2953-1FC0-13B0-7FCACA1E4E9F}"/>
          </ac:picMkLst>
        </pc:picChg>
      </pc:sldChg>
      <pc:sldChg chg="add del">
        <pc:chgData name="Alexander Haack" userId="abc28cea-24b2-49c6-a879-5dd7692bb219" providerId="ADAL" clId="{84EDF476-ADE7-46B8-BC7A-0607DCD77485}" dt="2023-07-20T07:06:32.413" v="1993" actId="2696"/>
        <pc:sldMkLst>
          <pc:docMk/>
          <pc:sldMk cId="156822629" sldId="270"/>
        </pc:sldMkLst>
      </pc:sldChg>
      <pc:sldChg chg="addSp modSp add mod">
        <pc:chgData name="Alexander Haack" userId="abc28cea-24b2-49c6-a879-5dd7692bb219" providerId="ADAL" clId="{84EDF476-ADE7-46B8-BC7A-0607DCD77485}" dt="2023-07-20T07:44:11.440" v="3328" actId="2711"/>
        <pc:sldMkLst>
          <pc:docMk/>
          <pc:sldMk cId="543209717" sldId="271"/>
        </pc:sldMkLst>
        <pc:spChg chg="add mod">
          <ac:chgData name="Alexander Haack" userId="abc28cea-24b2-49c6-a879-5dd7692bb219" providerId="ADAL" clId="{84EDF476-ADE7-46B8-BC7A-0607DCD77485}" dt="2023-07-20T07:44:11.440" v="3328" actId="2711"/>
          <ac:spMkLst>
            <pc:docMk/>
            <pc:sldMk cId="543209717" sldId="271"/>
            <ac:spMk id="4" creationId="{1E256F6E-EEE3-89A0-2F41-F11EB3BEFBC8}"/>
          </ac:spMkLst>
        </pc:spChg>
        <pc:spChg chg="add mod">
          <ac:chgData name="Alexander Haack" userId="abc28cea-24b2-49c6-a879-5dd7692bb219" providerId="ADAL" clId="{84EDF476-ADE7-46B8-BC7A-0607DCD77485}" dt="2023-07-20T07:44:11.440" v="3328" actId="2711"/>
          <ac:spMkLst>
            <pc:docMk/>
            <pc:sldMk cId="543209717" sldId="271"/>
            <ac:spMk id="5" creationId="{4ED489B5-447F-F0CD-AD4F-9EB2AD85C9B8}"/>
          </ac:spMkLst>
        </pc:spChg>
        <pc:spChg chg="add mod">
          <ac:chgData name="Alexander Haack" userId="abc28cea-24b2-49c6-a879-5dd7692bb219" providerId="ADAL" clId="{84EDF476-ADE7-46B8-BC7A-0607DCD77485}" dt="2023-07-20T07:06:16.423" v="1990" actId="14100"/>
          <ac:spMkLst>
            <pc:docMk/>
            <pc:sldMk cId="543209717" sldId="271"/>
            <ac:spMk id="6" creationId="{C299F4DB-D203-2ABE-6514-4BF9D8A5E1D4}"/>
          </ac:spMkLst>
        </pc:spChg>
        <pc:spChg chg="add mod">
          <ac:chgData name="Alexander Haack" userId="abc28cea-24b2-49c6-a879-5dd7692bb219" providerId="ADAL" clId="{84EDF476-ADE7-46B8-BC7A-0607DCD77485}" dt="2023-07-20T07:06:23.693" v="1992" actId="14100"/>
          <ac:spMkLst>
            <pc:docMk/>
            <pc:sldMk cId="543209717" sldId="271"/>
            <ac:spMk id="7" creationId="{1C846A91-130A-4CFA-B788-EDAD211655BF}"/>
          </ac:spMkLst>
        </pc:spChg>
        <pc:picChg chg="add mod">
          <ac:chgData name="Alexander Haack" userId="abc28cea-24b2-49c6-a879-5dd7692bb219" providerId="ADAL" clId="{84EDF476-ADE7-46B8-BC7A-0607DCD77485}" dt="2023-07-20T07:05:46.723" v="1984" actId="14100"/>
          <ac:picMkLst>
            <pc:docMk/>
            <pc:sldMk cId="543209717" sldId="271"/>
            <ac:picMk id="3" creationId="{AEBAEA7A-1EDF-3607-3236-344B0E6CE583}"/>
          </ac:picMkLst>
        </pc:picChg>
      </pc:sldChg>
      <pc:sldChg chg="addSp modSp add mod">
        <pc:chgData name="Alexander Haack" userId="abc28cea-24b2-49c6-a879-5dd7692bb219" providerId="ADAL" clId="{84EDF476-ADE7-46B8-BC7A-0607DCD77485}" dt="2023-07-20T07:44:00.660" v="3327" actId="6549"/>
        <pc:sldMkLst>
          <pc:docMk/>
          <pc:sldMk cId="274988901" sldId="272"/>
        </pc:sldMkLst>
        <pc:spChg chg="add mod">
          <ac:chgData name="Alexander Haack" userId="abc28cea-24b2-49c6-a879-5dd7692bb219" providerId="ADAL" clId="{84EDF476-ADE7-46B8-BC7A-0607DCD77485}" dt="2023-07-20T07:43:50.330" v="3326" actId="2711"/>
          <ac:spMkLst>
            <pc:docMk/>
            <pc:sldMk cId="274988901" sldId="272"/>
            <ac:spMk id="5" creationId="{F16E866F-D350-2316-F7A1-00A5C38802AF}"/>
          </ac:spMkLst>
        </pc:spChg>
        <pc:spChg chg="add mod">
          <ac:chgData name="Alexander Haack" userId="abc28cea-24b2-49c6-a879-5dd7692bb219" providerId="ADAL" clId="{84EDF476-ADE7-46B8-BC7A-0607DCD77485}" dt="2023-07-20T07:43:50.330" v="3326" actId="2711"/>
          <ac:spMkLst>
            <pc:docMk/>
            <pc:sldMk cId="274988901" sldId="272"/>
            <ac:spMk id="6" creationId="{91470497-4E6F-880F-F082-CD34E54F24DA}"/>
          </ac:spMkLst>
        </pc:spChg>
        <pc:spChg chg="add mod">
          <ac:chgData name="Alexander Haack" userId="abc28cea-24b2-49c6-a879-5dd7692bb219" providerId="ADAL" clId="{84EDF476-ADE7-46B8-BC7A-0607DCD77485}" dt="2023-07-20T07:44:00.660" v="3327" actId="6549"/>
          <ac:spMkLst>
            <pc:docMk/>
            <pc:sldMk cId="274988901" sldId="272"/>
            <ac:spMk id="7" creationId="{126847FB-0965-93CD-B02B-D8BBFF892809}"/>
          </ac:spMkLst>
        </pc:spChg>
        <pc:spChg chg="add mod">
          <ac:chgData name="Alexander Haack" userId="abc28cea-24b2-49c6-a879-5dd7692bb219" providerId="ADAL" clId="{84EDF476-ADE7-46B8-BC7A-0607DCD77485}" dt="2023-07-20T07:43:50.330" v="3326" actId="2711"/>
          <ac:spMkLst>
            <pc:docMk/>
            <pc:sldMk cId="274988901" sldId="272"/>
            <ac:spMk id="9" creationId="{8F6A4949-345D-78E6-ED53-8475D684D31D}"/>
          </ac:spMkLst>
        </pc:spChg>
        <pc:spChg chg="add mod">
          <ac:chgData name="Alexander Haack" userId="abc28cea-24b2-49c6-a879-5dd7692bb219" providerId="ADAL" clId="{84EDF476-ADE7-46B8-BC7A-0607DCD77485}" dt="2023-07-20T07:43:50.330" v="3326" actId="2711"/>
          <ac:spMkLst>
            <pc:docMk/>
            <pc:sldMk cId="274988901" sldId="272"/>
            <ac:spMk id="10" creationId="{178F10E2-43E2-3F3D-9748-5E012ED95A1C}"/>
          </ac:spMkLst>
        </pc:spChg>
        <pc:spChg chg="add mod">
          <ac:chgData name="Alexander Haack" userId="abc28cea-24b2-49c6-a879-5dd7692bb219" providerId="ADAL" clId="{84EDF476-ADE7-46B8-BC7A-0607DCD77485}" dt="2023-07-20T07:43:50.330" v="3326" actId="2711"/>
          <ac:spMkLst>
            <pc:docMk/>
            <pc:sldMk cId="274988901" sldId="272"/>
            <ac:spMk id="11" creationId="{9D005FB2-76C5-E528-D0B1-B61E3129AEC4}"/>
          </ac:spMkLst>
        </pc:spChg>
        <pc:picChg chg="add mod">
          <ac:chgData name="Alexander Haack" userId="abc28cea-24b2-49c6-a879-5dd7692bb219" providerId="ADAL" clId="{84EDF476-ADE7-46B8-BC7A-0607DCD77485}" dt="2023-07-20T07:05:23.914" v="1982" actId="1076"/>
          <ac:picMkLst>
            <pc:docMk/>
            <pc:sldMk cId="274988901" sldId="272"/>
            <ac:picMk id="3" creationId="{53694442-A298-3F24-2789-6611C176716A}"/>
          </ac:picMkLst>
        </pc:picChg>
        <pc:picChg chg="add mod">
          <ac:chgData name="Alexander Haack" userId="abc28cea-24b2-49c6-a879-5dd7692bb219" providerId="ADAL" clId="{84EDF476-ADE7-46B8-BC7A-0607DCD77485}" dt="2023-07-20T07:05:15.823" v="1980" actId="1076"/>
          <ac:picMkLst>
            <pc:docMk/>
            <pc:sldMk cId="274988901" sldId="272"/>
            <ac:picMk id="4" creationId="{BEFE48DC-F4AE-1A6E-48A4-B66DF5FC23BA}"/>
          </ac:picMkLst>
        </pc:picChg>
        <pc:picChg chg="add mod">
          <ac:chgData name="Alexander Haack" userId="abc28cea-24b2-49c6-a879-5dd7692bb219" providerId="ADAL" clId="{84EDF476-ADE7-46B8-BC7A-0607DCD77485}" dt="2023-07-20T07:05:21.963" v="1981" actId="1076"/>
          <ac:picMkLst>
            <pc:docMk/>
            <pc:sldMk cId="274988901" sldId="272"/>
            <ac:picMk id="12" creationId="{83991379-DB92-35D5-AB3B-7BB1268C8EF2}"/>
          </ac:picMkLst>
        </pc:picChg>
        <pc:cxnChg chg="add mod">
          <ac:chgData name="Alexander Haack" userId="abc28cea-24b2-49c6-a879-5dd7692bb219" providerId="ADAL" clId="{84EDF476-ADE7-46B8-BC7A-0607DCD77485}" dt="2023-07-20T07:05:15.823" v="1980" actId="1076"/>
          <ac:cxnSpMkLst>
            <pc:docMk/>
            <pc:sldMk cId="274988901" sldId="272"/>
            <ac:cxnSpMk id="8" creationId="{8E59B713-6E89-0804-B894-07A2EEBDE8C3}"/>
          </ac:cxnSpMkLst>
        </pc:cxnChg>
      </pc:sldChg>
      <pc:sldChg chg="addSp delSp modSp add del mod modShow">
        <pc:chgData name="Alexander Haack" userId="abc28cea-24b2-49c6-a879-5dd7692bb219" providerId="ADAL" clId="{84EDF476-ADE7-46B8-BC7A-0607DCD77485}" dt="2023-07-20T07:27:05.541" v="2730" actId="2696"/>
        <pc:sldMkLst>
          <pc:docMk/>
          <pc:sldMk cId="107368" sldId="273"/>
        </pc:sldMkLst>
        <pc:spChg chg="del">
          <ac:chgData name="Alexander Haack" userId="abc28cea-24b2-49c6-a879-5dd7692bb219" providerId="ADAL" clId="{84EDF476-ADE7-46B8-BC7A-0607DCD77485}" dt="2023-07-20T07:08:58.393" v="2009" actId="478"/>
          <ac:spMkLst>
            <pc:docMk/>
            <pc:sldMk cId="107368" sldId="273"/>
            <ac:spMk id="6" creationId="{96852CE1-743E-6F91-01AB-26434244B36E}"/>
          </ac:spMkLst>
        </pc:spChg>
        <pc:spChg chg="del">
          <ac:chgData name="Alexander Haack" userId="abc28cea-24b2-49c6-a879-5dd7692bb219" providerId="ADAL" clId="{84EDF476-ADE7-46B8-BC7A-0607DCD77485}" dt="2023-07-20T07:08:58.393" v="2009" actId="478"/>
          <ac:spMkLst>
            <pc:docMk/>
            <pc:sldMk cId="107368" sldId="273"/>
            <ac:spMk id="9" creationId="{2A1D227E-0A2D-DC26-B98A-9F1CD07C179E}"/>
          </ac:spMkLst>
        </pc:spChg>
        <pc:spChg chg="del">
          <ac:chgData name="Alexander Haack" userId="abc28cea-24b2-49c6-a879-5dd7692bb219" providerId="ADAL" clId="{84EDF476-ADE7-46B8-BC7A-0607DCD77485}" dt="2023-07-20T07:08:58.393" v="2009" actId="478"/>
          <ac:spMkLst>
            <pc:docMk/>
            <pc:sldMk cId="107368" sldId="273"/>
            <ac:spMk id="10" creationId="{6DB8260E-D847-B122-4569-5C3DDB491505}"/>
          </ac:spMkLst>
        </pc:spChg>
        <pc:spChg chg="del">
          <ac:chgData name="Alexander Haack" userId="abc28cea-24b2-49c6-a879-5dd7692bb219" providerId="ADAL" clId="{84EDF476-ADE7-46B8-BC7A-0607DCD77485}" dt="2023-07-20T07:08:58.393" v="2009" actId="478"/>
          <ac:spMkLst>
            <pc:docMk/>
            <pc:sldMk cId="107368" sldId="273"/>
            <ac:spMk id="12" creationId="{D10525EF-4D2C-4B27-1A4B-DE3F8302EC32}"/>
          </ac:spMkLst>
        </pc:spChg>
        <pc:spChg chg="add mod">
          <ac:chgData name="Alexander Haack" userId="abc28cea-24b2-49c6-a879-5dd7692bb219" providerId="ADAL" clId="{84EDF476-ADE7-46B8-BC7A-0607DCD77485}" dt="2023-07-20T07:09:51.053" v="2016" actId="1076"/>
          <ac:spMkLst>
            <pc:docMk/>
            <pc:sldMk cId="107368" sldId="273"/>
            <ac:spMk id="16" creationId="{C5CF6C0A-CA8B-7B17-D9F3-47FA71E758E9}"/>
          </ac:spMkLst>
        </pc:spChg>
        <pc:spChg chg="add mod">
          <ac:chgData name="Alexander Haack" userId="abc28cea-24b2-49c6-a879-5dd7692bb219" providerId="ADAL" clId="{84EDF476-ADE7-46B8-BC7A-0607DCD77485}" dt="2023-07-20T07:09:51.053" v="2016" actId="1076"/>
          <ac:spMkLst>
            <pc:docMk/>
            <pc:sldMk cId="107368" sldId="273"/>
            <ac:spMk id="17" creationId="{59F44B82-3319-A23D-DEBD-3CC414050618}"/>
          </ac:spMkLst>
        </pc:spChg>
        <pc:spChg chg="add mod">
          <ac:chgData name="Alexander Haack" userId="abc28cea-24b2-49c6-a879-5dd7692bb219" providerId="ADAL" clId="{84EDF476-ADE7-46B8-BC7A-0607DCD77485}" dt="2023-07-20T07:10:05.973" v="2067" actId="20577"/>
          <ac:spMkLst>
            <pc:docMk/>
            <pc:sldMk cId="107368" sldId="273"/>
            <ac:spMk id="18" creationId="{F2C1CE2F-EC40-5C05-8D13-E11263D87CEB}"/>
          </ac:spMkLst>
        </pc:spChg>
        <pc:picChg chg="del">
          <ac:chgData name="Alexander Haack" userId="abc28cea-24b2-49c6-a879-5dd7692bb219" providerId="ADAL" clId="{84EDF476-ADE7-46B8-BC7A-0607DCD77485}" dt="2023-07-20T07:08:58.393" v="2009" actId="478"/>
          <ac:picMkLst>
            <pc:docMk/>
            <pc:sldMk cId="107368" sldId="273"/>
            <ac:picMk id="4" creationId="{297C7BDE-2232-FAE0-D678-5F183A0629B6}"/>
          </ac:picMkLst>
        </pc:picChg>
        <pc:picChg chg="add mod modCrop">
          <ac:chgData name="Alexander Haack" userId="abc28cea-24b2-49c6-a879-5dd7692bb219" providerId="ADAL" clId="{84EDF476-ADE7-46B8-BC7A-0607DCD77485}" dt="2023-07-20T07:09:51.053" v="2016" actId="1076"/>
          <ac:picMkLst>
            <pc:docMk/>
            <pc:sldMk cId="107368" sldId="273"/>
            <ac:picMk id="13" creationId="{67CBA602-9114-6733-15F6-DD21E12FE343}"/>
          </ac:picMkLst>
        </pc:picChg>
        <pc:picChg chg="add mod modCrop">
          <ac:chgData name="Alexander Haack" userId="abc28cea-24b2-49c6-a879-5dd7692bb219" providerId="ADAL" clId="{84EDF476-ADE7-46B8-BC7A-0607DCD77485}" dt="2023-07-20T07:09:51.053" v="2016" actId="1076"/>
          <ac:picMkLst>
            <pc:docMk/>
            <pc:sldMk cId="107368" sldId="273"/>
            <ac:picMk id="14" creationId="{FBD57969-4917-0CF9-14AC-08F88E894F8A}"/>
          </ac:picMkLst>
        </pc:picChg>
        <pc:cxnChg chg="del">
          <ac:chgData name="Alexander Haack" userId="abc28cea-24b2-49c6-a879-5dd7692bb219" providerId="ADAL" clId="{84EDF476-ADE7-46B8-BC7A-0607DCD77485}" dt="2023-07-20T07:08:58.393" v="2009" actId="478"/>
          <ac:cxnSpMkLst>
            <pc:docMk/>
            <pc:sldMk cId="107368" sldId="273"/>
            <ac:cxnSpMk id="5" creationId="{C0048F30-ABC0-BFAA-9ECC-DF3B7D55220D}"/>
          </ac:cxnSpMkLst>
        </pc:cxnChg>
        <pc:cxnChg chg="del">
          <ac:chgData name="Alexander Haack" userId="abc28cea-24b2-49c6-a879-5dd7692bb219" providerId="ADAL" clId="{84EDF476-ADE7-46B8-BC7A-0607DCD77485}" dt="2023-07-20T07:08:58.393" v="2009" actId="478"/>
          <ac:cxnSpMkLst>
            <pc:docMk/>
            <pc:sldMk cId="107368" sldId="273"/>
            <ac:cxnSpMk id="7" creationId="{D45B1AC4-1530-0A76-45A5-CB1F0B9FDB8D}"/>
          </ac:cxnSpMkLst>
        </pc:cxnChg>
        <pc:cxnChg chg="del mod">
          <ac:chgData name="Alexander Haack" userId="abc28cea-24b2-49c6-a879-5dd7692bb219" providerId="ADAL" clId="{84EDF476-ADE7-46B8-BC7A-0607DCD77485}" dt="2023-07-20T07:08:58.393" v="2009" actId="478"/>
          <ac:cxnSpMkLst>
            <pc:docMk/>
            <pc:sldMk cId="107368" sldId="273"/>
            <ac:cxnSpMk id="8" creationId="{F751B288-15B9-0214-328A-F834C22B1C55}"/>
          </ac:cxnSpMkLst>
        </pc:cxnChg>
        <pc:cxnChg chg="del">
          <ac:chgData name="Alexander Haack" userId="abc28cea-24b2-49c6-a879-5dd7692bb219" providerId="ADAL" clId="{84EDF476-ADE7-46B8-BC7A-0607DCD77485}" dt="2023-07-20T07:08:58.393" v="2009" actId="478"/>
          <ac:cxnSpMkLst>
            <pc:docMk/>
            <pc:sldMk cId="107368" sldId="273"/>
            <ac:cxnSpMk id="11" creationId="{B33DAB6F-584D-DBE4-0037-FCFE383DCB55}"/>
          </ac:cxnSpMkLst>
        </pc:cxnChg>
        <pc:cxnChg chg="add mod">
          <ac:chgData name="Alexander Haack" userId="abc28cea-24b2-49c6-a879-5dd7692bb219" providerId="ADAL" clId="{84EDF476-ADE7-46B8-BC7A-0607DCD77485}" dt="2023-07-20T07:09:51.053" v="2016" actId="1076"/>
          <ac:cxnSpMkLst>
            <pc:docMk/>
            <pc:sldMk cId="107368" sldId="273"/>
            <ac:cxnSpMk id="15" creationId="{3A98335F-DC99-B6FC-551D-5FD966FFB675}"/>
          </ac:cxnSpMkLst>
        </pc:cxnChg>
      </pc:sldChg>
      <pc:sldChg chg="addSp modSp add mod">
        <pc:chgData name="Alexander Haack" userId="abc28cea-24b2-49c6-a879-5dd7692bb219" providerId="ADAL" clId="{84EDF476-ADE7-46B8-BC7A-0607DCD77485}" dt="2023-07-20T07:42:47.394" v="3314" actId="2711"/>
        <pc:sldMkLst>
          <pc:docMk/>
          <pc:sldMk cId="2391809881" sldId="274"/>
        </pc:sldMkLst>
        <pc:spChg chg="mod">
          <ac:chgData name="Alexander Haack" userId="abc28cea-24b2-49c6-a879-5dd7692bb219" providerId="ADAL" clId="{84EDF476-ADE7-46B8-BC7A-0607DCD77485}" dt="2023-07-20T07:10:38.169" v="2072" actId="20577"/>
          <ac:spMkLst>
            <pc:docMk/>
            <pc:sldMk cId="2391809881" sldId="274"/>
            <ac:spMk id="3" creationId="{F32F124D-EFDD-9A79-0863-08D1A7E58681}"/>
          </ac:spMkLst>
        </pc:spChg>
        <pc:spChg chg="add mod">
          <ac:chgData name="Alexander Haack" userId="abc28cea-24b2-49c6-a879-5dd7692bb219" providerId="ADAL" clId="{84EDF476-ADE7-46B8-BC7A-0607DCD77485}" dt="2023-07-20T07:42:47.394" v="3314" actId="2711"/>
          <ac:spMkLst>
            <pc:docMk/>
            <pc:sldMk cId="2391809881" sldId="274"/>
            <ac:spMk id="6" creationId="{329CBAD3-FE8E-64D4-6481-AA65DE51906C}"/>
          </ac:spMkLst>
        </pc:spChg>
        <pc:spChg chg="add mod">
          <ac:chgData name="Alexander Haack" userId="abc28cea-24b2-49c6-a879-5dd7692bb219" providerId="ADAL" clId="{84EDF476-ADE7-46B8-BC7A-0607DCD77485}" dt="2023-07-20T07:42:47.394" v="3314" actId="2711"/>
          <ac:spMkLst>
            <pc:docMk/>
            <pc:sldMk cId="2391809881" sldId="274"/>
            <ac:spMk id="9" creationId="{A0A8F462-34A9-9F0A-CA99-E458E7E49454}"/>
          </ac:spMkLst>
        </pc:spChg>
        <pc:spChg chg="add mod">
          <ac:chgData name="Alexander Haack" userId="abc28cea-24b2-49c6-a879-5dd7692bb219" providerId="ADAL" clId="{84EDF476-ADE7-46B8-BC7A-0607DCD77485}" dt="2023-07-20T07:42:47.394" v="3314" actId="2711"/>
          <ac:spMkLst>
            <pc:docMk/>
            <pc:sldMk cId="2391809881" sldId="274"/>
            <ac:spMk id="10" creationId="{9EC52102-C598-1E59-EFAA-04B6264C7194}"/>
          </ac:spMkLst>
        </pc:spChg>
        <pc:spChg chg="add mod">
          <ac:chgData name="Alexander Haack" userId="abc28cea-24b2-49c6-a879-5dd7692bb219" providerId="ADAL" clId="{84EDF476-ADE7-46B8-BC7A-0607DCD77485}" dt="2023-07-20T07:42:47.394" v="3314" actId="2711"/>
          <ac:spMkLst>
            <pc:docMk/>
            <pc:sldMk cId="2391809881" sldId="274"/>
            <ac:spMk id="12" creationId="{949582C4-80C8-DE99-D3D8-495028E05D19}"/>
          </ac:spMkLst>
        </pc:spChg>
        <pc:spChg chg="add mod">
          <ac:chgData name="Alexander Haack" userId="abc28cea-24b2-49c6-a879-5dd7692bb219" providerId="ADAL" clId="{84EDF476-ADE7-46B8-BC7A-0607DCD77485}" dt="2023-07-20T07:42:47.394" v="3314" actId="2711"/>
          <ac:spMkLst>
            <pc:docMk/>
            <pc:sldMk cId="2391809881" sldId="274"/>
            <ac:spMk id="14" creationId="{801FA80C-3981-24B5-5B77-C50B65C839F2}"/>
          </ac:spMkLst>
        </pc:spChg>
        <pc:picChg chg="add mod">
          <ac:chgData name="Alexander Haack" userId="abc28cea-24b2-49c6-a879-5dd7692bb219" providerId="ADAL" clId="{84EDF476-ADE7-46B8-BC7A-0607DCD77485}" dt="2023-07-20T07:10:30.673" v="2068"/>
          <ac:picMkLst>
            <pc:docMk/>
            <pc:sldMk cId="2391809881" sldId="274"/>
            <ac:picMk id="4" creationId="{00525187-E09B-6661-368B-9A0BF5B02985}"/>
          </ac:picMkLst>
        </pc:picChg>
        <pc:cxnChg chg="add mod">
          <ac:chgData name="Alexander Haack" userId="abc28cea-24b2-49c6-a879-5dd7692bb219" providerId="ADAL" clId="{84EDF476-ADE7-46B8-BC7A-0607DCD77485}" dt="2023-07-20T07:10:30.673" v="2068"/>
          <ac:cxnSpMkLst>
            <pc:docMk/>
            <pc:sldMk cId="2391809881" sldId="274"/>
            <ac:cxnSpMk id="5" creationId="{C9F7D8BD-FDC6-1D58-BBE5-459634F5AA57}"/>
          </ac:cxnSpMkLst>
        </pc:cxnChg>
        <pc:cxnChg chg="add mod">
          <ac:chgData name="Alexander Haack" userId="abc28cea-24b2-49c6-a879-5dd7692bb219" providerId="ADAL" clId="{84EDF476-ADE7-46B8-BC7A-0607DCD77485}" dt="2023-07-20T07:10:30.673" v="2068"/>
          <ac:cxnSpMkLst>
            <pc:docMk/>
            <pc:sldMk cId="2391809881" sldId="274"/>
            <ac:cxnSpMk id="7" creationId="{4E165685-1779-DB8B-A6B2-57583A3AB9EB}"/>
          </ac:cxnSpMkLst>
        </pc:cxnChg>
        <pc:cxnChg chg="add mod">
          <ac:chgData name="Alexander Haack" userId="abc28cea-24b2-49c6-a879-5dd7692bb219" providerId="ADAL" clId="{84EDF476-ADE7-46B8-BC7A-0607DCD77485}" dt="2023-07-20T07:42:47.394" v="3314" actId="2711"/>
          <ac:cxnSpMkLst>
            <pc:docMk/>
            <pc:sldMk cId="2391809881" sldId="274"/>
            <ac:cxnSpMk id="8" creationId="{160A8B84-FD06-A8BD-9CE1-319831229556}"/>
          </ac:cxnSpMkLst>
        </pc:cxnChg>
        <pc:cxnChg chg="add mod">
          <ac:chgData name="Alexander Haack" userId="abc28cea-24b2-49c6-a879-5dd7692bb219" providerId="ADAL" clId="{84EDF476-ADE7-46B8-BC7A-0607DCD77485}" dt="2023-07-20T07:10:30.673" v="2068"/>
          <ac:cxnSpMkLst>
            <pc:docMk/>
            <pc:sldMk cId="2391809881" sldId="274"/>
            <ac:cxnSpMk id="11" creationId="{A51E2A45-B13B-CD48-B6AB-61D2EA86C73E}"/>
          </ac:cxnSpMkLst>
        </pc:cxnChg>
      </pc:sldChg>
      <pc:sldChg chg="addSp modSp add mod">
        <pc:chgData name="Alexander Haack" userId="abc28cea-24b2-49c6-a879-5dd7692bb219" providerId="ADAL" clId="{84EDF476-ADE7-46B8-BC7A-0607DCD77485}" dt="2023-07-20T07:42:56.069" v="3315" actId="2711"/>
        <pc:sldMkLst>
          <pc:docMk/>
          <pc:sldMk cId="1313437861" sldId="275"/>
        </pc:sldMkLst>
        <pc:spChg chg="mod">
          <ac:chgData name="Alexander Haack" userId="abc28cea-24b2-49c6-a879-5dd7692bb219" providerId="ADAL" clId="{84EDF476-ADE7-46B8-BC7A-0607DCD77485}" dt="2023-07-20T07:11:38.313" v="2079" actId="20577"/>
          <ac:spMkLst>
            <pc:docMk/>
            <pc:sldMk cId="1313437861" sldId="275"/>
            <ac:spMk id="3" creationId="{F32F124D-EFDD-9A79-0863-08D1A7E58681}"/>
          </ac:spMkLst>
        </pc:spChg>
        <pc:spChg chg="add mod">
          <ac:chgData name="Alexander Haack" userId="abc28cea-24b2-49c6-a879-5dd7692bb219" providerId="ADAL" clId="{84EDF476-ADE7-46B8-BC7A-0607DCD77485}" dt="2023-07-20T07:42:56.069" v="3315" actId="2711"/>
          <ac:spMkLst>
            <pc:docMk/>
            <pc:sldMk cId="1313437861" sldId="275"/>
            <ac:spMk id="6" creationId="{3B6C9068-5C5A-FFC3-3D28-54BA05022F7F}"/>
          </ac:spMkLst>
        </pc:spChg>
        <pc:spChg chg="add mod">
          <ac:chgData name="Alexander Haack" userId="abc28cea-24b2-49c6-a879-5dd7692bb219" providerId="ADAL" clId="{84EDF476-ADE7-46B8-BC7A-0607DCD77485}" dt="2023-07-20T07:42:56.069" v="3315" actId="2711"/>
          <ac:spMkLst>
            <pc:docMk/>
            <pc:sldMk cId="1313437861" sldId="275"/>
            <ac:spMk id="9" creationId="{65659162-76EC-E582-55F8-02318876DF1B}"/>
          </ac:spMkLst>
        </pc:spChg>
        <pc:spChg chg="add mod">
          <ac:chgData name="Alexander Haack" userId="abc28cea-24b2-49c6-a879-5dd7692bb219" providerId="ADAL" clId="{84EDF476-ADE7-46B8-BC7A-0607DCD77485}" dt="2023-07-20T07:42:56.069" v="3315" actId="2711"/>
          <ac:spMkLst>
            <pc:docMk/>
            <pc:sldMk cId="1313437861" sldId="275"/>
            <ac:spMk id="10" creationId="{E7C48EE3-A70E-B5C9-20D0-0A7D55645B00}"/>
          </ac:spMkLst>
        </pc:spChg>
        <pc:spChg chg="add mod">
          <ac:chgData name="Alexander Haack" userId="abc28cea-24b2-49c6-a879-5dd7692bb219" providerId="ADAL" clId="{84EDF476-ADE7-46B8-BC7A-0607DCD77485}" dt="2023-07-20T07:42:56.069" v="3315" actId="2711"/>
          <ac:spMkLst>
            <pc:docMk/>
            <pc:sldMk cId="1313437861" sldId="275"/>
            <ac:spMk id="12" creationId="{F150CDB1-6576-6DB4-FAF4-24765A87D076}"/>
          </ac:spMkLst>
        </pc:spChg>
        <pc:picChg chg="add mod">
          <ac:chgData name="Alexander Haack" userId="abc28cea-24b2-49c6-a879-5dd7692bb219" providerId="ADAL" clId="{84EDF476-ADE7-46B8-BC7A-0607DCD77485}" dt="2023-07-20T07:11:31.243" v="2074"/>
          <ac:picMkLst>
            <pc:docMk/>
            <pc:sldMk cId="1313437861" sldId="275"/>
            <ac:picMk id="4" creationId="{3F461696-9FF8-8B08-4299-9238560F1309}"/>
          </ac:picMkLst>
        </pc:picChg>
        <pc:cxnChg chg="add mod">
          <ac:chgData name="Alexander Haack" userId="abc28cea-24b2-49c6-a879-5dd7692bb219" providerId="ADAL" clId="{84EDF476-ADE7-46B8-BC7A-0607DCD77485}" dt="2023-07-20T07:11:31.243" v="2074"/>
          <ac:cxnSpMkLst>
            <pc:docMk/>
            <pc:sldMk cId="1313437861" sldId="275"/>
            <ac:cxnSpMk id="5" creationId="{CDD6E329-2E5F-A24E-926D-F43B8AE4C8A3}"/>
          </ac:cxnSpMkLst>
        </pc:cxnChg>
        <pc:cxnChg chg="add mod">
          <ac:chgData name="Alexander Haack" userId="abc28cea-24b2-49c6-a879-5dd7692bb219" providerId="ADAL" clId="{84EDF476-ADE7-46B8-BC7A-0607DCD77485}" dt="2023-07-20T07:11:31.243" v="2074"/>
          <ac:cxnSpMkLst>
            <pc:docMk/>
            <pc:sldMk cId="1313437861" sldId="275"/>
            <ac:cxnSpMk id="7" creationId="{AAB80E4E-B43E-8ED3-7193-CCF28905F3CF}"/>
          </ac:cxnSpMkLst>
        </pc:cxnChg>
        <pc:cxnChg chg="add mod">
          <ac:chgData name="Alexander Haack" userId="abc28cea-24b2-49c6-a879-5dd7692bb219" providerId="ADAL" clId="{84EDF476-ADE7-46B8-BC7A-0607DCD77485}" dt="2023-07-20T07:11:31.243" v="2074"/>
          <ac:cxnSpMkLst>
            <pc:docMk/>
            <pc:sldMk cId="1313437861" sldId="275"/>
            <ac:cxnSpMk id="8" creationId="{EA1FDDE6-42B0-71E0-1131-F5E54B98AD1F}"/>
          </ac:cxnSpMkLst>
        </pc:cxnChg>
        <pc:cxnChg chg="add mod">
          <ac:chgData name="Alexander Haack" userId="abc28cea-24b2-49c6-a879-5dd7692bb219" providerId="ADAL" clId="{84EDF476-ADE7-46B8-BC7A-0607DCD77485}" dt="2023-07-20T07:11:31.243" v="2074"/>
          <ac:cxnSpMkLst>
            <pc:docMk/>
            <pc:sldMk cId="1313437861" sldId="275"/>
            <ac:cxnSpMk id="11" creationId="{71A3B1A4-C9F3-D49A-A711-99A66AF56AFD}"/>
          </ac:cxnSpMkLst>
        </pc:cxnChg>
      </pc:sldChg>
      <pc:sldChg chg="addSp modSp new mod ord">
        <pc:chgData name="Alexander Haack" userId="abc28cea-24b2-49c6-a879-5dd7692bb219" providerId="ADAL" clId="{84EDF476-ADE7-46B8-BC7A-0607DCD77485}" dt="2023-07-20T07:31:50.111" v="3046"/>
        <pc:sldMkLst>
          <pc:docMk/>
          <pc:sldMk cId="4128525461" sldId="276"/>
        </pc:sldMkLst>
        <pc:spChg chg="mod">
          <ac:chgData name="Alexander Haack" userId="abc28cea-24b2-49c6-a879-5dd7692bb219" providerId="ADAL" clId="{84EDF476-ADE7-46B8-BC7A-0607DCD77485}" dt="2023-07-20T07:27:38.672" v="2749" actId="20577"/>
          <ac:spMkLst>
            <pc:docMk/>
            <pc:sldMk cId="4128525461" sldId="276"/>
            <ac:spMk id="2" creationId="{4080CAEB-ACBD-9ACF-617E-8282E3660ED1}"/>
          </ac:spMkLst>
        </pc:spChg>
        <pc:spChg chg="add mod">
          <ac:chgData name="Alexander Haack" userId="abc28cea-24b2-49c6-a879-5dd7692bb219" providerId="ADAL" clId="{84EDF476-ADE7-46B8-BC7A-0607DCD77485}" dt="2023-07-20T07:30:13.741" v="3008" actId="6549"/>
          <ac:spMkLst>
            <pc:docMk/>
            <pc:sldMk cId="4128525461" sldId="276"/>
            <ac:spMk id="3" creationId="{B658B4ED-6C7E-9341-CF26-4B2FAD5635FC}"/>
          </ac:spMkLst>
        </pc:spChg>
        <pc:spChg chg="add mod">
          <ac:chgData name="Alexander Haack" userId="abc28cea-24b2-49c6-a879-5dd7692bb219" providerId="ADAL" clId="{84EDF476-ADE7-46B8-BC7A-0607DCD77485}" dt="2023-07-20T07:31:26.111" v="3044" actId="20577"/>
          <ac:spMkLst>
            <pc:docMk/>
            <pc:sldMk cId="4128525461" sldId="276"/>
            <ac:spMk id="4" creationId="{DB4D935E-BB6D-4D91-FB2C-4554F83080A7}"/>
          </ac:spMkLst>
        </pc:spChg>
      </pc:sldChg>
      <pc:sldMasterChg chg="addSp delSp modSp mod modSldLayout">
        <pc:chgData name="Alexander Haack" userId="abc28cea-24b2-49c6-a879-5dd7692bb219" providerId="ADAL" clId="{84EDF476-ADE7-46B8-BC7A-0607DCD77485}" dt="2023-07-20T06:29:26.547" v="207" actId="404"/>
        <pc:sldMasterMkLst>
          <pc:docMk/>
          <pc:sldMasterMk cId="2696893907" sldId="2147483648"/>
        </pc:sldMasterMkLst>
        <pc:spChg chg="add del mod">
          <ac:chgData name="Alexander Haack" userId="abc28cea-24b2-49c6-a879-5dd7692bb219" providerId="ADAL" clId="{84EDF476-ADE7-46B8-BC7A-0607DCD77485}" dt="2023-07-20T06:27:26.998" v="164" actId="21"/>
          <ac:spMkLst>
            <pc:docMk/>
            <pc:sldMasterMk cId="2696893907" sldId="2147483648"/>
            <ac:spMk id="8" creationId="{D229F924-EC3A-F5E2-F384-EEE2888C671C}"/>
          </ac:spMkLst>
        </pc:spChg>
        <pc:picChg chg="add del mod">
          <ac:chgData name="Alexander Haack" userId="abc28cea-24b2-49c6-a879-5dd7692bb219" providerId="ADAL" clId="{84EDF476-ADE7-46B8-BC7A-0607DCD77485}" dt="2023-07-20T06:27:26.998" v="164" actId="21"/>
          <ac:picMkLst>
            <pc:docMk/>
            <pc:sldMasterMk cId="2696893907" sldId="2147483648"/>
            <ac:picMk id="9" creationId="{754FC779-8F59-DCFF-09D8-5CFAA51A47CE}"/>
          </ac:picMkLst>
        </pc:picChg>
        <pc:cxnChg chg="add del mod">
          <ac:chgData name="Alexander Haack" userId="abc28cea-24b2-49c6-a879-5dd7692bb219" providerId="ADAL" clId="{84EDF476-ADE7-46B8-BC7A-0607DCD77485}" dt="2023-07-20T06:27:26.998" v="164" actId="21"/>
          <ac:cxnSpMkLst>
            <pc:docMk/>
            <pc:sldMasterMk cId="2696893907" sldId="2147483648"/>
            <ac:cxnSpMk id="7" creationId="{40B34F4C-3397-C4AD-42B4-3AB110C2A55A}"/>
          </ac:cxnSpMkLst>
        </pc:cxnChg>
        <pc:sldLayoutChg chg="addSp delSp modSp mod">
          <pc:chgData name="Alexander Haack" userId="abc28cea-24b2-49c6-a879-5dd7692bb219" providerId="ADAL" clId="{84EDF476-ADE7-46B8-BC7A-0607DCD77485}" dt="2023-07-20T06:27:15.239" v="162" actId="21"/>
          <pc:sldLayoutMkLst>
            <pc:docMk/>
            <pc:sldMasterMk cId="2696893907" sldId="2147483648"/>
            <pc:sldLayoutMk cId="871148821" sldId="2147483649"/>
          </pc:sldLayoutMkLst>
          <pc:spChg chg="add del mod">
            <ac:chgData name="Alexander Haack" userId="abc28cea-24b2-49c6-a879-5dd7692bb219" providerId="ADAL" clId="{84EDF476-ADE7-46B8-BC7A-0607DCD77485}" dt="2023-07-20T06:27:15.239" v="162" actId="21"/>
            <ac:spMkLst>
              <pc:docMk/>
              <pc:sldMasterMk cId="2696893907" sldId="2147483648"/>
              <pc:sldLayoutMk cId="871148821" sldId="2147483649"/>
              <ac:spMk id="9" creationId="{FABC79B2-5A48-5BAE-BDDC-41B8B5FB645A}"/>
            </ac:spMkLst>
          </pc:spChg>
          <pc:picChg chg="add del mod">
            <ac:chgData name="Alexander Haack" userId="abc28cea-24b2-49c6-a879-5dd7692bb219" providerId="ADAL" clId="{84EDF476-ADE7-46B8-BC7A-0607DCD77485}" dt="2023-07-20T06:27:15.239" v="162" actId="21"/>
            <ac:picMkLst>
              <pc:docMk/>
              <pc:sldMasterMk cId="2696893907" sldId="2147483648"/>
              <pc:sldLayoutMk cId="871148821" sldId="2147483649"/>
              <ac:picMk id="11" creationId="{3AB6A08E-6213-6A25-84B4-867050F5A5A6}"/>
            </ac:picMkLst>
          </pc:picChg>
          <pc:cxnChg chg="add del mod">
            <ac:chgData name="Alexander Haack" userId="abc28cea-24b2-49c6-a879-5dd7692bb219" providerId="ADAL" clId="{84EDF476-ADE7-46B8-BC7A-0607DCD77485}" dt="2023-07-20T06:27:15.239" v="162" actId="21"/>
            <ac:cxnSpMkLst>
              <pc:docMk/>
              <pc:sldMasterMk cId="2696893907" sldId="2147483648"/>
              <pc:sldLayoutMk cId="871148821" sldId="2147483649"/>
              <ac:cxnSpMk id="8" creationId="{FDD73903-5E6D-676A-73AF-6483AF3FE603}"/>
            </ac:cxnSpMkLst>
          </pc:cxnChg>
        </pc:sldLayoutChg>
        <pc:sldLayoutChg chg="addSp delSp modSp mod">
          <pc:chgData name="Alexander Haack" userId="abc28cea-24b2-49c6-a879-5dd7692bb219" providerId="ADAL" clId="{84EDF476-ADE7-46B8-BC7A-0607DCD77485}" dt="2023-07-20T06:29:26.547" v="207" actId="404"/>
          <pc:sldLayoutMkLst>
            <pc:docMk/>
            <pc:sldMasterMk cId="2696893907" sldId="2147483648"/>
            <pc:sldLayoutMk cId="364448633" sldId="2147483650"/>
          </pc:sldLayoutMkLst>
          <pc:spChg chg="del">
            <ac:chgData name="Alexander Haack" userId="abc28cea-24b2-49c6-a879-5dd7692bb219" providerId="ADAL" clId="{84EDF476-ADE7-46B8-BC7A-0607DCD77485}" dt="2023-07-20T06:27:50.635" v="169" actId="478"/>
            <ac:spMkLst>
              <pc:docMk/>
              <pc:sldMasterMk cId="2696893907" sldId="2147483648"/>
              <pc:sldLayoutMk cId="364448633" sldId="2147483650"/>
              <ac:spMk id="2" creationId="{19CBD915-D2DD-918A-A0E4-D7B12476FFF6}"/>
            </ac:spMkLst>
          </pc:spChg>
          <pc:spChg chg="del">
            <ac:chgData name="Alexander Haack" userId="abc28cea-24b2-49c6-a879-5dd7692bb219" providerId="ADAL" clId="{84EDF476-ADE7-46B8-BC7A-0607DCD77485}" dt="2023-07-20T06:27:51.854" v="170" actId="478"/>
            <ac:spMkLst>
              <pc:docMk/>
              <pc:sldMasterMk cId="2696893907" sldId="2147483648"/>
              <pc:sldLayoutMk cId="364448633" sldId="2147483650"/>
              <ac:spMk id="3" creationId="{11460349-DF03-AE96-EA93-58839D30A7BE}"/>
            </ac:spMkLst>
          </pc:spChg>
          <pc:spChg chg="del">
            <ac:chgData name="Alexander Haack" userId="abc28cea-24b2-49c6-a879-5dd7692bb219" providerId="ADAL" clId="{84EDF476-ADE7-46B8-BC7A-0607DCD77485}" dt="2023-07-20T06:27:53.813" v="171" actId="478"/>
            <ac:spMkLst>
              <pc:docMk/>
              <pc:sldMasterMk cId="2696893907" sldId="2147483648"/>
              <pc:sldLayoutMk cId="364448633" sldId="2147483650"/>
              <ac:spMk id="4" creationId="{D190F4DB-55AB-D695-9063-9DAA84EDF942}"/>
            </ac:spMkLst>
          </pc:spChg>
          <pc:spChg chg="del">
            <ac:chgData name="Alexander Haack" userId="abc28cea-24b2-49c6-a879-5dd7692bb219" providerId="ADAL" clId="{84EDF476-ADE7-46B8-BC7A-0607DCD77485}" dt="2023-07-20T06:27:54.748" v="172" actId="478"/>
            <ac:spMkLst>
              <pc:docMk/>
              <pc:sldMasterMk cId="2696893907" sldId="2147483648"/>
              <pc:sldLayoutMk cId="364448633" sldId="2147483650"/>
              <ac:spMk id="5" creationId="{9F4BA3B1-1E63-E089-9367-B666F71A7D91}"/>
            </ac:spMkLst>
          </pc:spChg>
          <pc:spChg chg="del">
            <ac:chgData name="Alexander Haack" userId="abc28cea-24b2-49c6-a879-5dd7692bb219" providerId="ADAL" clId="{84EDF476-ADE7-46B8-BC7A-0607DCD77485}" dt="2023-07-20T06:27:55.504" v="173" actId="478"/>
            <ac:spMkLst>
              <pc:docMk/>
              <pc:sldMasterMk cId="2696893907" sldId="2147483648"/>
              <pc:sldLayoutMk cId="364448633" sldId="2147483650"/>
              <ac:spMk id="6" creationId="{DAE02CEE-CF0E-AB97-F597-5E79A7FE5C59}"/>
            </ac:spMkLst>
          </pc:spChg>
          <pc:spChg chg="add mod">
            <ac:chgData name="Alexander Haack" userId="abc28cea-24b2-49c6-a879-5dd7692bb219" providerId="ADAL" clId="{84EDF476-ADE7-46B8-BC7A-0607DCD77485}" dt="2023-07-20T06:27:29.990" v="165"/>
            <ac:spMkLst>
              <pc:docMk/>
              <pc:sldMasterMk cId="2696893907" sldId="2147483648"/>
              <pc:sldLayoutMk cId="364448633" sldId="2147483650"/>
              <ac:spMk id="8" creationId="{CF9CD16A-4267-1F09-7D7C-1A785CB250E1}"/>
            </ac:spMkLst>
          </pc:spChg>
          <pc:spChg chg="add del mod">
            <ac:chgData name="Alexander Haack" userId="abc28cea-24b2-49c6-a879-5dd7692bb219" providerId="ADAL" clId="{84EDF476-ADE7-46B8-BC7A-0607DCD77485}" dt="2023-07-20T06:29:05.085" v="199" actId="478"/>
            <ac:spMkLst>
              <pc:docMk/>
              <pc:sldMasterMk cId="2696893907" sldId="2147483648"/>
              <pc:sldLayoutMk cId="364448633" sldId="2147483650"/>
              <ac:spMk id="10" creationId="{E5A71DFF-6BF5-8E7E-4091-7A1E3907AA75}"/>
            </ac:spMkLst>
          </pc:spChg>
          <pc:spChg chg="add mod">
            <ac:chgData name="Alexander Haack" userId="abc28cea-24b2-49c6-a879-5dd7692bb219" providerId="ADAL" clId="{84EDF476-ADE7-46B8-BC7A-0607DCD77485}" dt="2023-07-20T06:29:10.231" v="200" actId="121"/>
            <ac:spMkLst>
              <pc:docMk/>
              <pc:sldMasterMk cId="2696893907" sldId="2147483648"/>
              <pc:sldLayoutMk cId="364448633" sldId="2147483650"/>
              <ac:spMk id="11" creationId="{200D9597-A47E-55AD-FD9A-05E04D2CB578}"/>
            </ac:spMkLst>
          </pc:spChg>
          <pc:spChg chg="add mod">
            <ac:chgData name="Alexander Haack" userId="abc28cea-24b2-49c6-a879-5dd7692bb219" providerId="ADAL" clId="{84EDF476-ADE7-46B8-BC7A-0607DCD77485}" dt="2023-07-20T06:29:26.547" v="207" actId="404"/>
            <ac:spMkLst>
              <pc:docMk/>
              <pc:sldMasterMk cId="2696893907" sldId="2147483648"/>
              <pc:sldLayoutMk cId="364448633" sldId="2147483650"/>
              <ac:spMk id="12" creationId="{3EDBA36C-7323-53DE-0A95-020E0F27CB3C}"/>
            </ac:spMkLst>
          </pc:spChg>
          <pc:picChg chg="add mod">
            <ac:chgData name="Alexander Haack" userId="abc28cea-24b2-49c6-a879-5dd7692bb219" providerId="ADAL" clId="{84EDF476-ADE7-46B8-BC7A-0607DCD77485}" dt="2023-07-20T06:27:29.990" v="165"/>
            <ac:picMkLst>
              <pc:docMk/>
              <pc:sldMasterMk cId="2696893907" sldId="2147483648"/>
              <pc:sldLayoutMk cId="364448633" sldId="2147483650"/>
              <ac:picMk id="9" creationId="{6541B5F2-E8D2-0F48-6119-BD6C6B20FFC1}"/>
            </ac:picMkLst>
          </pc:picChg>
          <pc:cxnChg chg="add mod">
            <ac:chgData name="Alexander Haack" userId="abc28cea-24b2-49c6-a879-5dd7692bb219" providerId="ADAL" clId="{84EDF476-ADE7-46B8-BC7A-0607DCD77485}" dt="2023-07-20T06:27:29.990" v="165"/>
            <ac:cxnSpMkLst>
              <pc:docMk/>
              <pc:sldMasterMk cId="2696893907" sldId="2147483648"/>
              <pc:sldLayoutMk cId="364448633" sldId="2147483650"/>
              <ac:cxnSpMk id="7" creationId="{692BDAE3-0109-EB29-3FA5-310AF7A10545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0C187-D734-80BB-0BE9-0A983D2D6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E9A3E-A3A4-1192-3F36-5BF87326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95627-A250-10DC-D6FE-99E1EEE7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A9208-5A91-93B0-54E6-B6DA4D1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81DCE-67D3-6C93-5DFC-D050EE0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FBF98-63B9-10BC-491D-034F24A4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2F178E-2196-A6CE-10B3-69CB47B54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C5E14-610F-DC59-9322-9A3A70FE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3A4F-5A1B-C5B6-D034-6B22E0E1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B8E4-08DB-5EC1-7117-D985FA9C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C4D0B7-8F87-31B5-281A-8C955CE6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30FCC7-E6ED-68AF-AC9F-B474043E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4A261-D428-1E2E-8394-AE47FC8B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FFB6B-D3CA-A7E0-8972-216442CA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CB24E-CC55-7787-52C3-E775F09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2BDAE3-0109-EB29-3FA5-310AF7A10545}"/>
              </a:ext>
            </a:extLst>
          </p:cNvPr>
          <p:cNvCxnSpPr/>
          <p:nvPr userDrawn="1"/>
        </p:nvCxnSpPr>
        <p:spPr>
          <a:xfrm>
            <a:off x="0" y="835269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F9CD16A-4267-1F09-7D7C-1A785CB250E1}"/>
              </a:ext>
            </a:extLst>
          </p:cNvPr>
          <p:cNvSpPr txBox="1"/>
          <p:nvPr userDrawn="1"/>
        </p:nvSpPr>
        <p:spPr>
          <a:xfrm>
            <a:off x="0" y="106829"/>
            <a:ext cx="204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MobCal-MPI 2.0</a:t>
            </a:r>
          </a:p>
          <a:p>
            <a:r>
              <a:rPr lang="en-US" dirty="0"/>
              <a:t>Quick Start Guide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41B5F2-E8D2-0F48-6119-BD6C6B20F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870" y="-1"/>
            <a:ext cx="1666130" cy="83526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0D9597-A47E-55AD-FD9A-05E04D2CB578}"/>
              </a:ext>
            </a:extLst>
          </p:cNvPr>
          <p:cNvSpPr txBox="1"/>
          <p:nvPr userDrawn="1"/>
        </p:nvSpPr>
        <p:spPr>
          <a:xfrm>
            <a:off x="11541369" y="6488668"/>
            <a:ext cx="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32BBCE6-790A-4D02-BAF3-1B1B642A02E6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EDBA36C-7323-53DE-0A95-020E0F27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9" y="1044420"/>
            <a:ext cx="10515600" cy="68953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88E23-2D5E-E9E7-7B0A-DA602035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91C9F-C27C-3D83-8337-CA26FF64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4603C-F903-772A-A6DB-9A765B6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962A4-FD27-D946-3D74-65092F01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AFA7E-EA93-C727-B14D-E852AD33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075D5-8BB1-C230-09BF-A38A79B8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48C1BF-4D8F-8289-28AD-FFFF34C2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B0CDD6-1ECB-8D68-7338-2E64CCA8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DD6A1A-6593-23B3-2A37-AE59D147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C4588-6DF8-CCB3-50AD-B9C9179D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FDA25-0089-4438-113C-EDC26471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95334-253B-86FC-C976-7B15871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09AEA-22B9-A84F-4F62-ACD2875B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426BF8-0731-8B2C-1393-CEDF7BB62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7769EF-0A4B-D52F-C086-BBE6EC3C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536FEA-B855-6963-2664-C72FFDE61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648ED4-E490-6F0E-6667-8427ED7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9004C-CB9D-D9E4-0D92-1A9F65E3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FC572-689A-32AB-8D64-9FDBCD2B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079EF-B005-7201-B2DB-464EC39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8FC5F2-74C0-FF25-3FFB-FC40770C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F827E-0521-2C0A-36AB-B570076E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42F4D-FCAC-8A6E-357E-8E36477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14E866-71AE-53AB-DF73-53C10F96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B6CBD1-7E0C-2F7F-DB97-CA988741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8C9100-B09D-A866-D89F-8095FBC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9498-A41F-1C47-621A-C3DC412B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E5BD0-FA79-B45F-6A37-8D61AFDF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395500-4FC9-F7BF-D329-09FA36F2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CD7C6-693A-17C3-A9D2-4D21236F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6FFBA6-7E59-5B16-B779-ADD30720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A1F8-0B1F-D9A5-F2B4-30E7C54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0F657-06E6-9856-9FC0-93BB4168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C2DA35-B102-EA06-F43D-5195849A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BFFAC1-F593-B18D-663B-3DDE314B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9C900-369B-BBD1-28B2-34DA33DE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D6FB7-38A5-C7E7-DD1A-30B993CF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FDE34A-B960-7608-16EC-16A7D064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D75239-54B4-F083-4AC2-C7178217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19BCA-0F9B-AED3-0E84-6A9A2C8B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B92C-A980-04BB-2B95-86135D296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6C08-F98F-4352-8CCC-CECAF33F9F1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B903C-3897-D187-6C21-C5D7CF51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C3074-53F2-3567-B8BC-9849E1F2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3CD8-7FFF-459B-AB4F-145C817469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2haack@uwaterloo.ca" TargetMode="External"/><Relationship Id="rId2" Type="http://schemas.openxmlformats.org/officeDocument/2006/relationships/hyperlink" Target="mailto:shopkins@uwaterloo.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ieritan@uwaterloo.c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df2xyz2sdf/files/binaries/windows/" TargetMode="External"/><Relationship Id="rId2" Type="http://schemas.openxmlformats.org/officeDocument/2006/relationships/hyperlink" Target="https://sourceforge.net/projects/openbabel/files/openbabel/2.4.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75016B-68D7-04CF-F0B7-8156A8B7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62" y="1526912"/>
            <a:ext cx="7588276" cy="38041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49A1E8-D8AA-CC7E-02AC-75A222E7B467}"/>
              </a:ext>
            </a:extLst>
          </p:cNvPr>
          <p:cNvSpPr txBox="1"/>
          <p:nvPr/>
        </p:nvSpPr>
        <p:spPr>
          <a:xfrm>
            <a:off x="4719734" y="5557173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Hopkins Laboratory</a:t>
            </a:r>
          </a:p>
          <a:p>
            <a:pPr algn="ctr"/>
            <a:r>
              <a:rPr lang="en-US" i="1" dirty="0"/>
              <a:t>University of Waterloo</a:t>
            </a:r>
          </a:p>
          <a:p>
            <a:pPr algn="ctr"/>
            <a:r>
              <a:rPr lang="en-US" i="1" dirty="0"/>
              <a:t>July 2023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C00BA3-C939-B44A-63A1-2FB330ED070B}"/>
              </a:ext>
            </a:extLst>
          </p:cNvPr>
          <p:cNvSpPr txBox="1"/>
          <p:nvPr/>
        </p:nvSpPr>
        <p:spPr>
          <a:xfrm>
            <a:off x="9422363" y="6167535"/>
            <a:ext cx="266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/>
              </a:rPr>
              <a:t>Analyst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2023</a:t>
            </a:r>
            <a:r>
              <a:rPr lang="en-US" sz="1200" dirty="0">
                <a:effectLst/>
              </a:rPr>
              <a:t>, </a:t>
            </a:r>
            <a:r>
              <a:rPr lang="en-US" sz="1200" i="1" dirty="0">
                <a:effectLst/>
              </a:rPr>
              <a:t>148</a:t>
            </a:r>
            <a:r>
              <a:rPr lang="en-US" sz="1200" dirty="0">
                <a:effectLst/>
              </a:rPr>
              <a:t> (14), 3257–3273. https://doi.org/10.1039/D3AN00545C.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0A5398-75A8-E2BB-0F5A-4122604B19F1}"/>
              </a:ext>
            </a:extLst>
          </p:cNvPr>
          <p:cNvSpPr txBox="1"/>
          <p:nvPr/>
        </p:nvSpPr>
        <p:spPr>
          <a:xfrm>
            <a:off x="2491272" y="592941"/>
            <a:ext cx="72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Quick Start Guide for:</a:t>
            </a:r>
          </a:p>
        </p:txBody>
      </p:sp>
    </p:spTree>
    <p:extLst>
      <p:ext uri="{BB962C8B-B14F-4D97-AF65-F5344CB8AC3E}">
        <p14:creationId xmlns:p14="http://schemas.microsoft.com/office/powerpoint/2010/main" val="265660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83DB-5A73-69FC-C553-AB74B25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analyze multiple .</a:t>
            </a:r>
            <a:r>
              <a:rPr lang="en-US" dirty="0" err="1"/>
              <a:t>mout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2F124D-EFDD-9A79-0863-08D1A7E58681}"/>
              </a:ext>
            </a:extLst>
          </p:cNvPr>
          <p:cNvSpPr txBox="1"/>
          <p:nvPr/>
        </p:nvSpPr>
        <p:spPr>
          <a:xfrm>
            <a:off x="7661988" y="1235415"/>
            <a:ext cx="430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When all </a:t>
            </a:r>
            <a:r>
              <a:rPr lang="en-CA" dirty="0" err="1">
                <a:latin typeface="Garamond" panose="02020404030301010803" pitchFamily="18" charset="0"/>
              </a:rPr>
              <a:t>mout</a:t>
            </a:r>
            <a:r>
              <a:rPr lang="en-CA" dirty="0">
                <a:latin typeface="Garamond" panose="02020404030301010803" pitchFamily="18" charset="0"/>
              </a:rPr>
              <a:t> files only have </a:t>
            </a:r>
            <a:r>
              <a:rPr lang="en-CA" dirty="0">
                <a:solidFill>
                  <a:srgbClr val="FF0000"/>
                </a:solidFill>
                <a:latin typeface="Garamond" panose="02020404030301010803" pitchFamily="18" charset="0"/>
              </a:rPr>
              <a:t>high</a:t>
            </a:r>
            <a:r>
              <a:rPr lang="en-CA" dirty="0">
                <a:latin typeface="Garamond" panose="02020404030301010803" pitchFamily="18" charset="0"/>
              </a:rPr>
              <a:t> field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525187-E09B-6661-368B-9A0BF5B0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" y="1736231"/>
            <a:ext cx="6638925" cy="4562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9F7D8BD-FDC6-1D58-BBE5-459634F5AA57}"/>
              </a:ext>
            </a:extLst>
          </p:cNvPr>
          <p:cNvCxnSpPr/>
          <p:nvPr/>
        </p:nvCxnSpPr>
        <p:spPr>
          <a:xfrm flipH="1">
            <a:off x="1296140" y="3732986"/>
            <a:ext cx="506027" cy="390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29CBAD3-FE8E-64D4-6481-AA65DE51906C}"/>
              </a:ext>
            </a:extLst>
          </p:cNvPr>
          <p:cNvSpPr txBox="1"/>
          <p:nvPr/>
        </p:nvSpPr>
        <p:spPr>
          <a:xfrm>
            <a:off x="1136342" y="3425209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Can be toggled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E165685-1779-DB8B-A6B2-57583A3AB9EB}"/>
              </a:ext>
            </a:extLst>
          </p:cNvPr>
          <p:cNvCxnSpPr>
            <a:cxnSpLocks/>
          </p:cNvCxnSpPr>
          <p:nvPr/>
        </p:nvCxnSpPr>
        <p:spPr>
          <a:xfrm flipH="1">
            <a:off x="5637320" y="4350058"/>
            <a:ext cx="20329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0A8B84-FD06-A8BD-9CE1-31983122955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88024" y="3388698"/>
            <a:ext cx="3287243" cy="628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0A8F462-34A9-9F0A-CA99-E458E7E49454}"/>
              </a:ext>
            </a:extLst>
          </p:cNvPr>
          <p:cNvSpPr txBox="1"/>
          <p:nvPr/>
        </p:nvSpPr>
        <p:spPr>
          <a:xfrm>
            <a:off x="7775267" y="3019366"/>
            <a:ext cx="336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Printed if all </a:t>
            </a:r>
            <a:r>
              <a:rPr lang="en-CA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 are equal. Otherwise “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ranges from XXX to XXX K”</a:t>
            </a:r>
          </a:p>
          <a:p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To be comparable, all 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should be equal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C52102-C598-1E59-EFAA-04B6264C7194}"/>
              </a:ext>
            </a:extLst>
          </p:cNvPr>
          <p:cNvSpPr txBox="1"/>
          <p:nvPr/>
        </p:nvSpPr>
        <p:spPr>
          <a:xfrm>
            <a:off x="7765742" y="4129800"/>
            <a:ext cx="336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Info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51E2A45-B13B-CD48-B6AB-61D2EA86C73E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5086905"/>
            <a:ext cx="99872" cy="734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49582C4-80C8-DE99-D3D8-495028E05D19}"/>
              </a:ext>
            </a:extLst>
          </p:cNvPr>
          <p:cNvSpPr txBox="1"/>
          <p:nvPr/>
        </p:nvSpPr>
        <p:spPr>
          <a:xfrm>
            <a:off x="519343" y="5821653"/>
            <a:ext cx="1753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Buttons will export {</a:t>
            </a:r>
            <a:r>
              <a:rPr lang="en-CA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low,high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} field data, depending on the drop down choice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1FA80C-3981-24B5-5B77-C50B65C839F2}"/>
              </a:ext>
            </a:extLst>
          </p:cNvPr>
          <p:cNvSpPr txBox="1"/>
          <p:nvPr/>
        </p:nvSpPr>
        <p:spPr>
          <a:xfrm>
            <a:off x="7765742" y="4714644"/>
            <a:ext cx="30021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Teff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grid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NOT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same between all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files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there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will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be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a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warning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in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output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 “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# WARNING: Teff grids not matching. Interpolation on common range used!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” and the CCSs are printed on a Teff grid ranging from the lowest common value to the highest common value</a:t>
            </a:r>
          </a:p>
        </p:txBody>
      </p:sp>
    </p:spTree>
    <p:extLst>
      <p:ext uri="{BB962C8B-B14F-4D97-AF65-F5344CB8AC3E}">
        <p14:creationId xmlns:p14="http://schemas.microsoft.com/office/powerpoint/2010/main" val="239180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83DB-5A73-69FC-C553-AB74B25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analyze multiple .</a:t>
            </a:r>
            <a:r>
              <a:rPr lang="en-US" dirty="0" err="1"/>
              <a:t>mout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2F124D-EFDD-9A79-0863-08D1A7E58681}"/>
              </a:ext>
            </a:extLst>
          </p:cNvPr>
          <p:cNvSpPr txBox="1"/>
          <p:nvPr/>
        </p:nvSpPr>
        <p:spPr>
          <a:xfrm>
            <a:off x="7661988" y="1235415"/>
            <a:ext cx="430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When all </a:t>
            </a:r>
            <a:r>
              <a:rPr lang="en-CA" dirty="0" err="1">
                <a:latin typeface="Garamond" panose="02020404030301010803" pitchFamily="18" charset="0"/>
              </a:rPr>
              <a:t>mout</a:t>
            </a:r>
            <a:r>
              <a:rPr lang="en-CA" dirty="0">
                <a:latin typeface="Garamond" panose="02020404030301010803" pitchFamily="18" charset="0"/>
              </a:rPr>
              <a:t> files only have </a:t>
            </a:r>
            <a:r>
              <a:rPr lang="en-CA" dirty="0">
                <a:solidFill>
                  <a:srgbClr val="FF0000"/>
                </a:solidFill>
                <a:latin typeface="Garamond" panose="02020404030301010803" pitchFamily="18" charset="0"/>
              </a:rPr>
              <a:t>mixed</a:t>
            </a:r>
            <a:r>
              <a:rPr lang="en-CA" dirty="0">
                <a:latin typeface="Garamond" panose="02020404030301010803" pitchFamily="18" charset="0"/>
              </a:rPr>
              <a:t> field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61696-9FF8-8B08-4299-9238560F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6" y="1755281"/>
            <a:ext cx="6619875" cy="4543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DD6E329-2E5F-A24E-926D-F43B8AE4C8A3}"/>
              </a:ext>
            </a:extLst>
          </p:cNvPr>
          <p:cNvCxnSpPr/>
          <p:nvPr/>
        </p:nvCxnSpPr>
        <p:spPr>
          <a:xfrm flipH="1">
            <a:off x="1296140" y="3732986"/>
            <a:ext cx="506027" cy="390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B6C9068-5C5A-FFC3-3D28-54BA05022F7F}"/>
              </a:ext>
            </a:extLst>
          </p:cNvPr>
          <p:cNvSpPr txBox="1"/>
          <p:nvPr/>
        </p:nvSpPr>
        <p:spPr>
          <a:xfrm>
            <a:off x="1136342" y="3425209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Cannot be toggled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AB80E4E-B43E-8ED3-7193-CCF28905F3CF}"/>
              </a:ext>
            </a:extLst>
          </p:cNvPr>
          <p:cNvCxnSpPr>
            <a:cxnSpLocks/>
          </p:cNvCxnSpPr>
          <p:nvPr/>
        </p:nvCxnSpPr>
        <p:spPr>
          <a:xfrm flipH="1">
            <a:off x="5637320" y="4350058"/>
            <a:ext cx="20329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1FDDE6-42B0-71E0-1131-F5E54B98AD1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07149" y="3732986"/>
            <a:ext cx="3458593" cy="284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5659162-76EC-E582-55F8-02318876DF1B}"/>
              </a:ext>
            </a:extLst>
          </p:cNvPr>
          <p:cNvSpPr txBox="1"/>
          <p:nvPr/>
        </p:nvSpPr>
        <p:spPr>
          <a:xfrm>
            <a:off x="7765742" y="3471376"/>
            <a:ext cx="336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Printed if all </a:t>
            </a:r>
            <a:r>
              <a:rPr lang="en-CA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 are equal. Otherwise “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ranges from XXX to XXX K”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C48EE3-A70E-B5C9-20D0-0A7D55645B00}"/>
              </a:ext>
            </a:extLst>
          </p:cNvPr>
          <p:cNvSpPr txBox="1"/>
          <p:nvPr/>
        </p:nvSpPr>
        <p:spPr>
          <a:xfrm>
            <a:off x="7765742" y="4129800"/>
            <a:ext cx="3597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Info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that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some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files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have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high-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data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, but not all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of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them.</a:t>
            </a:r>
          </a:p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Hence,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only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possible Export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: „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low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“</a:t>
            </a:r>
          </a:p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This then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same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as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we‘d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had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only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low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data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A3B1A4-C9F3-D49A-A711-99A66AF56AFD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5086905"/>
            <a:ext cx="115410" cy="622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150CDB1-6576-6DB4-FAF4-24765A87D076}"/>
              </a:ext>
            </a:extLst>
          </p:cNvPr>
          <p:cNvSpPr txBox="1"/>
          <p:nvPr/>
        </p:nvSpPr>
        <p:spPr>
          <a:xfrm>
            <a:off x="672483" y="5709185"/>
            <a:ext cx="1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Buttons will export low field data</a:t>
            </a:r>
          </a:p>
        </p:txBody>
      </p:sp>
    </p:spTree>
    <p:extLst>
      <p:ext uri="{BB962C8B-B14F-4D97-AF65-F5344CB8AC3E}">
        <p14:creationId xmlns:p14="http://schemas.microsoft.com/office/powerpoint/2010/main" val="131343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CAEB-ACBD-9ACF-617E-8282E366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58B4ED-6C7E-9341-CF26-4B2FAD5635FC}"/>
              </a:ext>
            </a:extLst>
          </p:cNvPr>
          <p:cNvSpPr txBox="1"/>
          <p:nvPr/>
        </p:nvSpPr>
        <p:spPr>
          <a:xfrm>
            <a:off x="222739" y="1987421"/>
            <a:ext cx="5722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Write an Email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  <a:hlinkClick r:id="rId2"/>
              </a:rPr>
              <a:t>shopkins@uwaterloo.ca</a:t>
            </a:r>
            <a:endParaRPr lang="en-US" sz="16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  <a:hlinkClick r:id="rId3"/>
              </a:rPr>
              <a:t>a2haack@uwaterloo.ca</a:t>
            </a:r>
            <a:endParaRPr lang="en-US" sz="16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  <a:hlinkClick r:id="rId4"/>
              </a:rPr>
              <a:t>cieritan@uwaterloo.ca</a:t>
            </a: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A detailed manual will soon be available!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4D935E-BB6D-4D91-FB2C-4554F83080A7}"/>
              </a:ext>
            </a:extLst>
          </p:cNvPr>
          <p:cNvSpPr txBox="1"/>
          <p:nvPr/>
        </p:nvSpPr>
        <p:spPr>
          <a:xfrm>
            <a:off x="6246487" y="2046191"/>
            <a:ext cx="47492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 of Use</a:t>
            </a: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MobCal-MPI 2.0 is provided free of use to academic users to validate ion-mobility experiments with computational methods. MobCal-MPI 2.0 is freely available to the public for use in academic research. Any attempt to use MobCal-MPI 2.0 for profit without the written consent of the authors is considered a breach of the usage terms and may be subject to litigation. 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2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FFF2C-44EF-BF6C-B04E-B7BBB680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the *.</a:t>
            </a:r>
            <a:r>
              <a:rPr lang="en-US" dirty="0" err="1"/>
              <a:t>mout</a:t>
            </a:r>
            <a:r>
              <a:rPr lang="en-US" dirty="0"/>
              <a:t> 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669DBA-3E21-F3C9-87D5-1187919E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8" y="2205495"/>
            <a:ext cx="6908110" cy="40495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5838AB-A0D8-FBFF-B0A7-049E9EB1DD99}"/>
              </a:ext>
            </a:extLst>
          </p:cNvPr>
          <p:cNvSpPr txBox="1"/>
          <p:nvPr/>
        </p:nvSpPr>
        <p:spPr>
          <a:xfrm>
            <a:off x="3784889" y="2625905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Number of coordinate sets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08330C-1D12-3720-F8C6-9DC1F3056297}"/>
              </a:ext>
            </a:extLst>
          </p:cNvPr>
          <p:cNvSpPr txBox="1"/>
          <p:nvPr/>
        </p:nvSpPr>
        <p:spPr>
          <a:xfrm>
            <a:off x="2701262" y="2833064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Number of atoms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180CCF-EB43-18A6-7292-D95B1D225F97}"/>
              </a:ext>
            </a:extLst>
          </p:cNvPr>
          <p:cNvSpPr txBox="1"/>
          <p:nvPr/>
        </p:nvSpPr>
        <p:spPr>
          <a:xfrm>
            <a:off x="2910380" y="3048751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Unit of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xyz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 (ang=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Ångstom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a.u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.=atomic units)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6D8F48-F68F-7164-85FD-6FF3661CB7EA}"/>
              </a:ext>
            </a:extLst>
          </p:cNvPr>
          <p:cNvSpPr txBox="1"/>
          <p:nvPr/>
        </p:nvSpPr>
        <p:spPr>
          <a:xfrm>
            <a:off x="5744319" y="3261546"/>
            <a:ext cx="222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Charge distribution (unchanged)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159548-2EE0-176A-BBC3-A74ABBC56478}"/>
              </a:ext>
            </a:extLst>
          </p:cNvPr>
          <p:cNvSpPr txBox="1"/>
          <p:nvPr/>
        </p:nvSpPr>
        <p:spPr>
          <a:xfrm>
            <a:off x="4401674" y="5356881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Empirical correction to mobility (0=off, 1=on)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68FCCD-78DD-427B-2521-327CF3A54932}"/>
              </a:ext>
            </a:extLst>
          </p:cNvPr>
          <p:cNvSpPr txBox="1"/>
          <p:nvPr/>
        </p:nvSpPr>
        <p:spPr>
          <a:xfrm>
            <a:off x="3784889" y="2205495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Label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B9497E-B5A0-EF27-D9CE-0A83BF187A95}"/>
              </a:ext>
            </a:extLst>
          </p:cNvPr>
          <p:cNvSpPr txBox="1"/>
          <p:nvPr/>
        </p:nvSpPr>
        <p:spPr>
          <a:xfrm>
            <a:off x="3208685" y="4436227"/>
            <a:ext cx="321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Teff_max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#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Tgrid</a:t>
            </a:r>
            <a:endParaRPr lang="en-CA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01E9EC-9D7F-C90C-8FA8-677D850F13E3}"/>
              </a:ext>
            </a:extLst>
          </p:cNvPr>
          <p:cNvSpPr txBox="1"/>
          <p:nvPr/>
        </p:nvSpPr>
        <p:spPr>
          <a:xfrm>
            <a:off x="3179302" y="5144086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van der Waals scaling (fixed)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B8A0DBF-64D5-B21D-02D1-452FA2A99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9"/>
          <a:stretch/>
        </p:blipFill>
        <p:spPr>
          <a:xfrm>
            <a:off x="8544491" y="4533495"/>
            <a:ext cx="2811528" cy="11811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885C57D-12E3-2B2B-9805-D6E71992D02A}"/>
              </a:ext>
            </a:extLst>
          </p:cNvPr>
          <p:cNvSpPr txBox="1"/>
          <p:nvPr/>
        </p:nvSpPr>
        <p:spPr>
          <a:xfrm>
            <a:off x="9390817" y="5714595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Empirical correction to mobility (0=off)</a:t>
            </a:r>
          </a:p>
        </p:txBody>
      </p:sp>
    </p:spTree>
    <p:extLst>
      <p:ext uri="{BB962C8B-B14F-4D97-AF65-F5344CB8AC3E}">
        <p14:creationId xmlns:p14="http://schemas.microsoft.com/office/powerpoint/2010/main" val="22750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CD9C3-490F-3571-6932-BE7AA1C0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the *.</a:t>
            </a:r>
            <a:r>
              <a:rPr lang="en-US" dirty="0" err="1"/>
              <a:t>mout</a:t>
            </a:r>
            <a:r>
              <a:rPr lang="en-US" dirty="0"/>
              <a:t> files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49316E-5B3B-A0DD-F1C2-9F48D509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0" y="1733956"/>
            <a:ext cx="7407534" cy="500442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8BF425-6C47-AD98-2E27-25748C4707A3}"/>
              </a:ext>
            </a:extLst>
          </p:cNvPr>
          <p:cNvSpPr txBox="1"/>
          <p:nvPr/>
        </p:nvSpPr>
        <p:spPr>
          <a:xfrm>
            <a:off x="4696503" y="4599921"/>
            <a:ext cx="59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inp</a:t>
            </a:r>
            <a:endParaRPr lang="en-CA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002543-8FF9-85ED-2188-FB62E242307A}"/>
              </a:ext>
            </a:extLst>
          </p:cNvPr>
          <p:cNvSpPr txBox="1"/>
          <p:nvPr/>
        </p:nvSpPr>
        <p:spPr>
          <a:xfrm>
            <a:off x="4839573" y="4808305"/>
            <a:ext cx="164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Resulting velocity grid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03E808-7B5F-6344-3E08-44F807F89B68}"/>
              </a:ext>
            </a:extLst>
          </p:cNvPr>
          <p:cNvSpPr txBox="1"/>
          <p:nvPr/>
        </p:nvSpPr>
        <p:spPr>
          <a:xfrm>
            <a:off x="6187798" y="5368142"/>
            <a:ext cx="59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imp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F59139-AFDE-3C16-AB7E-5DB304C17BFF}"/>
              </a:ext>
            </a:extLst>
          </p:cNvPr>
          <p:cNvSpPr txBox="1"/>
          <p:nvPr/>
        </p:nvSpPr>
        <p:spPr>
          <a:xfrm>
            <a:off x="4102550" y="5763138"/>
            <a:ext cx="125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Cutoff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 for b²max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A451E1-DC27-E939-83CA-9C5CCE4BE064}"/>
              </a:ext>
            </a:extLst>
          </p:cNvPr>
          <p:cNvSpPr txBox="1"/>
          <p:nvPr/>
        </p:nvSpPr>
        <p:spPr>
          <a:xfrm>
            <a:off x="5198801" y="6392859"/>
            <a:ext cx="260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Printing b²max for each velocity point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2BFBBC-F99E-0BC4-A493-0D1CA0D3E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2" r="7481"/>
          <a:stretch/>
        </p:blipFill>
        <p:spPr>
          <a:xfrm>
            <a:off x="7996334" y="1485853"/>
            <a:ext cx="3396911" cy="24598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899FCCC-F46A-516A-638B-F5FE295A89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7997" r="7424"/>
          <a:stretch/>
        </p:blipFill>
        <p:spPr>
          <a:xfrm>
            <a:off x="7996334" y="3945683"/>
            <a:ext cx="3663820" cy="28449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52BA165-937F-DF4E-18B7-322ECAA8F88E}"/>
              </a:ext>
            </a:extLst>
          </p:cNvPr>
          <p:cNvSpPr txBox="1"/>
          <p:nvPr/>
        </p:nvSpPr>
        <p:spPr>
          <a:xfrm>
            <a:off x="8943674" y="5044976"/>
            <a:ext cx="120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b²max as a function of velocity</a:t>
            </a:r>
          </a:p>
        </p:txBody>
      </p:sp>
    </p:spTree>
    <p:extLst>
      <p:ext uri="{BB962C8B-B14F-4D97-AF65-F5344CB8AC3E}">
        <p14:creationId xmlns:p14="http://schemas.microsoft.com/office/powerpoint/2010/main" val="366993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59401-32CA-D0DB-278E-C2F51A5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the *.</a:t>
            </a:r>
            <a:r>
              <a:rPr lang="en-US" dirty="0" err="1"/>
              <a:t>mout</a:t>
            </a:r>
            <a:r>
              <a:rPr lang="en-US" dirty="0"/>
              <a:t> 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8DC9D6-9821-EDF2-1F12-F3D029A6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" y="1733956"/>
            <a:ext cx="7331468" cy="4473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CE820A6-5C98-EA78-356B-7CB807BEFDF9}"/>
                  </a:ext>
                </a:extLst>
              </p:cNvPr>
              <p:cNvSpPr txBox="1"/>
              <p:nvPr/>
            </p:nvSpPr>
            <p:spPr>
              <a:xfrm>
                <a:off x="853751" y="6378173"/>
                <a:ext cx="289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CE820A6-5C98-EA78-356B-7CB807B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51" y="6378173"/>
                <a:ext cx="289245" cy="276999"/>
              </a:xfrm>
              <a:prstGeom prst="rect">
                <a:avLst/>
              </a:prstGeom>
              <a:blipFill>
                <a:blip r:embed="rId3"/>
                <a:stretch>
                  <a:fillRect l="-19149" r="-425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CD76E51-35DE-ECA7-C0E3-2FB3FDFB2AEE}"/>
                  </a:ext>
                </a:extLst>
              </p:cNvPr>
              <p:cNvSpPr txBox="1"/>
              <p:nvPr/>
            </p:nvSpPr>
            <p:spPr>
              <a:xfrm>
                <a:off x="1910210" y="6378173"/>
                <a:ext cx="1361335" cy="34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∗(1)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CD76E51-35DE-ECA7-C0E3-2FB3FDFB2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210" y="6378173"/>
                <a:ext cx="1361335" cy="340799"/>
              </a:xfrm>
              <a:prstGeom prst="rect">
                <a:avLst/>
              </a:prstGeom>
              <a:blipFill>
                <a:blip r:embed="rId4"/>
                <a:stretch>
                  <a:fillRect l="-5357" t="-3571" r="-13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3B8EB3B-EB9D-2445-E008-983FD26E7CF6}"/>
                  </a:ext>
                </a:extLst>
              </p:cNvPr>
              <p:cNvSpPr txBox="1"/>
              <p:nvPr/>
            </p:nvSpPr>
            <p:spPr>
              <a:xfrm>
                <a:off x="4038759" y="6378172"/>
                <a:ext cx="1361335" cy="34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∗(2)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3B8EB3B-EB9D-2445-E008-983FD26E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759" y="6378172"/>
                <a:ext cx="1361335" cy="340799"/>
              </a:xfrm>
              <a:prstGeom prst="rect">
                <a:avLst/>
              </a:prstGeom>
              <a:blipFill>
                <a:blip r:embed="rId5"/>
                <a:stretch>
                  <a:fillRect l="-5381" t="-3571" r="-17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99E4DD5-7367-9013-D73B-04A2CC439415}"/>
                  </a:ext>
                </a:extLst>
              </p:cNvPr>
              <p:cNvSpPr txBox="1"/>
              <p:nvPr/>
            </p:nvSpPr>
            <p:spPr>
              <a:xfrm>
                <a:off x="6167308" y="6378171"/>
                <a:ext cx="1361335" cy="34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∗(3)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∗(3)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99E4DD5-7367-9013-D73B-04A2CC43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08" y="6378171"/>
                <a:ext cx="1361335" cy="340799"/>
              </a:xfrm>
              <a:prstGeom prst="rect">
                <a:avLst/>
              </a:prstGeom>
              <a:blipFill>
                <a:blip r:embed="rId6"/>
                <a:stretch>
                  <a:fillRect l="-5381" t="-3571" r="-17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025DF2D6-2953-1FC0-13B0-7FCACA1E4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00" y="2809212"/>
            <a:ext cx="3922770" cy="27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1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59401-32CA-D0DB-278E-C2F51A5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the *.</a:t>
            </a:r>
            <a:r>
              <a:rPr lang="en-US" dirty="0" err="1"/>
              <a:t>mout</a:t>
            </a:r>
            <a:r>
              <a:rPr lang="en-US" dirty="0"/>
              <a:t> 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694442-A298-3F24-2789-6611C17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89" y="1057027"/>
            <a:ext cx="4475687" cy="32813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FE48DC-F4AE-1A6E-48A4-B66DF5FC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9" y="1733956"/>
            <a:ext cx="5899961" cy="4829557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16E866F-D350-2316-F7A1-00A5C38802AF}"/>
              </a:ext>
            </a:extLst>
          </p:cNvPr>
          <p:cNvSpPr/>
          <p:nvPr/>
        </p:nvSpPr>
        <p:spPr>
          <a:xfrm rot="10800000">
            <a:off x="321408" y="3767543"/>
            <a:ext cx="475861" cy="279597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Garamond" panose="02020404030301010803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470497-4E6F-880F-F082-CD34E54F24DA}"/>
              </a:ext>
            </a:extLst>
          </p:cNvPr>
          <p:cNvSpPr txBox="1"/>
          <p:nvPr/>
        </p:nvSpPr>
        <p:spPr>
          <a:xfrm rot="16200000">
            <a:off x="-819650" y="4920455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Garamond" panose="02020404030301010803" pitchFamily="18" charset="0"/>
              </a:rPr>
              <a:t>Loops over </a:t>
            </a:r>
            <a:r>
              <a:rPr lang="en-CA" dirty="0" err="1">
                <a:solidFill>
                  <a:srgbClr val="FF0000"/>
                </a:solidFill>
                <a:latin typeface="Garamond" panose="02020404030301010803" pitchFamily="18" charset="0"/>
              </a:rPr>
              <a:t>Tgrid</a:t>
            </a:r>
            <a:endParaRPr lang="en-CA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6847FB-0965-93CD-B02B-D8BBFF892809}"/>
              </a:ext>
            </a:extLst>
          </p:cNvPr>
          <p:cNvSpPr txBox="1"/>
          <p:nvPr/>
        </p:nvSpPr>
        <p:spPr>
          <a:xfrm rot="16200000">
            <a:off x="6208928" y="2513061"/>
            <a:ext cx="1648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>
                <a:latin typeface="Garamond" panose="02020404030301010803" pitchFamily="18" charset="0"/>
              </a:rPr>
              <a:t>ω</a:t>
            </a:r>
            <a:r>
              <a:rPr lang="en-CA" baseline="-25000" dirty="0">
                <a:latin typeface="Garamond" panose="02020404030301010803" pitchFamily="18" charset="0"/>
              </a:rPr>
              <a:t>s</a:t>
            </a:r>
            <a:r>
              <a:rPr lang="en-CA" dirty="0">
                <a:latin typeface="Garamond" panose="02020404030301010803" pitchFamily="18" charset="0"/>
              </a:rPr>
              <a:t>(</a:t>
            </a:r>
            <a:r>
              <a:rPr lang="en-CA" dirty="0" err="1">
                <a:latin typeface="Garamond" panose="02020404030301010803" pitchFamily="18" charset="0"/>
              </a:rPr>
              <a:t>gst</a:t>
            </a:r>
            <a:r>
              <a:rPr lang="en-CA" dirty="0">
                <a:latin typeface="Garamond" panose="02020404030301010803" pitchFamily="18" charset="0"/>
              </a:rPr>
              <a:t>)*Q</a:t>
            </a:r>
            <a:r>
              <a:rPr lang="en-CA" baseline="30000" dirty="0">
                <a:latin typeface="Garamond" panose="02020404030301010803" pitchFamily="18" charset="0"/>
              </a:rPr>
              <a:t>(l)</a:t>
            </a:r>
            <a:r>
              <a:rPr lang="en-CA" dirty="0">
                <a:latin typeface="Garamond" panose="02020404030301010803" pitchFamily="18" charset="0"/>
              </a:rPr>
              <a:t>(</a:t>
            </a:r>
            <a:r>
              <a:rPr lang="en-CA" dirty="0" err="1">
                <a:latin typeface="Garamond" panose="02020404030301010803" pitchFamily="18" charset="0"/>
              </a:rPr>
              <a:t>gst</a:t>
            </a:r>
            <a:r>
              <a:rPr lang="en-CA" dirty="0">
                <a:latin typeface="Garamond" panose="02020404030301010803" pitchFamily="18" charset="0"/>
              </a:rPr>
              <a:t>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59B713-6E89-0804-B894-07A2EEBDE8C3}"/>
              </a:ext>
            </a:extLst>
          </p:cNvPr>
          <p:cNvCxnSpPr>
            <a:cxnSpLocks/>
          </p:cNvCxnSpPr>
          <p:nvPr/>
        </p:nvCxnSpPr>
        <p:spPr>
          <a:xfrm>
            <a:off x="5639761" y="2830399"/>
            <a:ext cx="1287624" cy="391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F6A4949-345D-78E6-ED53-8475D684D31D}"/>
                  </a:ext>
                </a:extLst>
              </p:cNvPr>
              <p:cNvSpPr txBox="1"/>
              <p:nvPr/>
            </p:nvSpPr>
            <p:spPr>
              <a:xfrm>
                <a:off x="6069301" y="4584518"/>
                <a:ext cx="6279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rgbClr val="FF000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F6A4949-345D-78E6-ED53-8475D684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01" y="4584518"/>
                <a:ext cx="627929" cy="288477"/>
              </a:xfrm>
              <a:prstGeom prst="rect">
                <a:avLst/>
              </a:prstGeom>
              <a:blipFill>
                <a:blip r:embed="rId4"/>
                <a:stretch>
                  <a:fillRect l="-8738" t="-8511" r="-77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78F10E2-43E2-3F3D-9748-5E012ED95A1C}"/>
              </a:ext>
            </a:extLst>
          </p:cNvPr>
          <p:cNvSpPr/>
          <p:nvPr/>
        </p:nvSpPr>
        <p:spPr>
          <a:xfrm>
            <a:off x="5983437" y="5405647"/>
            <a:ext cx="262814" cy="107865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Garamond" panose="02020404030301010803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005FB2-76C5-E528-D0B1-B61E3129AEC4}"/>
              </a:ext>
            </a:extLst>
          </p:cNvPr>
          <p:cNvSpPr txBox="1"/>
          <p:nvPr/>
        </p:nvSpPr>
        <p:spPr>
          <a:xfrm>
            <a:off x="6268022" y="5692177"/>
            <a:ext cx="185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Detailed mobility data (1</a:t>
            </a:r>
            <a:r>
              <a:rPr lang="en-CA" sz="14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st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, 2</a:t>
            </a:r>
            <a:r>
              <a:rPr lang="en-CA" sz="14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nd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 order and with empirical correction (only if turned on!))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991379-DB92-35D5-AB3B-7BB1268C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475" y="4320459"/>
            <a:ext cx="3514898" cy="25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59401-32CA-D0DB-278E-C2F51A5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the *.</a:t>
            </a:r>
            <a:r>
              <a:rPr lang="en-US" dirty="0" err="1"/>
              <a:t>mout</a:t>
            </a:r>
            <a:r>
              <a:rPr lang="en-US" dirty="0"/>
              <a:t> 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BAEA7A-1EDF-3607-3236-344B0E6C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" y="1605196"/>
            <a:ext cx="3616876" cy="5176601"/>
          </a:xfrm>
          <a:prstGeom prst="rect">
            <a:avLst/>
          </a:prstGeom>
        </p:spPr>
      </p:pic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E256F6E-EEE3-89A0-2F41-F11EB3BEFBC8}"/>
              </a:ext>
            </a:extLst>
          </p:cNvPr>
          <p:cNvSpPr/>
          <p:nvPr/>
        </p:nvSpPr>
        <p:spPr>
          <a:xfrm>
            <a:off x="2676330" y="2350349"/>
            <a:ext cx="262814" cy="107865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Garamond" panose="02020404030301010803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D489B5-447F-F0CD-AD4F-9EB2AD85C9B8}"/>
              </a:ext>
            </a:extLst>
          </p:cNvPr>
          <p:cNvSpPr txBox="1"/>
          <p:nvPr/>
        </p:nvSpPr>
        <p:spPr>
          <a:xfrm>
            <a:off x="2939144" y="2628064"/>
            <a:ext cx="185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Integration parameters and timing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299F4DB-D203-2ABE-6514-4BF9D8A5E1D4}"/>
                  </a:ext>
                </a:extLst>
              </p:cNvPr>
              <p:cNvSpPr txBox="1"/>
              <p:nvPr/>
            </p:nvSpPr>
            <p:spPr>
              <a:xfrm>
                <a:off x="5057193" y="3151284"/>
                <a:ext cx="3377680" cy="290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T</a:t>
                </a:r>
                <a:r>
                  <a:rPr lang="en-CA" baseline="-25000" dirty="0">
                    <a:latin typeface="Garamond" panose="02020404030301010803" pitchFamily="18" charset="0"/>
                  </a:rPr>
                  <a:t>eff</a:t>
                </a:r>
                <a:r>
                  <a:rPr lang="en-CA" dirty="0">
                    <a:latin typeface="Garamond" panose="02020404030301010803" pitchFamily="18" charset="0"/>
                  </a:rPr>
                  <a:t> [K] is the specified grid starting at </a:t>
                </a:r>
                <a:r>
                  <a:rPr lang="en-CA" dirty="0" err="1">
                    <a:latin typeface="Garamond" panose="02020404030301010803" pitchFamily="18" charset="0"/>
                  </a:rPr>
                  <a:t>Tbath</a:t>
                </a:r>
                <a:endParaRPr lang="en-CA" dirty="0">
                  <a:latin typeface="Garamond" panose="020204040303010108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E/N [Td] is the corresponding field strength (from 2TT)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Garamond" panose="02020404030301010803" pitchFamily="18" charset="0"/>
                  </a:rPr>
                  <a:t> [cm²/Vs] is the reduced mobility (using 2</a:t>
                </a:r>
                <a:r>
                  <a:rPr lang="en-CA" baseline="30000" dirty="0">
                    <a:latin typeface="Garamond" panose="02020404030301010803" pitchFamily="18" charset="0"/>
                  </a:rPr>
                  <a:t>nd</a:t>
                </a:r>
                <a:r>
                  <a:rPr lang="en-CA" dirty="0">
                    <a:latin typeface="Garamond" panose="02020404030301010803" pitchFamily="18" charset="0"/>
                  </a:rPr>
                  <a:t> order with(!) empirical correction unless turned off)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CCS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Garamond" panose="020204040303010108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Uncertainty applies to all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299F4DB-D203-2ABE-6514-4BF9D8A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93" y="3151284"/>
                <a:ext cx="3377680" cy="2909514"/>
              </a:xfrm>
              <a:prstGeom prst="rect">
                <a:avLst/>
              </a:prstGeom>
              <a:blipFill>
                <a:blip r:embed="rId3"/>
                <a:stretch>
                  <a:fillRect l="-1264" t="-1258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C846A91-130A-4CFA-B788-EDAD211655BF}"/>
                  </a:ext>
                </a:extLst>
              </p:cNvPr>
              <p:cNvSpPr txBox="1"/>
              <p:nvPr/>
            </p:nvSpPr>
            <p:spPr>
              <a:xfrm>
                <a:off x="8697686" y="3151284"/>
                <a:ext cx="3217505" cy="297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Garamond" panose="02020404030301010803" pitchFamily="18" charset="0"/>
                  </a:rPr>
                  <a:t>This way,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MobCal doesn’t need a pressure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K0 vs. E/N can be easily plotted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Garamond" panose="02020404030301010803" pitchFamily="18" charset="0"/>
                  </a:rPr>
                  <a:t>CCS vs. Teff can be easily plotted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Garamond" panose="02020404030301010803" pitchFamily="18" charset="0"/>
                  </a:rPr>
                  <a:t> (</a:t>
                </a:r>
                <a:r>
                  <a:rPr lang="en-CA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 drift velocity from 2</a:t>
                </a:r>
                <a:r>
                  <a:rPr lang="en-CA" baseline="30000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nd</a:t>
                </a:r>
                <a:r>
                  <a:rPr lang="en-CA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 and 3</a:t>
                </a:r>
                <a:r>
                  <a:rPr lang="en-CA" baseline="30000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rd</a:t>
                </a:r>
                <a:r>
                  <a:rPr lang="en-CA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 row multiplied with N</a:t>
                </a:r>
                <a:r>
                  <a:rPr lang="en-CA" baseline="-25000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0</a:t>
                </a:r>
                <a:r>
                  <a:rPr lang="en-CA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)</a:t>
                </a:r>
                <a:endParaRPr lang="en-CA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C846A91-130A-4CFA-B788-EDAD2116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686" y="3151284"/>
                <a:ext cx="3217505" cy="2977162"/>
              </a:xfrm>
              <a:prstGeom prst="rect">
                <a:avLst/>
              </a:prstGeom>
              <a:blipFill>
                <a:blip r:embed="rId4"/>
                <a:stretch>
                  <a:fillRect l="-1705" t="-1230" r="-2083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719A-FA13-2EDE-AFBA-ABF84D58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Packages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B193CC-4CA7-FF8B-0B24-F363B5359D53}"/>
              </a:ext>
            </a:extLst>
          </p:cNvPr>
          <p:cNvSpPr txBox="1"/>
          <p:nvPr/>
        </p:nvSpPr>
        <p:spPr>
          <a:xfrm>
            <a:off x="222739" y="1679271"/>
            <a:ext cx="59821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400" b="1" u="sng" dirty="0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Babel 2.4.1</a:t>
            </a:r>
            <a:endParaRPr lang="de-DE" sz="1400" b="1" dirty="0">
              <a:solidFill>
                <a:srgbClr val="767171"/>
              </a:solidFill>
              <a:effectLst/>
              <a:latin typeface="Arial Black" panose="020B0A0402010202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is compatible with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2.4.1.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N. M. O'Boyle, M.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Banck</a:t>
            </a:r>
            <a:r>
              <a:rPr lang="en-US" sz="14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C. A. James, C. Morley, T.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Vandermeersch</a:t>
            </a:r>
            <a:r>
              <a:rPr lang="en-US" sz="14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and G. R. Hutchison. Open Babel: An open chemical toolbox. </a:t>
            </a:r>
            <a:r>
              <a:rPr lang="en-US" sz="1400" i="1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J.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Cheminf</a:t>
            </a:r>
            <a:r>
              <a:rPr lang="en-US" sz="1400" i="1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(2011), 3, 33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has been Syntax changes with later versions of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 we recommend that users download this specific version.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2.4.1 can be downloaded from: 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u="sng" dirty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https://sourceforge.net/projects/openbabel/files/openbabel/2.4.1/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the on-screen instructions and install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2.4.1 in the </a:t>
            </a:r>
            <a:r>
              <a:rPr lang="en-US" sz="1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directory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C20A9D-F1F2-078D-9CDF-514F53B661E9}"/>
              </a:ext>
            </a:extLst>
          </p:cNvPr>
          <p:cNvSpPr txBox="1"/>
          <p:nvPr/>
        </p:nvSpPr>
        <p:spPr>
          <a:xfrm>
            <a:off x="222739" y="4572371"/>
            <a:ext cx="5831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SDF2XYZ2SDF</a:t>
            </a:r>
            <a:endParaRPr lang="de-DE" sz="1400" u="sng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accompanying MobCal-MPI 2.0 requires the SDF2XYZ2SDF program. For details on the functionality of this program, please see P. Tosco and T.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Balle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Molecular Modeling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2011, 17, 3021-3023.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SDF2XYZ2SDF can be downloaded from: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u="sng" dirty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https://sourceforge.net/projects/sdf2xyz2sdf/files/binaries/windows/</a:t>
            </a:r>
            <a:r>
              <a:rPr lang="en-US" sz="14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the on-screen instructions and install SDF2XYZ2SDF in the </a:t>
            </a:r>
            <a:r>
              <a:rPr lang="en-US" sz="1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directory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61B95E-5F2E-2A21-6A1C-823BF0EE4E05}"/>
              </a:ext>
            </a:extLst>
          </p:cNvPr>
          <p:cNvSpPr txBox="1"/>
          <p:nvPr/>
        </p:nvSpPr>
        <p:spPr>
          <a:xfrm>
            <a:off x="6382139" y="1733956"/>
            <a:ext cx="547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Adding Babel and SDF2XYZ2SDF directories to PATH</a:t>
            </a:r>
            <a:endParaRPr lang="de-DE" sz="12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specified the default install directories for both packages, these need to be added to PATH.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the directories to the PATH: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phrase ‘Environment Variables’ in the Windows Search bar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‘Edit the system environment variables’ option that appears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‘Environment Variables…’ radio button at the bottom of the screen.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Path variable in the top box and select the ‘Edit…’ radio button.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‘New’ radio button and add the following two entries: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C:\Program Files\OpenBabel-2.4.1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C:\open3dtools\bin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that obabel.exe and babel.exe can be found in C:\Program Files\OpenBabel-2.4.1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that sdf2tinkerxyz.exe can be found in C:\open3dtools\bin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D5D5C-FD71-F124-37B5-E779094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Python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00E33-E499-5BAE-C487-259DFD72F801}"/>
              </a:ext>
            </a:extLst>
          </p:cNvPr>
          <p:cNvSpPr txBox="1"/>
          <p:nvPr/>
        </p:nvSpPr>
        <p:spPr>
          <a:xfrm>
            <a:off x="222739" y="1950098"/>
            <a:ext cx="8696131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400" b="1" u="sng" dirty="0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Python 3.7 or 3.8</a:t>
            </a:r>
            <a:endParaRPr lang="de-DE" sz="1400" b="1" dirty="0">
              <a:solidFill>
                <a:srgbClr val="767171"/>
              </a:solidFill>
              <a:effectLst/>
              <a:latin typeface="Arial Black" panose="020B0A0402010202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is compatible with all Python 3.7+ releases. Download the version your desire from </a:t>
            </a:r>
            <a:r>
              <a:rPr lang="en-US" sz="1400" u="sng" dirty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https://www.python.org/downloads/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When installing, ensure that the radio button to ‘Add Python 3.X to PATH’ is selected; it should be located at the bottom of the installer window.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also beneficial to install a custom installation of Python such that you can modify the install directory. A convenient location is C:/Python37 (for Python 3.7) or C:/Python38 (for Python 3.8)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</a:pPr>
            <a:r>
              <a:rPr lang="en-US" sz="1400" b="1" u="sng" dirty="0" err="1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Numpy</a:t>
            </a:r>
            <a:r>
              <a:rPr lang="en-US" sz="1400" b="1" u="sng" dirty="0">
                <a:solidFill>
                  <a:srgbClr val="767171"/>
                </a:solidFill>
                <a:effectLst/>
                <a:latin typeface="Arial Black" panose="020B0A0402010202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 and PyQt5</a:t>
            </a:r>
            <a:endParaRPr lang="de-DE" sz="1400" b="1" dirty="0">
              <a:solidFill>
                <a:srgbClr val="767171"/>
              </a:solidFill>
              <a:effectLst/>
              <a:latin typeface="Arial Black" panose="020B0A0402010202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MobCal-MPI Suite GUI requires the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PyQt5 libraries. To install these: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up the command prompt (or equivalent for Mac/Linux). For Windows users, type </a:t>
            </a:r>
            <a:r>
              <a:rPr lang="en-US" sz="1400" i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the search bar.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the following commands: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1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pyqt5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that by running either of these commands, you may be prompted to update pip. </a:t>
            </a:r>
            <a:r>
              <a:rPr lang="en-CA" sz="1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normal behaviour. </a:t>
            </a:r>
            <a:endParaRPr lang="de-DE" sz="1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6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99791-ED53-9FC6-5C12-599CFEB6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MobCal-MPI 2.0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6708BB0-BC09-89D3-2FE5-257CC5A94852}"/>
              </a:ext>
            </a:extLst>
          </p:cNvPr>
          <p:cNvSpPr txBox="1"/>
          <p:nvPr/>
        </p:nvSpPr>
        <p:spPr>
          <a:xfrm>
            <a:off x="222739" y="1987421"/>
            <a:ext cx="5722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MobCal-MPI 2.0 is written in Fortran and is parallelized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To run the code in parallel, an MPI framework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To compile the code, a Fortran compiler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Both are usually combined in </a:t>
            </a:r>
            <a:r>
              <a:rPr lang="en-US" sz="1600" dirty="0" err="1">
                <a:latin typeface="Garamond" panose="02020404030301010803" pitchFamily="18" charset="0"/>
              </a:rPr>
              <a:t>mpifort</a:t>
            </a:r>
            <a:r>
              <a:rPr lang="en-US" sz="1600" dirty="0">
                <a:latin typeface="Garamond" panose="02020404030301010803" pitchFamily="18" charset="0"/>
              </a:rPr>
              <a:t> or </a:t>
            </a:r>
            <a:r>
              <a:rPr lang="en-US" sz="1600" dirty="0" err="1">
                <a:latin typeface="Garamond" panose="02020404030301010803" pitchFamily="18" charset="0"/>
              </a:rPr>
              <a:t>mpiifort</a:t>
            </a:r>
            <a:r>
              <a:rPr lang="en-US" sz="1600" dirty="0">
                <a:latin typeface="Garamond" panose="02020404030301010803" pitchFamily="18" charset="0"/>
              </a:rPr>
              <a:t> (Intel)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check $ </a:t>
            </a:r>
            <a:r>
              <a:rPr lang="en-US" sz="1600" dirty="0" err="1">
                <a:latin typeface="Garamond" panose="02020404030301010803" pitchFamily="18" charset="0"/>
              </a:rPr>
              <a:t>mpifort</a:t>
            </a:r>
            <a:r>
              <a:rPr lang="en-US" sz="1600" dirty="0">
                <a:latin typeface="Garamond" panose="02020404030301010803" pitchFamily="18" charset="0"/>
              </a:rPr>
              <a:t> --version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710E4E-851E-FF7F-6702-516AA105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89874"/>
              </p:ext>
            </p:extLst>
          </p:nvPr>
        </p:nvGraphicFramePr>
        <p:xfrm>
          <a:off x="224654" y="4261971"/>
          <a:ext cx="11609513" cy="1724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9354">
                  <a:extLst>
                    <a:ext uri="{9D8B030D-6E8A-4147-A177-3AD203B41FA5}">
                      <a16:colId xmlns:a16="http://schemas.microsoft.com/office/drawing/2014/main" val="3349687960"/>
                    </a:ext>
                  </a:extLst>
                </a:gridCol>
                <a:gridCol w="4214524">
                  <a:extLst>
                    <a:ext uri="{9D8B030D-6E8A-4147-A177-3AD203B41FA5}">
                      <a16:colId xmlns:a16="http://schemas.microsoft.com/office/drawing/2014/main" val="429723358"/>
                    </a:ext>
                  </a:extLst>
                </a:gridCol>
                <a:gridCol w="4985635">
                  <a:extLst>
                    <a:ext uri="{9D8B030D-6E8A-4147-A177-3AD203B41FA5}">
                      <a16:colId xmlns:a16="http://schemas.microsoft.com/office/drawing/2014/main" val="3111687106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MPI \ compiler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aramond" panose="02020404030301010803" pitchFamily="18" charset="0"/>
                        </a:rPr>
                        <a:t>gfortran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aramond" panose="02020404030301010803" pitchFamily="18" charset="0"/>
                        </a:rPr>
                        <a:t>ifort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333454"/>
                  </a:ext>
                </a:extLst>
              </a:tr>
              <a:tr h="6620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aramond" panose="02020404030301010803" pitchFamily="18" charset="0"/>
                        </a:rPr>
                        <a:t>OpenMPI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$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mpifort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–o MobCal-MPI_2.exe MobCal-MPI_2.f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$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mpifort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–o MobCal-MPI_2.exe MobCal-MPI_2.f -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Ofast</a:t>
                      </a: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100207"/>
                  </a:ext>
                </a:extLst>
              </a:tr>
              <a:tr h="6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Intel MPI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aramond" panose="02020404030301010803" pitchFamily="18" charset="0"/>
                        </a:rPr>
                        <a:t>$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mpiifort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–o MobCal-MPI_2.exe MobCal-MPI_2.f -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Ofast</a:t>
                      </a: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74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8B752-7151-0D1B-A7F9-AF3C16C5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MobCal-MPI 2.0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1E139C-C83D-8E19-E652-B1FEAE7D981A}"/>
              </a:ext>
            </a:extLst>
          </p:cNvPr>
          <p:cNvSpPr txBox="1"/>
          <p:nvPr/>
        </p:nvSpPr>
        <p:spPr>
          <a:xfrm>
            <a:off x="222738" y="1987421"/>
            <a:ext cx="69338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Once the MobCal-MPI_2.exe is created, for each &lt;</a:t>
            </a:r>
            <a:r>
              <a:rPr lang="en-US" sz="1600" dirty="0" err="1">
                <a:latin typeface="Garamond" panose="02020404030301010803" pitchFamily="18" charset="0"/>
              </a:rPr>
              <a:t>basename</a:t>
            </a:r>
            <a:r>
              <a:rPr lang="en-US" sz="1600" dirty="0">
                <a:latin typeface="Garamond" panose="02020404030301010803" pitchFamily="18" charset="0"/>
              </a:rPr>
              <a:t>&gt;.</a:t>
            </a:r>
            <a:r>
              <a:rPr lang="en-US" sz="1600" dirty="0" err="1">
                <a:latin typeface="Garamond" panose="02020404030301010803" pitchFamily="18" charset="0"/>
              </a:rPr>
              <a:t>mfj</a:t>
            </a:r>
            <a:r>
              <a:rPr lang="en-US" sz="1600" dirty="0">
                <a:latin typeface="Garamond" panose="02020404030301010803" pitchFamily="18" charset="0"/>
              </a:rPr>
              <a:t> file, a </a:t>
            </a:r>
            <a:r>
              <a:rPr lang="en-US" sz="1600" dirty="0" err="1">
                <a:latin typeface="Garamond" panose="02020404030301010803" pitchFamily="18" charset="0"/>
              </a:rPr>
              <a:t>mobcal.run</a:t>
            </a:r>
            <a:r>
              <a:rPr lang="en-US" sz="1600" dirty="0">
                <a:latin typeface="Garamond" panose="02020404030301010803" pitchFamily="18" charset="0"/>
              </a:rPr>
              <a:t> file needs to be created, having two 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&lt;</a:t>
            </a:r>
            <a:r>
              <a:rPr lang="en-US" sz="1600" dirty="0" err="1">
                <a:latin typeface="Garamond" panose="02020404030301010803" pitchFamily="18" charset="0"/>
              </a:rPr>
              <a:t>basename</a:t>
            </a:r>
            <a:r>
              <a:rPr lang="en-US" sz="1600" dirty="0">
                <a:latin typeface="Garamond" panose="02020404030301010803" pitchFamily="18" charset="0"/>
              </a:rPr>
              <a:t>&gt;.</a:t>
            </a:r>
            <a:r>
              <a:rPr lang="en-US" sz="1600" dirty="0" err="1">
                <a:latin typeface="Garamond" panose="02020404030301010803" pitchFamily="18" charset="0"/>
              </a:rPr>
              <a:t>mfj</a:t>
            </a:r>
            <a:endParaRPr lang="en-US" sz="16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&lt;</a:t>
            </a:r>
            <a:r>
              <a:rPr lang="en-US" sz="1600" dirty="0" err="1">
                <a:latin typeface="Garamond" panose="02020404030301010803" pitchFamily="18" charset="0"/>
              </a:rPr>
              <a:t>basename</a:t>
            </a:r>
            <a:r>
              <a:rPr lang="en-US" sz="1600" dirty="0">
                <a:latin typeface="Garamond" panose="02020404030301010803" pitchFamily="18" charset="0"/>
              </a:rPr>
              <a:t>&gt;.</a:t>
            </a:r>
            <a:r>
              <a:rPr lang="en-US" sz="1600" dirty="0" err="1">
                <a:latin typeface="Garamond" panose="02020404030301010803" pitchFamily="18" charset="0"/>
              </a:rPr>
              <a:t>mout</a:t>
            </a: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Then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$ </a:t>
            </a:r>
            <a:r>
              <a:rPr lang="en-US" sz="1600" dirty="0" err="1">
                <a:latin typeface="Garamond" panose="02020404030301010803" pitchFamily="18" charset="0"/>
              </a:rPr>
              <a:t>mpirun</a:t>
            </a:r>
            <a:r>
              <a:rPr lang="en-US" sz="1600" dirty="0">
                <a:latin typeface="Garamond" panose="02020404030301010803" pitchFamily="18" charset="0"/>
              </a:rPr>
              <a:t> –np 4 ./MobCal-MPI_2.exe </a:t>
            </a:r>
            <a:r>
              <a:rPr lang="en-US" sz="1600" dirty="0" err="1">
                <a:latin typeface="Garamond" panose="02020404030301010803" pitchFamily="18" charset="0"/>
              </a:rPr>
              <a:t>mobcal.run</a:t>
            </a:r>
            <a:r>
              <a:rPr lang="en-US" sz="1600" dirty="0">
                <a:latin typeface="Garamond" panose="02020404030301010803" pitchFamily="18" charset="0"/>
              </a:rPr>
              <a:t>                  (</a:t>
            </a:r>
            <a:r>
              <a:rPr lang="en-US" sz="1600" dirty="0" err="1">
                <a:latin typeface="Garamond" panose="02020404030301010803" pitchFamily="18" charset="0"/>
              </a:rPr>
              <a:t>OpenMPI</a:t>
            </a:r>
            <a:r>
              <a:rPr lang="en-US" sz="1600" dirty="0">
                <a:latin typeface="Garamond" panose="02020404030301010803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$ </a:t>
            </a:r>
            <a:r>
              <a:rPr lang="en-US" sz="1600" dirty="0" err="1">
                <a:latin typeface="Garamond" panose="02020404030301010803" pitchFamily="18" charset="0"/>
              </a:rPr>
              <a:t>mpirun</a:t>
            </a:r>
            <a:r>
              <a:rPr lang="en-US" sz="1600" dirty="0">
                <a:latin typeface="Garamond" panose="02020404030301010803" pitchFamily="18" charset="0"/>
              </a:rPr>
              <a:t> –n 4 ./MobCal-MPI_2.exe </a:t>
            </a:r>
            <a:r>
              <a:rPr lang="en-US" sz="1600" dirty="0" err="1">
                <a:latin typeface="Garamond" panose="02020404030301010803" pitchFamily="18" charset="0"/>
              </a:rPr>
              <a:t>mobcal.run</a:t>
            </a:r>
            <a:r>
              <a:rPr lang="en-US" sz="1600" dirty="0">
                <a:latin typeface="Garamond" panose="02020404030301010803" pitchFamily="18" charset="0"/>
              </a:rPr>
              <a:t>                     (Intel MPI)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Here, “4” can be replaced by the number of cores to use</a:t>
            </a:r>
          </a:p>
        </p:txBody>
      </p:sp>
    </p:spTree>
    <p:extLst>
      <p:ext uri="{BB962C8B-B14F-4D97-AF65-F5344CB8AC3E}">
        <p14:creationId xmlns:p14="http://schemas.microsoft.com/office/powerpoint/2010/main" val="4875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BE5C-708F-E24E-40F4-8AFB629B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</a:t>
            </a:r>
            <a:r>
              <a:rPr lang="en-US" dirty="0" err="1"/>
              <a:t>mfj-creater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2E988C-D5C5-C050-38F8-44EF9323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1945627"/>
            <a:ext cx="6648450" cy="45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1C22685-3341-33A4-EF65-4678856BCAD3}"/>
              </a:ext>
            </a:extLst>
          </p:cNvPr>
          <p:cNvSpPr txBox="1"/>
          <p:nvPr/>
        </p:nvSpPr>
        <p:spPr>
          <a:xfrm>
            <a:off x="475861" y="2397969"/>
            <a:ext cx="158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Where the Gaussian / ORCA files are at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235588-675F-58EA-CD9C-89A42B7DB441}"/>
              </a:ext>
            </a:extLst>
          </p:cNvPr>
          <p:cNvSpPr txBox="1"/>
          <p:nvPr/>
        </p:nvSpPr>
        <p:spPr>
          <a:xfrm>
            <a:off x="586924" y="4948337"/>
            <a:ext cx="129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Should match what you use with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mpirun</a:t>
            </a:r>
            <a:endParaRPr lang="en-CA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CA1F78-18F4-28C0-0E8D-B5EE8A335492}"/>
              </a:ext>
            </a:extLst>
          </p:cNvPr>
          <p:cNvSpPr txBox="1"/>
          <p:nvPr/>
        </p:nvSpPr>
        <p:spPr>
          <a:xfrm>
            <a:off x="9156815" y="4075345"/>
            <a:ext cx="1012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|</a:t>
            </a:r>
          </a:p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|</a:t>
            </a:r>
          </a:p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Statistical Sampling parameters</a:t>
            </a:r>
          </a:p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|</a:t>
            </a:r>
          </a:p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|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153BFA2-BF8C-4C64-47D4-885A9EB1B3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062066" y="2628802"/>
            <a:ext cx="2192693" cy="24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3C911B5-28D1-F920-0F30-10DEF91889E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885075" y="5271503"/>
            <a:ext cx="755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E95A207-9657-729E-6598-7ADD3BB0B277}"/>
              </a:ext>
            </a:extLst>
          </p:cNvPr>
          <p:cNvSpPr txBox="1"/>
          <p:nvPr/>
        </p:nvSpPr>
        <p:spPr>
          <a:xfrm>
            <a:off x="93307" y="5792706"/>
            <a:ext cx="215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Bath gas temperature,</a:t>
            </a:r>
          </a:p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Highest T</a:t>
            </a:r>
            <a:r>
              <a:rPr lang="en-CA" sz="1200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eff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</a:t>
            </a:r>
          </a:p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Number of grid points (max 99),</a:t>
            </a:r>
          </a:p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no spaces!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1AFB1D0-AC8B-6E49-275B-BB174016B02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51643" y="5813580"/>
            <a:ext cx="1769851" cy="394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16719BD-E873-0FFA-DBC1-FE31EEB40226}"/>
              </a:ext>
            </a:extLst>
          </p:cNvPr>
          <p:cNvSpPr txBox="1"/>
          <p:nvPr/>
        </p:nvSpPr>
        <p:spPr>
          <a:xfrm>
            <a:off x="4021494" y="6103950"/>
            <a:ext cx="23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Larger number of grid points does not increase the calculation time and a larger number is recommended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645E745-E691-896C-40A2-ED637FCFE7AC}"/>
              </a:ext>
            </a:extLst>
          </p:cNvPr>
          <p:cNvSpPr txBox="1"/>
          <p:nvPr/>
        </p:nvSpPr>
        <p:spPr>
          <a:xfrm>
            <a:off x="475861" y="2921168"/>
            <a:ext cx="207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These need to be both, 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geometry optimization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ESP / CHELPG charge</a:t>
            </a:r>
          </a:p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calculation in order to get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33329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BE5C-708F-E24E-40F4-8AFB629B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</a:t>
            </a:r>
            <a:r>
              <a:rPr lang="en-US" dirty="0" err="1"/>
              <a:t>mfj-creater</a:t>
            </a:r>
            <a:r>
              <a:rPr lang="en-US" dirty="0"/>
              <a:t>: Details on the *.</a:t>
            </a:r>
            <a:r>
              <a:rPr lang="en-US" dirty="0" err="1"/>
              <a:t>mfj</a:t>
            </a:r>
            <a:r>
              <a:rPr lang="en-US" dirty="0"/>
              <a:t> files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A2B6AF-28DF-056E-D21F-E3B4D148E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85"/>
          <a:stretch/>
        </p:blipFill>
        <p:spPr>
          <a:xfrm>
            <a:off x="820950" y="1810139"/>
            <a:ext cx="9311809" cy="459066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DF5BA26-0F1D-1893-7408-72ECB9F0D877}"/>
              </a:ext>
            </a:extLst>
          </p:cNvPr>
          <p:cNvSpPr txBox="1"/>
          <p:nvPr/>
        </p:nvSpPr>
        <p:spPr>
          <a:xfrm>
            <a:off x="923827" y="1991423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Number of coordinate sets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CEDCC7-BB67-C313-3A21-6A7AEA5BEDA8}"/>
              </a:ext>
            </a:extLst>
          </p:cNvPr>
          <p:cNvSpPr txBox="1"/>
          <p:nvPr/>
        </p:nvSpPr>
        <p:spPr>
          <a:xfrm>
            <a:off x="1026704" y="2160525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Number of atoms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F973A2-ED2B-7585-5C18-CE43D7660735}"/>
              </a:ext>
            </a:extLst>
          </p:cNvPr>
          <p:cNvSpPr txBox="1"/>
          <p:nvPr/>
        </p:nvSpPr>
        <p:spPr>
          <a:xfrm>
            <a:off x="1090511" y="2372411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Unit of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xyz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 (ang=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Ångstom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a.u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.=atomic units)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1DB752-DD9E-D542-AB3E-B7A070B3AE68}"/>
              </a:ext>
            </a:extLst>
          </p:cNvPr>
          <p:cNvSpPr txBox="1"/>
          <p:nvPr/>
        </p:nvSpPr>
        <p:spPr>
          <a:xfrm>
            <a:off x="1234848" y="2553695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Charge distribution (unchanged)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E6BB16-FB9A-4526-6DA9-FAEFBA02C14A}"/>
              </a:ext>
            </a:extLst>
          </p:cNvPr>
          <p:cNvSpPr txBox="1"/>
          <p:nvPr/>
        </p:nvSpPr>
        <p:spPr>
          <a:xfrm>
            <a:off x="923827" y="2734979"/>
            <a:ext cx="29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Empirical correction to mobility (0=off, 1=on)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147F41-D504-15E8-EE99-AC6373E129D9}"/>
              </a:ext>
            </a:extLst>
          </p:cNvPr>
          <p:cNvSpPr txBox="1"/>
          <p:nvPr/>
        </p:nvSpPr>
        <p:spPr>
          <a:xfrm>
            <a:off x="1738700" y="1810139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Label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AF56B5-76B7-A16D-1C31-137F6E0E8FC8}"/>
              </a:ext>
            </a:extLst>
          </p:cNvPr>
          <p:cNvSpPr txBox="1"/>
          <p:nvPr/>
        </p:nvSpPr>
        <p:spPr>
          <a:xfrm>
            <a:off x="3716790" y="2916263"/>
            <a:ext cx="321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Itn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inp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imp,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igas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seed,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Teff_max</a:t>
            </a:r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, # </a:t>
            </a:r>
            <a:r>
              <a:rPr lang="en-CA" sz="1200" dirty="0" err="1">
                <a:solidFill>
                  <a:srgbClr val="FF0000"/>
                </a:solidFill>
                <a:latin typeface="Garamond" panose="02020404030301010803" pitchFamily="18" charset="0"/>
              </a:rPr>
              <a:t>Tgrid</a:t>
            </a:r>
            <a:endParaRPr lang="en-CA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F9DD13-76D7-EF74-0AA0-748FCDFD0F3D}"/>
              </a:ext>
            </a:extLst>
          </p:cNvPr>
          <p:cNvSpPr txBox="1"/>
          <p:nvPr/>
        </p:nvSpPr>
        <p:spPr>
          <a:xfrm>
            <a:off x="880572" y="6422381"/>
            <a:ext cx="369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-----------------XYZ coordinates of molecule -----------------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503F42-0CA6-44BE-2B91-307EDF250706}"/>
              </a:ext>
            </a:extLst>
          </p:cNvPr>
          <p:cNvSpPr txBox="1"/>
          <p:nvPr/>
        </p:nvSpPr>
        <p:spPr>
          <a:xfrm>
            <a:off x="4701169" y="6422381"/>
            <a:ext cx="124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atomic masses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2A976DA-A4C1-2A0A-6DF1-1A634E3E5C7D}"/>
              </a:ext>
            </a:extLst>
          </p:cNvPr>
          <p:cNvSpPr txBox="1"/>
          <p:nvPr/>
        </p:nvSpPr>
        <p:spPr>
          <a:xfrm>
            <a:off x="5948264" y="6422380"/>
            <a:ext cx="124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atomic charges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A83531-BDBB-CD68-4290-ACAEF0BCD214}"/>
              </a:ext>
            </a:extLst>
          </p:cNvPr>
          <p:cNvSpPr txBox="1"/>
          <p:nvPr/>
        </p:nvSpPr>
        <p:spPr>
          <a:xfrm>
            <a:off x="7399176" y="6441120"/>
            <a:ext cx="264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  <a:latin typeface="Garamond" panose="02020404030301010803" pitchFamily="18" charset="0"/>
              </a:rPr>
              <a:t>------------MMFF94 parameters------------</a:t>
            </a:r>
          </a:p>
        </p:txBody>
      </p:sp>
    </p:spTree>
    <p:extLst>
      <p:ext uri="{BB962C8B-B14F-4D97-AF65-F5344CB8AC3E}">
        <p14:creationId xmlns:p14="http://schemas.microsoft.com/office/powerpoint/2010/main" val="6484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83DB-5A73-69FC-C553-AB74B25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analyze single .</a:t>
            </a:r>
            <a:r>
              <a:rPr lang="en-US" dirty="0" err="1"/>
              <a:t>mout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D3A6B9-FBEA-E876-049F-387BF175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12" y="1827262"/>
            <a:ext cx="6648450" cy="456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53564EB-87F7-98C0-D4B8-C3B636EDCB23}"/>
              </a:ext>
            </a:extLst>
          </p:cNvPr>
          <p:cNvSpPr txBox="1"/>
          <p:nvPr/>
        </p:nvSpPr>
        <p:spPr>
          <a:xfrm>
            <a:off x="8251129" y="4361988"/>
            <a:ext cx="3363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General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information</a:t>
            </a:r>
            <a:endParaRPr lang="de-DE" sz="1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de-DE" sz="1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de-DE" sz="1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Low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data</a:t>
            </a:r>
            <a:endParaRPr lang="de-DE" sz="1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de-DE" sz="1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Only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printed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high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data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is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available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4693B3-2C0E-F7A5-74C9-37B8AB46AACF}"/>
              </a:ext>
            </a:extLst>
          </p:cNvPr>
          <p:cNvSpPr txBox="1"/>
          <p:nvPr/>
        </p:nvSpPr>
        <p:spPr>
          <a:xfrm>
            <a:off x="47237" y="3277502"/>
            <a:ext cx="145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aramond" panose="02020404030301010803" pitchFamily="18" charset="0"/>
              </a:rPr>
              <a:t>Plots CCS vs. Teff</a:t>
            </a:r>
          </a:p>
          <a:p>
            <a:r>
              <a:rPr lang="en-US" sz="1200" dirty="0">
                <a:solidFill>
                  <a:srgbClr val="FF0000"/>
                </a:solidFill>
                <a:latin typeface="Garamond" panose="02020404030301010803" pitchFamily="18" charset="0"/>
              </a:rPr>
              <a:t>Or CCS integrand (if only low field data is available)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0858FE-9609-B78F-0BB9-8F1603F6F4C1}"/>
              </a:ext>
            </a:extLst>
          </p:cNvPr>
          <p:cNvSpPr txBox="1"/>
          <p:nvPr/>
        </p:nvSpPr>
        <p:spPr>
          <a:xfrm>
            <a:off x="-8456" y="4225058"/>
            <a:ext cx="15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aramond" panose="02020404030301010803" pitchFamily="18" charset="0"/>
              </a:rPr>
              <a:t>Plots momentum transfer cross sections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5F6760-A821-2BB3-0F4A-B511FCCAB9E6}"/>
              </a:ext>
            </a:extLst>
          </p:cNvPr>
          <p:cNvSpPr txBox="1"/>
          <p:nvPr/>
        </p:nvSpPr>
        <p:spPr>
          <a:xfrm>
            <a:off x="-36301" y="4823652"/>
            <a:ext cx="15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aramond" panose="02020404030301010803" pitchFamily="18" charset="0"/>
              </a:rPr>
              <a:t>Plots K0 vs. E/N and fits alpha coefficients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071D1B-AF5B-952D-CB7B-9AEA83DB9AB1}"/>
              </a:ext>
            </a:extLst>
          </p:cNvPr>
          <p:cNvSpPr txBox="1"/>
          <p:nvPr/>
        </p:nvSpPr>
        <p:spPr>
          <a:xfrm>
            <a:off x="2995126" y="5748874"/>
            <a:ext cx="115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aramond" panose="02020404030301010803" pitchFamily="18" charset="0"/>
              </a:rPr>
              <a:t>Export data to csv/txt files</a:t>
            </a:r>
          </a:p>
        </p:txBody>
      </p:sp>
    </p:spTree>
    <p:extLst>
      <p:ext uri="{BB962C8B-B14F-4D97-AF65-F5344CB8AC3E}">
        <p14:creationId xmlns:p14="http://schemas.microsoft.com/office/powerpoint/2010/main" val="299297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83DB-5A73-69FC-C553-AB74B25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analyze multiple .</a:t>
            </a:r>
            <a:r>
              <a:rPr lang="en-US" dirty="0" err="1"/>
              <a:t>mout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2F124D-EFDD-9A79-0863-08D1A7E58681}"/>
              </a:ext>
            </a:extLst>
          </p:cNvPr>
          <p:cNvSpPr txBox="1"/>
          <p:nvPr/>
        </p:nvSpPr>
        <p:spPr>
          <a:xfrm>
            <a:off x="7661988" y="1235415"/>
            <a:ext cx="430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When all </a:t>
            </a:r>
            <a:r>
              <a:rPr lang="en-CA" dirty="0" err="1">
                <a:latin typeface="Garamond" panose="02020404030301010803" pitchFamily="18" charset="0"/>
              </a:rPr>
              <a:t>mout</a:t>
            </a:r>
            <a:r>
              <a:rPr lang="en-CA" dirty="0">
                <a:latin typeface="Garamond" panose="02020404030301010803" pitchFamily="18" charset="0"/>
              </a:rPr>
              <a:t> files only have </a:t>
            </a:r>
            <a:r>
              <a:rPr lang="en-CA" dirty="0">
                <a:solidFill>
                  <a:srgbClr val="FF0000"/>
                </a:solidFill>
                <a:latin typeface="Garamond" panose="02020404030301010803" pitchFamily="18" charset="0"/>
              </a:rPr>
              <a:t>low</a:t>
            </a:r>
            <a:r>
              <a:rPr lang="en-CA" dirty="0">
                <a:latin typeface="Garamond" panose="02020404030301010803" pitchFamily="18" charset="0"/>
              </a:rPr>
              <a:t> field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7C7BDE-2232-FAE0-D678-5F183A06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2" y="2103288"/>
            <a:ext cx="6629400" cy="4562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0048F30-ABC0-BFAA-9ECC-DF3B7D55220D}"/>
              </a:ext>
            </a:extLst>
          </p:cNvPr>
          <p:cNvCxnSpPr/>
          <p:nvPr/>
        </p:nvCxnSpPr>
        <p:spPr>
          <a:xfrm flipH="1">
            <a:off x="1473422" y="4100042"/>
            <a:ext cx="506027" cy="390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6852CE1-743E-6F91-01AB-26434244B36E}"/>
              </a:ext>
            </a:extLst>
          </p:cNvPr>
          <p:cNvSpPr txBox="1"/>
          <p:nvPr/>
        </p:nvSpPr>
        <p:spPr>
          <a:xfrm>
            <a:off x="1313624" y="3792265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Cannot be toggled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5B1AC4-1530-0A76-45A5-CB1F0B9FDB8D}"/>
              </a:ext>
            </a:extLst>
          </p:cNvPr>
          <p:cNvCxnSpPr>
            <a:cxnSpLocks/>
          </p:cNvCxnSpPr>
          <p:nvPr/>
        </p:nvCxnSpPr>
        <p:spPr>
          <a:xfrm flipH="1">
            <a:off x="5814602" y="4717114"/>
            <a:ext cx="20329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51B288-15B9-0214-328A-F834C22B1C5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84431" y="4100042"/>
            <a:ext cx="3458593" cy="284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A1D227E-0A2D-DC26-B98A-9F1CD07C179E}"/>
              </a:ext>
            </a:extLst>
          </p:cNvPr>
          <p:cNvSpPr txBox="1"/>
          <p:nvPr/>
        </p:nvSpPr>
        <p:spPr>
          <a:xfrm>
            <a:off x="7943024" y="3838432"/>
            <a:ext cx="336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Printed if all </a:t>
            </a:r>
            <a:r>
              <a:rPr lang="en-CA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 are equal. Otherwise “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Tbath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ranges from XXX to XXX K”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B8260E-D847-B122-4569-5C3DDB491505}"/>
              </a:ext>
            </a:extLst>
          </p:cNvPr>
          <p:cNvSpPr txBox="1"/>
          <p:nvPr/>
        </p:nvSpPr>
        <p:spPr>
          <a:xfrm>
            <a:off x="7943024" y="4496856"/>
            <a:ext cx="336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Info, why „high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field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“ cannot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be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chosen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in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drop</a:t>
            </a:r>
            <a:r>
              <a:rPr lang="de-DE" sz="1400" dirty="0">
                <a:solidFill>
                  <a:srgbClr val="FF0000"/>
                </a:solidFill>
                <a:latin typeface="Garamond" panose="02020404030301010803" pitchFamily="18" charset="0"/>
              </a:rPr>
              <a:t> down </a:t>
            </a:r>
            <a:r>
              <a:rPr lang="de-DE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menu</a:t>
            </a:r>
            <a:endParaRPr lang="en-CA" sz="14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33DAB6F-584D-DBE4-0037-FCFE383DCB55}"/>
              </a:ext>
            </a:extLst>
          </p:cNvPr>
          <p:cNvCxnSpPr>
            <a:cxnSpLocks/>
          </p:cNvCxnSpPr>
          <p:nvPr/>
        </p:nvCxnSpPr>
        <p:spPr>
          <a:xfrm flipH="1" flipV="1">
            <a:off x="1473422" y="5453961"/>
            <a:ext cx="363984" cy="60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10525EF-4D2C-4B27-1A4B-DE3F8302EC32}"/>
              </a:ext>
            </a:extLst>
          </p:cNvPr>
          <p:cNvSpPr txBox="1"/>
          <p:nvPr/>
        </p:nvSpPr>
        <p:spPr>
          <a:xfrm>
            <a:off x="696625" y="6053925"/>
            <a:ext cx="1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  <a:latin typeface="Garamond" panose="02020404030301010803" pitchFamily="18" charset="0"/>
              </a:rPr>
              <a:t>Both buttons will export low field data</a:t>
            </a:r>
          </a:p>
        </p:txBody>
      </p:sp>
    </p:spTree>
    <p:extLst>
      <p:ext uri="{BB962C8B-B14F-4D97-AF65-F5344CB8AC3E}">
        <p14:creationId xmlns:p14="http://schemas.microsoft.com/office/powerpoint/2010/main" val="260167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Microsoft Office PowerPoint</Application>
  <PresentationFormat>Breitbild</PresentationFormat>
  <Paragraphs>188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Garamond</vt:lpstr>
      <vt:lpstr>Office</vt:lpstr>
      <vt:lpstr>PowerPoint-Präsentation</vt:lpstr>
      <vt:lpstr>Installation of Packages</vt:lpstr>
      <vt:lpstr>Installation of Python</vt:lpstr>
      <vt:lpstr>Compiling MobCal-MPI 2.0</vt:lpstr>
      <vt:lpstr>Running MobCal-MPI 2.0</vt:lpstr>
      <vt:lpstr>GUI: mfj-creater</vt:lpstr>
      <vt:lpstr>GUI: mfj-creater: Details on the *.mfj files</vt:lpstr>
      <vt:lpstr>GUI: analyze single .mout</vt:lpstr>
      <vt:lpstr>GUI: analyze multiple .mout</vt:lpstr>
      <vt:lpstr>GUI: analyze multiple .mout</vt:lpstr>
      <vt:lpstr>GUI: analyze multiple .mout</vt:lpstr>
      <vt:lpstr>Where to get help:</vt:lpstr>
      <vt:lpstr>Details on the *.mout files</vt:lpstr>
      <vt:lpstr>Details on the *.mout files</vt:lpstr>
      <vt:lpstr>Details on the *.mout files</vt:lpstr>
      <vt:lpstr>Details on the *.mout files</vt:lpstr>
      <vt:lpstr>Details on the *.mout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Haack</dc:creator>
  <cp:lastModifiedBy>Alexander Haack</cp:lastModifiedBy>
  <cp:revision>1</cp:revision>
  <dcterms:created xsi:type="dcterms:W3CDTF">2023-07-20T06:22:51Z</dcterms:created>
  <dcterms:modified xsi:type="dcterms:W3CDTF">2023-07-20T07:45:44Z</dcterms:modified>
</cp:coreProperties>
</file>