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2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63BA-FFD3-4381-B75C-ED489E9E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err="1"/>
              <a:t>Gamerev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F56375D-AF5E-400B-8660-8758F445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21" y="3628501"/>
            <a:ext cx="3972758" cy="685800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Rasmus </a:t>
            </a:r>
            <a:r>
              <a:rPr lang="en-US" dirty="0" err="1"/>
              <a:t>Jarnborg</a:t>
            </a:r>
            <a:r>
              <a:rPr lang="en-US" dirty="0"/>
              <a:t> </a:t>
            </a:r>
            <a:r>
              <a:rPr lang="en-US" dirty="0" err="1"/>
              <a:t>Friis</a:t>
            </a:r>
            <a:r>
              <a:rPr lang="en-US" dirty="0"/>
              <a:t> - cph-rf43@cphbusiness.dk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Andreas </a:t>
            </a:r>
            <a:r>
              <a:rPr lang="en-US" dirty="0" err="1"/>
              <a:t>Guldborg</a:t>
            </a:r>
            <a:r>
              <a:rPr lang="en-US" dirty="0"/>
              <a:t> Heick - cph-ah384@cphbusiness.dk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Mohammad Hariri - cph-mh682@cphbusiness.dk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92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microservices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2D09126-AB7C-436C-A75F-021F66FC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8" y="2201663"/>
            <a:ext cx="10396943" cy="359085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94C0448-D999-449E-967E-A6386B05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13" y="5451221"/>
            <a:ext cx="5476382" cy="93560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97C345C-B5A8-4195-B22F-AA7E94D0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29" y="3941430"/>
            <a:ext cx="4182059" cy="18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CC354-4479-4A4C-BE61-1BF7C634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135972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Slut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C649EC1-25EC-450C-9BB3-5BC4427CFB29}"/>
              </a:ext>
            </a:extLst>
          </p:cNvPr>
          <p:cNvSpPr txBox="1"/>
          <p:nvPr/>
        </p:nvSpPr>
        <p:spPr>
          <a:xfrm>
            <a:off x="3048740" y="34290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https://github.com/Hoppedyr/gameRev</a:t>
            </a:r>
          </a:p>
        </p:txBody>
      </p:sp>
    </p:spTree>
    <p:extLst>
      <p:ext uri="{BB962C8B-B14F-4D97-AF65-F5344CB8AC3E}">
        <p14:creationId xmlns:p14="http://schemas.microsoft.com/office/powerpoint/2010/main" val="35605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2EA88-A12D-4553-A77A-AB7511DA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48389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Plan for 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9EBB3D-3DF7-49CF-B309-0A4F45B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0050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Introduktion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Arkitektur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Monolithic</a:t>
            </a:r>
            <a:r>
              <a:rPr lang="da-DK" dirty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Message Broker – </a:t>
            </a:r>
            <a:r>
              <a:rPr lang="da-DK" dirty="0" err="1"/>
              <a:t>RabbitMQ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Microservices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B89153-9183-4E07-963D-DCD7CF18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gameRev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14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felt 11">
            <a:extLst>
              <a:ext uri="{FF2B5EF4-FFF2-40B4-BE49-F238E27FC236}">
                <a16:creationId xmlns:a16="http://schemas.microsoft.com/office/drawing/2014/main" id="{88A6A9CB-75BA-4ED7-B1C6-AB33F3AAAC38}"/>
              </a:ext>
            </a:extLst>
          </p:cNvPr>
          <p:cNvSpPr txBox="1"/>
          <p:nvPr/>
        </p:nvSpPr>
        <p:spPr>
          <a:xfrm>
            <a:off x="399495" y="1819922"/>
            <a:ext cx="2237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Docker</a:t>
            </a:r>
          </a:p>
          <a:p>
            <a:endParaRPr lang="da-DK" dirty="0"/>
          </a:p>
          <a:p>
            <a:r>
              <a:rPr lang="da-DK" dirty="0"/>
              <a:t>Sprog: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TypeScript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Vue.js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NuxtJS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NodeJS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ExpressJS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95264DC-4910-4137-9B6E-40E70467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67" y="1322773"/>
            <a:ext cx="8981838" cy="5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D08723C7-04FC-4CC1-967C-791CA2B9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875730"/>
            <a:ext cx="528711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30AF79D-5E31-4A24-8E06-38B7A45B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10" y="2214989"/>
            <a:ext cx="8204375" cy="38608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E4A9CAB-4D21-4E73-95ED-8C07C72E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" y="1979720"/>
            <a:ext cx="4544059" cy="24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</p:txBody>
      </p:sp>
      <p:pic>
        <p:nvPicPr>
          <p:cNvPr id="2050" name="Picture 2" descr="bpmn process diagram">
            <a:extLst>
              <a:ext uri="{FF2B5EF4-FFF2-40B4-BE49-F238E27FC236}">
                <a16:creationId xmlns:a16="http://schemas.microsoft.com/office/drawing/2014/main" id="{D76E1B94-0128-483A-8378-C09DEB20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73" y="2193378"/>
            <a:ext cx="8544854" cy="38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9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Message broker - </a:t>
            </a:r>
            <a:r>
              <a:rPr lang="da-DK" dirty="0" err="1"/>
              <a:t>rabbitmq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EC2069D-70C7-402B-B637-1384B4D4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29" y="1647934"/>
            <a:ext cx="7655141" cy="5210066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F07D9B2A-A27A-4874-A875-8BBA444F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94" y="1739639"/>
            <a:ext cx="5759894" cy="367114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1996EDD-A024-4356-B4CE-E0F9F96F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47" y="4471557"/>
            <a:ext cx="2600688" cy="21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Message broker - </a:t>
            </a:r>
            <a:r>
              <a:rPr lang="da-DK" dirty="0" err="1"/>
              <a:t>rabbitmq</a:t>
            </a:r>
            <a:endParaRPr lang="da-DK" dirty="0"/>
          </a:p>
        </p:txBody>
      </p:sp>
      <p:pic>
        <p:nvPicPr>
          <p:cNvPr id="3074" name="Picture 2" descr="GameRev MOM diagram">
            <a:extLst>
              <a:ext uri="{FF2B5EF4-FFF2-40B4-BE49-F238E27FC236}">
                <a16:creationId xmlns:a16="http://schemas.microsoft.com/office/drawing/2014/main" id="{8393A259-D668-46CB-98F3-DA429851F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2464518" y="1715207"/>
            <a:ext cx="7262963" cy="51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43045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233</TotalTime>
  <Words>91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Tågespor</vt:lpstr>
      <vt:lpstr>Gamerev</vt:lpstr>
      <vt:lpstr>Plan for præsentation</vt:lpstr>
      <vt:lpstr>Introduktion</vt:lpstr>
      <vt:lpstr>PowerPoint-præsentation</vt:lpstr>
      <vt:lpstr>Monolithic application</vt:lpstr>
      <vt:lpstr>BPMN - Camunda</vt:lpstr>
      <vt:lpstr>BPMN - Camunda</vt:lpstr>
      <vt:lpstr>Message broker - rabbitmq</vt:lpstr>
      <vt:lpstr>Message broker - rabbitmq</vt:lpstr>
      <vt:lpstr>microservices</vt:lpstr>
      <vt:lpstr>Slut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Gamerev</dc:title>
  <dc:creator>Andreas</dc:creator>
  <cp:lastModifiedBy>Andreas</cp:lastModifiedBy>
  <cp:revision>11</cp:revision>
  <dcterms:created xsi:type="dcterms:W3CDTF">2020-12-17T09:46:10Z</dcterms:created>
  <dcterms:modified xsi:type="dcterms:W3CDTF">2020-12-17T16:05:56Z</dcterms:modified>
</cp:coreProperties>
</file>