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63BA-FFD3-4381-B75C-ED489E9E0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 err="1"/>
              <a:t>Gamerev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F56375D-AF5E-400B-8660-8758F445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9621" y="3628501"/>
            <a:ext cx="3972758" cy="685800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Rasmus </a:t>
            </a:r>
            <a:r>
              <a:rPr lang="en-US" dirty="0" err="1"/>
              <a:t>Jarnborg</a:t>
            </a:r>
            <a:r>
              <a:rPr lang="en-US" dirty="0"/>
              <a:t> </a:t>
            </a:r>
            <a:r>
              <a:rPr lang="en-US" dirty="0" err="1"/>
              <a:t>Friis</a:t>
            </a:r>
            <a:r>
              <a:rPr lang="en-US" dirty="0"/>
              <a:t> - cph-rf43@cphbusiness.dk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Andreas </a:t>
            </a:r>
            <a:r>
              <a:rPr lang="en-US" dirty="0" err="1"/>
              <a:t>Guldborg</a:t>
            </a:r>
            <a:r>
              <a:rPr lang="en-US" dirty="0"/>
              <a:t> Heick - cph-ah384@cphbusiness.dk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Mohammad Hariri - cph-mh682@cphbusiness.dk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922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2EA88-A12D-4553-A77A-AB7511DA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48389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Plan for 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9EBB3D-3DF7-49CF-B309-0A4F45BD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90050"/>
            <a:ext cx="10820400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a-DK" dirty="0"/>
              <a:t>Introduktion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Arkitektur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 err="1"/>
              <a:t>Monolithic</a:t>
            </a:r>
            <a:r>
              <a:rPr lang="da-DK" dirty="0"/>
              <a:t>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BPMN - </a:t>
            </a:r>
            <a:r>
              <a:rPr lang="da-DK" dirty="0" err="1"/>
              <a:t>Camunda</a:t>
            </a:r>
            <a:endParaRPr lang="da-DK" dirty="0"/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Message Broker – </a:t>
            </a:r>
            <a:r>
              <a:rPr lang="da-DK" dirty="0" err="1"/>
              <a:t>RabbitMQ</a:t>
            </a:r>
            <a:endParaRPr lang="da-DK" dirty="0"/>
          </a:p>
          <a:p>
            <a:pPr marL="457200" indent="-457200">
              <a:buFont typeface="+mj-lt"/>
              <a:buAutoNum type="arabicPeriod"/>
            </a:pPr>
            <a:r>
              <a:rPr lang="da-DK" dirty="0" err="1"/>
              <a:t>Microservices</a:t>
            </a:r>
            <a:endParaRPr lang="da-DK" dirty="0"/>
          </a:p>
          <a:p>
            <a:pPr marL="457200" indent="-45720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851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Introduktion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3B89153-9183-4E07-963D-DCD7CF18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gameRev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145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7D2A1E71-213C-49AC-93FD-A3772D05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558" y="1065320"/>
            <a:ext cx="7120883" cy="5792680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88A6A9CB-75BA-4ED7-B1C6-AB33F3AAAC38}"/>
              </a:ext>
            </a:extLst>
          </p:cNvPr>
          <p:cNvSpPr txBox="1"/>
          <p:nvPr/>
        </p:nvSpPr>
        <p:spPr>
          <a:xfrm>
            <a:off x="399495" y="1819922"/>
            <a:ext cx="22371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Docker</a:t>
            </a:r>
          </a:p>
          <a:p>
            <a:endParaRPr lang="da-DK" dirty="0"/>
          </a:p>
          <a:p>
            <a:r>
              <a:rPr lang="da-DK" dirty="0"/>
              <a:t>Sprog: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TypeScript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r>
              <a:rPr lang="da-DK" dirty="0"/>
              <a:t>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Vue.js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NuxtJS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NodeJS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ExpressJS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834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 err="1"/>
              <a:t>Monolithic</a:t>
            </a:r>
            <a:r>
              <a:rPr lang="da-DK" dirty="0"/>
              <a:t> </a:t>
            </a:r>
            <a:r>
              <a:rPr lang="da-DK" dirty="0" err="1"/>
              <a:t>application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B3738C6-FCCF-42D9-84F9-BE0187FE9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971" y="1740023"/>
            <a:ext cx="2125208" cy="4967056"/>
          </a:xfrm>
        </p:spPr>
      </p:pic>
    </p:spTree>
    <p:extLst>
      <p:ext uri="{BB962C8B-B14F-4D97-AF65-F5344CB8AC3E}">
        <p14:creationId xmlns:p14="http://schemas.microsoft.com/office/powerpoint/2010/main" val="165302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BPMN - </a:t>
            </a:r>
            <a:r>
              <a:rPr lang="da-DK" dirty="0" err="1"/>
              <a:t>Camunda</a:t>
            </a:r>
            <a:endParaRPr lang="da-DK" dirty="0"/>
          </a:p>
        </p:txBody>
      </p:sp>
      <p:pic>
        <p:nvPicPr>
          <p:cNvPr id="2050" name="Picture 2" descr="bpmn process diagram">
            <a:extLst>
              <a:ext uri="{FF2B5EF4-FFF2-40B4-BE49-F238E27FC236}">
                <a16:creationId xmlns:a16="http://schemas.microsoft.com/office/drawing/2014/main" id="{D76E1B94-0128-483A-8378-C09DEB20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73" y="2193378"/>
            <a:ext cx="8544854" cy="38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1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Message broker - </a:t>
            </a:r>
            <a:r>
              <a:rPr lang="da-DK" dirty="0" err="1"/>
              <a:t>rabbitmq</a:t>
            </a:r>
            <a:endParaRPr lang="da-DK" dirty="0"/>
          </a:p>
        </p:txBody>
      </p:sp>
      <p:pic>
        <p:nvPicPr>
          <p:cNvPr id="3074" name="Picture 2" descr="GameRev MOM diagram">
            <a:extLst>
              <a:ext uri="{FF2B5EF4-FFF2-40B4-BE49-F238E27FC236}">
                <a16:creationId xmlns:a16="http://schemas.microsoft.com/office/drawing/2014/main" id="{8393A259-D668-46CB-98F3-DA429851F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/>
          <a:stretch/>
        </p:blipFill>
        <p:spPr bwMode="auto">
          <a:xfrm>
            <a:off x="2464518" y="1715207"/>
            <a:ext cx="7262963" cy="514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9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 err="1"/>
              <a:t>microservices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57EAC2C-EC16-486C-9D6A-A66348B0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48" y="1831252"/>
            <a:ext cx="5232303" cy="50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89420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95</TotalTime>
  <Words>74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Tågespor</vt:lpstr>
      <vt:lpstr>Gamerev</vt:lpstr>
      <vt:lpstr>Plan for præsentation</vt:lpstr>
      <vt:lpstr>Introduktion</vt:lpstr>
      <vt:lpstr>PowerPoint-præsentation</vt:lpstr>
      <vt:lpstr>Monolithic application</vt:lpstr>
      <vt:lpstr>BPMN - Camunda</vt:lpstr>
      <vt:lpstr>Message broker - rabbitmq</vt:lpstr>
      <vt:lpstr>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Gamerev</dc:title>
  <dc:creator>Andreas</dc:creator>
  <cp:lastModifiedBy>Andreas</cp:lastModifiedBy>
  <cp:revision>6</cp:revision>
  <dcterms:created xsi:type="dcterms:W3CDTF">2020-12-17T09:46:10Z</dcterms:created>
  <dcterms:modified xsi:type="dcterms:W3CDTF">2020-12-17T11:21:27Z</dcterms:modified>
</cp:coreProperties>
</file>