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744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8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BABE-263D-46CD-A033-233D81A782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5C16-67B5-4330-AEB2-AB912DDA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47711" y="2672344"/>
            <a:ext cx="1228896" cy="1025186"/>
            <a:chOff x="9047711" y="2672344"/>
            <a:chExt cx="1228896" cy="10251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7711" y="2970595"/>
              <a:ext cx="1228896" cy="4191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930540" y="33897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30540" y="267234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0CCB33-A2EF-4C9C-AF83-E3F55118501C}"/>
              </a:ext>
            </a:extLst>
          </p:cNvPr>
          <p:cNvGrpSpPr/>
          <p:nvPr/>
        </p:nvGrpSpPr>
        <p:grpSpPr>
          <a:xfrm>
            <a:off x="4595459" y="1910928"/>
            <a:ext cx="1638529" cy="1025186"/>
            <a:chOff x="4595459" y="1910928"/>
            <a:chExt cx="1638529" cy="10251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5459" y="2218705"/>
              <a:ext cx="1638529" cy="41915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66239" y="26283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6239" y="19109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4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5397" y="26283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3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5397" y="19109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9632" y="3165884"/>
            <a:ext cx="1274771" cy="1025186"/>
            <a:chOff x="4767176" y="2662818"/>
            <a:chExt cx="1274771" cy="10251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176" y="2970595"/>
              <a:ext cx="1228896" cy="40963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536751" y="33802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6751" y="266281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4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5909" y="33802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3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65909" y="266281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3595" y="1492420"/>
            <a:ext cx="1638529" cy="1017566"/>
            <a:chOff x="6823595" y="1492420"/>
            <a:chExt cx="1638529" cy="10175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3595" y="1790671"/>
              <a:ext cx="1638529" cy="41915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47439" y="22003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3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3616" y="22022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3616" y="149242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23595" y="2662818"/>
            <a:ext cx="1278681" cy="1017566"/>
            <a:chOff x="6823595" y="2662818"/>
            <a:chExt cx="1278681" cy="10175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3595" y="2961069"/>
              <a:ext cx="1228896" cy="41915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6238" y="33707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3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02415" y="33726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02415" y="266281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3368" y="4138071"/>
            <a:ext cx="1670577" cy="749437"/>
            <a:chOff x="7073368" y="4138071"/>
            <a:chExt cx="1670577" cy="74943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1543" y="4138071"/>
              <a:ext cx="1371791" cy="50489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073368" y="45796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2572" y="45797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3937" y="4168265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L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078620" y="4103690"/>
            <a:ext cx="1668925" cy="707883"/>
            <a:chOff x="9078620" y="4103690"/>
            <a:chExt cx="1668925" cy="707883"/>
          </a:xfrm>
        </p:grpSpPr>
        <p:grpSp>
          <p:nvGrpSpPr>
            <p:cNvPr id="39" name="Group 38"/>
            <p:cNvGrpSpPr/>
            <p:nvPr/>
          </p:nvGrpSpPr>
          <p:grpSpPr>
            <a:xfrm>
              <a:off x="9078620" y="4103690"/>
              <a:ext cx="1467555" cy="707883"/>
              <a:chOff x="9078620" y="4103690"/>
              <a:chExt cx="1467555" cy="707883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4384" y="4103690"/>
                <a:ext cx="1371791" cy="400106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9078620" y="45036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/>
                  <a:t>1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57824" y="45037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/>
                  <a:t>2</a:t>
                </a:r>
                <a:endParaRPr lang="en-US" sz="14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0487537" y="4138071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L</a:t>
              </a:r>
              <a:endParaRPr lang="en-US" sz="1400" dirty="0"/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8D44CE79-483A-4AC6-BA0B-2AF2E99BC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2360" y="4429716"/>
            <a:ext cx="1638300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12AF6-D4F2-476E-983D-ACB43BBBAFC2}"/>
              </a:ext>
            </a:extLst>
          </p:cNvPr>
          <p:cNvSpPr txBox="1"/>
          <p:nvPr/>
        </p:nvSpPr>
        <p:spPr>
          <a:xfrm>
            <a:off x="7826238" y="4930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33505-D574-4028-87BD-149AE77109F7}"/>
              </a:ext>
            </a:extLst>
          </p:cNvPr>
          <p:cNvSpPr txBox="1"/>
          <p:nvPr/>
        </p:nvSpPr>
        <p:spPr>
          <a:xfrm>
            <a:off x="7646876" y="4930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  <a:endParaRPr lang="en-US" sz="1400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078E528-3658-48F1-9C28-D1F2CF554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1224" y="5196008"/>
            <a:ext cx="1638300" cy="4095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4D68CE-45BF-488C-8138-1A65A32326B0}"/>
              </a:ext>
            </a:extLst>
          </p:cNvPr>
          <p:cNvSpPr txBox="1"/>
          <p:nvPr/>
        </p:nvSpPr>
        <p:spPr>
          <a:xfrm>
            <a:off x="7735099" y="5579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1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D9D0-8BBD-44CB-AD50-3DFFD7A87950}"/>
              </a:ext>
            </a:extLst>
          </p:cNvPr>
          <p:cNvSpPr txBox="1"/>
          <p:nvPr/>
        </p:nvSpPr>
        <p:spPr>
          <a:xfrm>
            <a:off x="7860139" y="5579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900B8-9925-4889-BF38-4797563DFB3E}"/>
              </a:ext>
            </a:extLst>
          </p:cNvPr>
          <p:cNvSpPr txBox="1"/>
          <p:nvPr/>
        </p:nvSpPr>
        <p:spPr>
          <a:xfrm>
            <a:off x="7601090" y="5579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5</a:t>
            </a:r>
            <a:endParaRPr lang="en-US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4DB318-7780-472F-ABBC-DB188DE63E2B}"/>
              </a:ext>
            </a:extLst>
          </p:cNvPr>
          <p:cNvGrpSpPr/>
          <p:nvPr/>
        </p:nvGrpSpPr>
        <p:grpSpPr>
          <a:xfrm>
            <a:off x="9258812" y="4930737"/>
            <a:ext cx="1287363" cy="956933"/>
            <a:chOff x="9258812" y="4930737"/>
            <a:chExt cx="1287363" cy="956933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B1DD3923-2F77-42F6-89A3-4AB6A253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58812" y="5196007"/>
              <a:ext cx="1228725" cy="40957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15052-E4C5-4934-A8D2-713B86A278BD}"/>
                </a:ext>
              </a:extLst>
            </p:cNvPr>
            <p:cNvSpPr txBox="1"/>
            <p:nvPr/>
          </p:nvSpPr>
          <p:spPr>
            <a:xfrm>
              <a:off x="10233862" y="49307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F50F5E-9D34-4AEE-84B2-71784D76792D}"/>
                </a:ext>
              </a:extLst>
            </p:cNvPr>
            <p:cNvSpPr txBox="1"/>
            <p:nvPr/>
          </p:nvSpPr>
          <p:spPr>
            <a:xfrm>
              <a:off x="10054500" y="49307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4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E2656EB-4EB4-40A6-B8FE-0F27D9E7D7E1}"/>
                </a:ext>
              </a:extLst>
            </p:cNvPr>
            <p:cNvSpPr txBox="1"/>
            <p:nvPr/>
          </p:nvSpPr>
          <p:spPr>
            <a:xfrm>
              <a:off x="10145097" y="55798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86CD5F-1A25-450F-AB9D-7C0EFB9D46C3}"/>
                </a:ext>
              </a:extLst>
            </p:cNvPr>
            <p:cNvSpPr txBox="1"/>
            <p:nvPr/>
          </p:nvSpPr>
          <p:spPr>
            <a:xfrm>
              <a:off x="10270137" y="55798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3</a:t>
              </a:r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F6CDE9-2C62-4E17-9055-52FA8D8F18CB}"/>
                </a:ext>
              </a:extLst>
            </p:cNvPr>
            <p:cNvSpPr txBox="1"/>
            <p:nvPr/>
          </p:nvSpPr>
          <p:spPr>
            <a:xfrm>
              <a:off x="10011088" y="55798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5</a:t>
              </a:r>
              <a:endParaRPr lang="en-US" sz="14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E9AF22-B46F-4E82-B682-1F5AB0CF0482}"/>
              </a:ext>
            </a:extLst>
          </p:cNvPr>
          <p:cNvGrpSpPr/>
          <p:nvPr/>
        </p:nvGrpSpPr>
        <p:grpSpPr>
          <a:xfrm>
            <a:off x="9282772" y="5989468"/>
            <a:ext cx="1276382" cy="409575"/>
            <a:chOff x="9282772" y="5989468"/>
            <a:chExt cx="1276382" cy="409575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3D277DFC-945C-4062-B9BF-2B84798D6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11388" y="5989468"/>
              <a:ext cx="819150" cy="40957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EF0063-A2B3-4B0D-92F6-A2D0944D2762}"/>
                </a:ext>
              </a:extLst>
            </p:cNvPr>
            <p:cNvSpPr txBox="1"/>
            <p:nvPr/>
          </p:nvSpPr>
          <p:spPr>
            <a:xfrm>
              <a:off x="10283116" y="60403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C28CA6-7EE2-43D0-A245-6CE6D01C95F3}"/>
                </a:ext>
              </a:extLst>
            </p:cNvPr>
            <p:cNvSpPr txBox="1"/>
            <p:nvPr/>
          </p:nvSpPr>
          <p:spPr>
            <a:xfrm>
              <a:off x="9282772" y="60403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D49FAC0-13A8-45C1-B431-CAF382760EB4}"/>
              </a:ext>
            </a:extLst>
          </p:cNvPr>
          <p:cNvSpPr txBox="1"/>
          <p:nvPr/>
        </p:nvSpPr>
        <p:spPr>
          <a:xfrm>
            <a:off x="5546669" y="512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50E5AD-52B4-4AF6-A6AE-F7A2507731E7}"/>
              </a:ext>
            </a:extLst>
          </p:cNvPr>
          <p:cNvSpPr txBox="1"/>
          <p:nvPr/>
        </p:nvSpPr>
        <p:spPr>
          <a:xfrm>
            <a:off x="5367307" y="512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E5A7AE-99D8-4230-87C3-C4DB9BEACFF2}"/>
              </a:ext>
            </a:extLst>
          </p:cNvPr>
          <p:cNvSpPr txBox="1"/>
          <p:nvPr/>
        </p:nvSpPr>
        <p:spPr>
          <a:xfrm>
            <a:off x="5538705" y="57813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1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016860-2B69-4F95-A1E6-E97607DCF8AF}"/>
              </a:ext>
            </a:extLst>
          </p:cNvPr>
          <p:cNvSpPr txBox="1"/>
          <p:nvPr/>
        </p:nvSpPr>
        <p:spPr>
          <a:xfrm>
            <a:off x="5326061" y="57813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  <a:endParaRPr lang="en-US" sz="1400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778E3C-FB12-4CE7-ACED-94C88AD458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2360" y="5396900"/>
            <a:ext cx="1638300" cy="4191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F7CFA41-A482-4DC9-8737-041E9F20D690}"/>
              </a:ext>
            </a:extLst>
          </p:cNvPr>
          <p:cNvGrpSpPr/>
          <p:nvPr/>
        </p:nvGrpSpPr>
        <p:grpSpPr>
          <a:xfrm>
            <a:off x="7049811" y="6040366"/>
            <a:ext cx="1673186" cy="679691"/>
            <a:chOff x="7049811" y="6040366"/>
            <a:chExt cx="1673186" cy="67969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148972A-A734-4716-9F26-F0C7CF642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40438" y="6040366"/>
              <a:ext cx="1371600" cy="400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4EC18D-8E8A-41DF-AFDE-3B440D6B21AA}"/>
                </a:ext>
              </a:extLst>
            </p:cNvPr>
            <p:cNvSpPr txBox="1"/>
            <p:nvPr/>
          </p:nvSpPr>
          <p:spPr>
            <a:xfrm>
              <a:off x="7049811" y="64121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</a:t>
              </a:r>
              <a:endParaRPr 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4E0654-B50E-4D9F-89A0-41A936B2A45B}"/>
                </a:ext>
              </a:extLst>
            </p:cNvPr>
            <p:cNvSpPr txBox="1"/>
            <p:nvPr/>
          </p:nvSpPr>
          <p:spPr>
            <a:xfrm>
              <a:off x="7929015" y="64122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2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2654BD-75F7-46E4-BB7B-B4E8DD56A968}"/>
                </a:ext>
              </a:extLst>
            </p:cNvPr>
            <p:cNvSpPr txBox="1"/>
            <p:nvPr/>
          </p:nvSpPr>
          <p:spPr>
            <a:xfrm>
              <a:off x="8462989" y="608289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3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41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 Krus</dc:creator>
  <cp:lastModifiedBy>Petter Krus</cp:lastModifiedBy>
  <cp:revision>14</cp:revision>
  <dcterms:created xsi:type="dcterms:W3CDTF">2020-07-29T13:13:12Z</dcterms:created>
  <dcterms:modified xsi:type="dcterms:W3CDTF">2020-08-07T10:28:50Z</dcterms:modified>
</cp:coreProperties>
</file>