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60" r:id="rId5"/>
    <p:sldId id="258" r:id="rId6"/>
    <p:sldId id="261" r:id="rId7"/>
    <p:sldId id="264" r:id="rId8"/>
    <p:sldId id="263" r:id="rId9"/>
    <p:sldId id="268" r:id="rId10"/>
    <p:sldId id="272" r:id="rId11"/>
    <p:sldId id="269" r:id="rId12"/>
    <p:sldId id="270" r:id="rId13"/>
    <p:sldId id="271" r:id="rId14"/>
    <p:sldId id="275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bila Hoque" initials="NH" lastIdx="1" clrIdx="0">
    <p:extLst>
      <p:ext uri="{19B8F6BF-5375-455C-9EA6-DF929625EA0E}">
        <p15:presenceInfo xmlns:p15="http://schemas.microsoft.com/office/powerpoint/2012/main" userId="686e2b2de6205c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85012" autoAdjust="0"/>
  </p:normalViewPr>
  <p:slideViewPr>
    <p:cSldViewPr snapToGrid="0">
      <p:cViewPr varScale="1">
        <p:scale>
          <a:sx n="74" d="100"/>
          <a:sy n="74" d="100"/>
        </p:scale>
        <p:origin x="907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C9710-6FC9-49F0-B1C8-7D787ACC9D01}" type="doc">
      <dgm:prSet loTypeId="urn:microsoft.com/office/officeart/2005/8/layout/cycle7" loCatId="cycle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CFAF74C-9818-4B8B-BE1C-FB24467FC8E0}">
      <dgm:prSet phldrT="[Text]" custT="1"/>
      <dgm:spPr/>
      <dgm:t>
        <a:bodyPr/>
        <a:lstStyle/>
        <a:p>
          <a:r>
            <a:rPr lang="en-US" sz="1200"/>
            <a:t>Onukolpo website</a:t>
          </a:r>
        </a:p>
      </dgm:t>
    </dgm:pt>
    <dgm:pt modelId="{369FFE86-1DDC-4AD8-BAE4-964455F71F04}" type="parTrans" cxnId="{3ED5BDF1-F981-4866-BE9D-6C3B44F3EC5E}">
      <dgm:prSet/>
      <dgm:spPr/>
      <dgm:t>
        <a:bodyPr/>
        <a:lstStyle/>
        <a:p>
          <a:endParaRPr lang="en-US"/>
        </a:p>
      </dgm:t>
    </dgm:pt>
    <dgm:pt modelId="{FFE2C550-7E2A-4AED-8D98-2765F48A7EFF}" type="sibTrans" cxnId="{3ED5BDF1-F981-4866-BE9D-6C3B44F3EC5E}">
      <dgm:prSet/>
      <dgm:spPr/>
      <dgm:t>
        <a:bodyPr/>
        <a:lstStyle/>
        <a:p>
          <a:endParaRPr lang="en-US"/>
        </a:p>
      </dgm:t>
    </dgm:pt>
    <dgm:pt modelId="{71D00861-E220-499D-8459-E25C5A534BC4}">
      <dgm:prSet phldrT="[Text]" custT="1"/>
      <dgm:spPr/>
      <dgm:t>
        <a:bodyPr/>
        <a:lstStyle/>
        <a:p>
          <a:r>
            <a:rPr lang="en-US" sz="1200"/>
            <a:t>Customer</a:t>
          </a:r>
        </a:p>
        <a:p>
          <a:r>
            <a:rPr lang="en-US" sz="1200"/>
            <a:t>(User_info)</a:t>
          </a:r>
        </a:p>
      </dgm:t>
    </dgm:pt>
    <dgm:pt modelId="{5698AE65-D146-4D11-AEEB-F0F6BB650084}" type="parTrans" cxnId="{53ED0C5E-CCFD-453C-8C5C-5434B9A5768F}">
      <dgm:prSet/>
      <dgm:spPr/>
      <dgm:t>
        <a:bodyPr/>
        <a:lstStyle/>
        <a:p>
          <a:endParaRPr lang="en-US"/>
        </a:p>
      </dgm:t>
    </dgm:pt>
    <dgm:pt modelId="{3EF086BF-ABFE-438C-935B-E110D553A78D}" type="sibTrans" cxnId="{53ED0C5E-CCFD-453C-8C5C-5434B9A5768F}">
      <dgm:prSet/>
      <dgm:spPr/>
      <dgm:t>
        <a:bodyPr/>
        <a:lstStyle/>
        <a:p>
          <a:endParaRPr lang="en-US"/>
        </a:p>
      </dgm:t>
    </dgm:pt>
    <dgm:pt modelId="{6C32AA47-F9D0-4578-971C-466BED7FB0F6}">
      <dgm:prSet phldrT="[Text]" custT="1"/>
      <dgm:spPr/>
      <dgm:t>
        <a:bodyPr/>
        <a:lstStyle/>
        <a:p>
          <a:r>
            <a:rPr lang="en-US" sz="1200"/>
            <a:t>Admin</a:t>
          </a:r>
        </a:p>
      </dgm:t>
    </dgm:pt>
    <dgm:pt modelId="{B0615292-80CA-4320-93C7-8A5057222FBE}" type="parTrans" cxnId="{88E3B38B-C30E-4053-BB05-37DF909AB986}">
      <dgm:prSet/>
      <dgm:spPr/>
      <dgm:t>
        <a:bodyPr/>
        <a:lstStyle/>
        <a:p>
          <a:endParaRPr lang="en-US"/>
        </a:p>
      </dgm:t>
    </dgm:pt>
    <dgm:pt modelId="{A42F9D8C-F03F-4765-BBD7-B0E5CA291811}" type="sibTrans" cxnId="{88E3B38B-C30E-4053-BB05-37DF909AB986}">
      <dgm:prSet/>
      <dgm:spPr/>
      <dgm:t>
        <a:bodyPr/>
        <a:lstStyle/>
        <a:p>
          <a:endParaRPr lang="en-US"/>
        </a:p>
      </dgm:t>
    </dgm:pt>
    <dgm:pt modelId="{2C858417-1283-4F11-BA20-D17BB52BB0D2}" type="pres">
      <dgm:prSet presAssocID="{548C9710-6FC9-49F0-B1C8-7D787ACC9D0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3C9882-4ECF-45B0-B5FC-115BACB99D3F}" type="pres">
      <dgm:prSet presAssocID="{DCFAF74C-9818-4B8B-BE1C-FB24467FC8E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087DE-8507-4CC7-B21A-F4F355C947BC}" type="pres">
      <dgm:prSet presAssocID="{FFE2C550-7E2A-4AED-8D98-2765F48A7EFF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C904188-AF19-4D17-A489-E47DD3FD3736}" type="pres">
      <dgm:prSet presAssocID="{FFE2C550-7E2A-4AED-8D98-2765F48A7EFF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97644BC-7829-49F8-9058-16198B61CC99}" type="pres">
      <dgm:prSet presAssocID="{6C32AA47-F9D0-4578-971C-466BED7FB0F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2EC33-4514-4140-A839-53DD1F90AE76}" type="pres">
      <dgm:prSet presAssocID="{A42F9D8C-F03F-4765-BBD7-B0E5CA29181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1198D3F-E771-4D3E-A877-E51047B95581}" type="pres">
      <dgm:prSet presAssocID="{A42F9D8C-F03F-4765-BBD7-B0E5CA29181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78F01B0-2E59-4947-8C0E-7FC546524BB4}" type="pres">
      <dgm:prSet presAssocID="{71D00861-E220-499D-8459-E25C5A534BC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7088CA-C25F-4159-A936-D37C51AF04B3}" type="pres">
      <dgm:prSet presAssocID="{3EF086BF-ABFE-438C-935B-E110D553A78D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C2B48E4-F48F-4A29-8F8A-A36D8EBDAC94}" type="pres">
      <dgm:prSet presAssocID="{3EF086BF-ABFE-438C-935B-E110D553A78D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3E237D2-EAC1-4831-956C-C9D83B82FF5E}" type="presOf" srcId="{3EF086BF-ABFE-438C-935B-E110D553A78D}" destId="{C27088CA-C25F-4159-A936-D37C51AF04B3}" srcOrd="0" destOrd="0" presId="urn:microsoft.com/office/officeart/2005/8/layout/cycle7"/>
    <dgm:cxn modelId="{3ED5BDF1-F981-4866-BE9D-6C3B44F3EC5E}" srcId="{548C9710-6FC9-49F0-B1C8-7D787ACC9D01}" destId="{DCFAF74C-9818-4B8B-BE1C-FB24467FC8E0}" srcOrd="0" destOrd="0" parTransId="{369FFE86-1DDC-4AD8-BAE4-964455F71F04}" sibTransId="{FFE2C550-7E2A-4AED-8D98-2765F48A7EFF}"/>
    <dgm:cxn modelId="{F35C58A9-2436-4150-B7CB-2104B12A4D61}" type="presOf" srcId="{FFE2C550-7E2A-4AED-8D98-2765F48A7EFF}" destId="{048087DE-8507-4CC7-B21A-F4F355C947BC}" srcOrd="0" destOrd="0" presId="urn:microsoft.com/office/officeart/2005/8/layout/cycle7"/>
    <dgm:cxn modelId="{53ED0C5E-CCFD-453C-8C5C-5434B9A5768F}" srcId="{548C9710-6FC9-49F0-B1C8-7D787ACC9D01}" destId="{71D00861-E220-499D-8459-E25C5A534BC4}" srcOrd="2" destOrd="0" parTransId="{5698AE65-D146-4D11-AEEB-F0F6BB650084}" sibTransId="{3EF086BF-ABFE-438C-935B-E110D553A78D}"/>
    <dgm:cxn modelId="{6DC13938-A4F1-4027-915C-7A53BD479782}" type="presOf" srcId="{548C9710-6FC9-49F0-B1C8-7D787ACC9D01}" destId="{2C858417-1283-4F11-BA20-D17BB52BB0D2}" srcOrd="0" destOrd="0" presId="urn:microsoft.com/office/officeart/2005/8/layout/cycle7"/>
    <dgm:cxn modelId="{59ECB031-0287-4EA5-BFA7-CCC7039D017E}" type="presOf" srcId="{FFE2C550-7E2A-4AED-8D98-2765F48A7EFF}" destId="{EC904188-AF19-4D17-A489-E47DD3FD3736}" srcOrd="1" destOrd="0" presId="urn:microsoft.com/office/officeart/2005/8/layout/cycle7"/>
    <dgm:cxn modelId="{FF134030-32B1-4D00-8109-A8FB5870204A}" type="presOf" srcId="{3EF086BF-ABFE-438C-935B-E110D553A78D}" destId="{4C2B48E4-F48F-4A29-8F8A-A36D8EBDAC94}" srcOrd="1" destOrd="0" presId="urn:microsoft.com/office/officeart/2005/8/layout/cycle7"/>
    <dgm:cxn modelId="{1926F6AE-2588-49B5-935A-11E6FAFCA414}" type="presOf" srcId="{6C32AA47-F9D0-4578-971C-466BED7FB0F6}" destId="{697644BC-7829-49F8-9058-16198B61CC99}" srcOrd="0" destOrd="0" presId="urn:microsoft.com/office/officeart/2005/8/layout/cycle7"/>
    <dgm:cxn modelId="{47D3ED32-DEC4-4E1E-8635-E737A71ABCF0}" type="presOf" srcId="{71D00861-E220-499D-8459-E25C5A534BC4}" destId="{178F01B0-2E59-4947-8C0E-7FC546524BB4}" srcOrd="0" destOrd="0" presId="urn:microsoft.com/office/officeart/2005/8/layout/cycle7"/>
    <dgm:cxn modelId="{88E3B38B-C30E-4053-BB05-37DF909AB986}" srcId="{548C9710-6FC9-49F0-B1C8-7D787ACC9D01}" destId="{6C32AA47-F9D0-4578-971C-466BED7FB0F6}" srcOrd="1" destOrd="0" parTransId="{B0615292-80CA-4320-93C7-8A5057222FBE}" sibTransId="{A42F9D8C-F03F-4765-BBD7-B0E5CA291811}"/>
    <dgm:cxn modelId="{AE37FA1B-7350-452D-8288-44D10E3B0EC1}" type="presOf" srcId="{DCFAF74C-9818-4B8B-BE1C-FB24467FC8E0}" destId="{7A3C9882-4ECF-45B0-B5FC-115BACB99D3F}" srcOrd="0" destOrd="0" presId="urn:microsoft.com/office/officeart/2005/8/layout/cycle7"/>
    <dgm:cxn modelId="{2E946E73-8B76-4F15-9202-66ADADD1D0F6}" type="presOf" srcId="{A42F9D8C-F03F-4765-BBD7-B0E5CA291811}" destId="{C7C2EC33-4514-4140-A839-53DD1F90AE76}" srcOrd="0" destOrd="0" presId="urn:microsoft.com/office/officeart/2005/8/layout/cycle7"/>
    <dgm:cxn modelId="{BA10305F-247E-4DFE-A841-54156A374767}" type="presOf" srcId="{A42F9D8C-F03F-4765-BBD7-B0E5CA291811}" destId="{91198D3F-E771-4D3E-A877-E51047B95581}" srcOrd="1" destOrd="0" presId="urn:microsoft.com/office/officeart/2005/8/layout/cycle7"/>
    <dgm:cxn modelId="{EC9A7085-ADEE-4E35-9CA3-E4DF8EAD948D}" type="presParOf" srcId="{2C858417-1283-4F11-BA20-D17BB52BB0D2}" destId="{7A3C9882-4ECF-45B0-B5FC-115BACB99D3F}" srcOrd="0" destOrd="0" presId="urn:microsoft.com/office/officeart/2005/8/layout/cycle7"/>
    <dgm:cxn modelId="{F6DBD04B-13E3-4712-B105-0136037A64AD}" type="presParOf" srcId="{2C858417-1283-4F11-BA20-D17BB52BB0D2}" destId="{048087DE-8507-4CC7-B21A-F4F355C947BC}" srcOrd="1" destOrd="0" presId="urn:microsoft.com/office/officeart/2005/8/layout/cycle7"/>
    <dgm:cxn modelId="{2DD58D27-FAE0-46F7-80A5-CC876F777A7A}" type="presParOf" srcId="{048087DE-8507-4CC7-B21A-F4F355C947BC}" destId="{EC904188-AF19-4D17-A489-E47DD3FD3736}" srcOrd="0" destOrd="0" presId="urn:microsoft.com/office/officeart/2005/8/layout/cycle7"/>
    <dgm:cxn modelId="{8F295856-9111-4993-9E9C-91329F2D1225}" type="presParOf" srcId="{2C858417-1283-4F11-BA20-D17BB52BB0D2}" destId="{697644BC-7829-49F8-9058-16198B61CC99}" srcOrd="2" destOrd="0" presId="urn:microsoft.com/office/officeart/2005/8/layout/cycle7"/>
    <dgm:cxn modelId="{322EBC5F-8FB2-4BFD-860B-2757EBF927C8}" type="presParOf" srcId="{2C858417-1283-4F11-BA20-D17BB52BB0D2}" destId="{C7C2EC33-4514-4140-A839-53DD1F90AE76}" srcOrd="3" destOrd="0" presId="urn:microsoft.com/office/officeart/2005/8/layout/cycle7"/>
    <dgm:cxn modelId="{28A70D00-6556-490C-A351-BE52D96A45B9}" type="presParOf" srcId="{C7C2EC33-4514-4140-A839-53DD1F90AE76}" destId="{91198D3F-E771-4D3E-A877-E51047B95581}" srcOrd="0" destOrd="0" presId="urn:microsoft.com/office/officeart/2005/8/layout/cycle7"/>
    <dgm:cxn modelId="{D7DD581D-5A32-4FBD-9ACE-7348591FFD8C}" type="presParOf" srcId="{2C858417-1283-4F11-BA20-D17BB52BB0D2}" destId="{178F01B0-2E59-4947-8C0E-7FC546524BB4}" srcOrd="4" destOrd="0" presId="urn:microsoft.com/office/officeart/2005/8/layout/cycle7"/>
    <dgm:cxn modelId="{5DB1451C-B385-4AD0-AF56-FD063FB79030}" type="presParOf" srcId="{2C858417-1283-4F11-BA20-D17BB52BB0D2}" destId="{C27088CA-C25F-4159-A936-D37C51AF04B3}" srcOrd="5" destOrd="0" presId="urn:microsoft.com/office/officeart/2005/8/layout/cycle7"/>
    <dgm:cxn modelId="{DBEE3391-05D6-42D7-BC39-F4587D91AD99}" type="presParOf" srcId="{C27088CA-C25F-4159-A936-D37C51AF04B3}" destId="{4C2B48E4-F48F-4A29-8F8A-A36D8EBDAC9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6AC8C9-8242-4E8E-B9C3-CA95761E1E26}" type="doc">
      <dgm:prSet loTypeId="urn:microsoft.com/office/officeart/2005/8/layout/process1" loCatId="process" qsTypeId="urn:microsoft.com/office/officeart/2005/8/quickstyle/simple4" qsCatId="simple" csTypeId="urn:microsoft.com/office/officeart/2005/8/colors/accent6_2" csCatId="accent6" phldr="1"/>
      <dgm:spPr/>
    </dgm:pt>
    <dgm:pt modelId="{BA3DEDD6-B92D-4E07-A693-E4F68ABE81CC}">
      <dgm:prSet phldrT="[Text]" custT="1"/>
      <dgm:spPr/>
      <dgm:t>
        <a:bodyPr/>
        <a:lstStyle/>
        <a:p>
          <a:r>
            <a:rPr lang="en-US" sz="1200" dirty="0"/>
            <a:t>Categories</a:t>
          </a:r>
        </a:p>
        <a:p>
          <a:r>
            <a:rPr lang="en-US" sz="1200" dirty="0"/>
            <a:t>+</a:t>
          </a:r>
        </a:p>
        <a:p>
          <a:r>
            <a:rPr lang="en-US" sz="1200" dirty="0"/>
            <a:t>Brands</a:t>
          </a:r>
        </a:p>
      </dgm:t>
    </dgm:pt>
    <dgm:pt modelId="{FC4AB9FB-C4F4-42EC-A341-91FC56123774}" type="parTrans" cxnId="{DFBCA63A-BC07-49AF-9E94-CE80095D4F10}">
      <dgm:prSet/>
      <dgm:spPr/>
      <dgm:t>
        <a:bodyPr/>
        <a:lstStyle/>
        <a:p>
          <a:endParaRPr lang="en-US"/>
        </a:p>
      </dgm:t>
    </dgm:pt>
    <dgm:pt modelId="{300A1DA9-9C43-4A25-922E-AF56FEFA45F3}" type="sibTrans" cxnId="{DFBCA63A-BC07-49AF-9E94-CE80095D4F10}">
      <dgm:prSet/>
      <dgm:spPr/>
      <dgm:t>
        <a:bodyPr/>
        <a:lstStyle/>
        <a:p>
          <a:endParaRPr lang="en-US"/>
        </a:p>
      </dgm:t>
    </dgm:pt>
    <dgm:pt modelId="{E2D18248-741D-4153-B802-B4B627C9EFE3}">
      <dgm:prSet phldrT="[Text]" custT="1"/>
      <dgm:spPr/>
      <dgm:t>
        <a:bodyPr/>
        <a:lstStyle/>
        <a:p>
          <a:r>
            <a:rPr lang="en-US" sz="1200"/>
            <a:t>Cart</a:t>
          </a:r>
        </a:p>
      </dgm:t>
    </dgm:pt>
    <dgm:pt modelId="{FA1A2858-41AD-44AA-AEF5-F501E97BE2EF}" type="parTrans" cxnId="{EDECDA72-F009-4619-A670-57D42F36E4FC}">
      <dgm:prSet/>
      <dgm:spPr/>
      <dgm:t>
        <a:bodyPr/>
        <a:lstStyle/>
        <a:p>
          <a:endParaRPr lang="en-US"/>
        </a:p>
      </dgm:t>
    </dgm:pt>
    <dgm:pt modelId="{F99D0D36-4EE6-4F43-82FD-70205D0DBAAE}" type="sibTrans" cxnId="{EDECDA72-F009-4619-A670-57D42F36E4FC}">
      <dgm:prSet/>
      <dgm:spPr/>
      <dgm:t>
        <a:bodyPr/>
        <a:lstStyle/>
        <a:p>
          <a:endParaRPr lang="en-US"/>
        </a:p>
      </dgm:t>
    </dgm:pt>
    <dgm:pt modelId="{0215A02F-A58A-4D5D-A56A-97F0ABB00F55}">
      <dgm:prSet phldrT="[Text]" custT="1"/>
      <dgm:spPr/>
      <dgm:t>
        <a:bodyPr/>
        <a:lstStyle/>
        <a:p>
          <a:r>
            <a:rPr lang="en-US" sz="1200"/>
            <a:t>Orders</a:t>
          </a:r>
        </a:p>
      </dgm:t>
    </dgm:pt>
    <dgm:pt modelId="{ABCD4500-B88E-41BF-ACA3-1A57F6AA9A97}" type="parTrans" cxnId="{7DD8FEC7-20F0-42D3-B779-868799584D62}">
      <dgm:prSet/>
      <dgm:spPr/>
      <dgm:t>
        <a:bodyPr/>
        <a:lstStyle/>
        <a:p>
          <a:endParaRPr lang="en-US"/>
        </a:p>
      </dgm:t>
    </dgm:pt>
    <dgm:pt modelId="{252B61CE-1DA2-4467-A3B1-0E87B235C0F4}" type="sibTrans" cxnId="{7DD8FEC7-20F0-42D3-B779-868799584D62}">
      <dgm:prSet/>
      <dgm:spPr/>
      <dgm:t>
        <a:bodyPr/>
        <a:lstStyle/>
        <a:p>
          <a:endParaRPr lang="en-US"/>
        </a:p>
      </dgm:t>
    </dgm:pt>
    <dgm:pt modelId="{190D1B33-48AD-4239-924D-47B76A12986F}">
      <dgm:prSet phldrT="[Text]" custT="1"/>
      <dgm:spPr/>
      <dgm:t>
        <a:bodyPr/>
        <a:lstStyle/>
        <a:p>
          <a:r>
            <a:rPr lang="en-US" sz="1200"/>
            <a:t>Products</a:t>
          </a:r>
        </a:p>
      </dgm:t>
    </dgm:pt>
    <dgm:pt modelId="{9D71DBB6-D932-41BE-85A7-6106CE1D76D9}" type="parTrans" cxnId="{30E70818-E0AE-4305-8C58-9035A2855B53}">
      <dgm:prSet/>
      <dgm:spPr/>
      <dgm:t>
        <a:bodyPr/>
        <a:lstStyle/>
        <a:p>
          <a:endParaRPr lang="en-US"/>
        </a:p>
      </dgm:t>
    </dgm:pt>
    <dgm:pt modelId="{F15B0A8F-8E76-4DC0-8392-ECB7804534AD}" type="sibTrans" cxnId="{30E70818-E0AE-4305-8C58-9035A2855B53}">
      <dgm:prSet/>
      <dgm:spPr/>
      <dgm:t>
        <a:bodyPr/>
        <a:lstStyle/>
        <a:p>
          <a:endParaRPr lang="en-US"/>
        </a:p>
      </dgm:t>
    </dgm:pt>
    <dgm:pt modelId="{2693DD93-A534-43AF-A531-0D8CE5E140D8}" type="pres">
      <dgm:prSet presAssocID="{396AC8C9-8242-4E8E-B9C3-CA95761E1E26}" presName="Name0" presStyleCnt="0">
        <dgm:presLayoutVars>
          <dgm:dir/>
          <dgm:resizeHandles val="exact"/>
        </dgm:presLayoutVars>
      </dgm:prSet>
      <dgm:spPr/>
    </dgm:pt>
    <dgm:pt modelId="{99041B18-8E23-4170-A0D5-FF70604E27A3}" type="pres">
      <dgm:prSet presAssocID="{BA3DEDD6-B92D-4E07-A693-E4F68ABE81CC}" presName="node" presStyleLbl="node1" presStyleIdx="0" presStyleCnt="4" custScaleX="1394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66D83D-E7EE-40BB-9C93-CA31B2CB3999}" type="pres">
      <dgm:prSet presAssocID="{300A1DA9-9C43-4A25-922E-AF56FEFA45F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E2D8015-2408-47FD-B96B-D07BC5BED1EE}" type="pres">
      <dgm:prSet presAssocID="{300A1DA9-9C43-4A25-922E-AF56FEFA45F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326008F-25AE-45C7-8A05-8E6C27602F5C}" type="pres">
      <dgm:prSet presAssocID="{190D1B33-48AD-4239-924D-47B76A12986F}" presName="node" presStyleLbl="node1" presStyleIdx="1" presStyleCnt="4" custScaleX="131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8D5BBC-64C5-4602-800A-16CBA85F7861}" type="pres">
      <dgm:prSet presAssocID="{F15B0A8F-8E76-4DC0-8392-ECB7804534A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76A13A8-96F6-47ED-B88D-33622079C557}" type="pres">
      <dgm:prSet presAssocID="{F15B0A8F-8E76-4DC0-8392-ECB7804534A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944AEDF-0A77-4F89-B830-9C647D82C28B}" type="pres">
      <dgm:prSet presAssocID="{E2D18248-741D-4153-B802-B4B627C9EFE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F6709A-2EC2-4EA0-8305-B63263A52833}" type="pres">
      <dgm:prSet presAssocID="{F99D0D36-4EE6-4F43-82FD-70205D0DBAA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1D1E093-CCF6-4451-AFE6-D280E80952F8}" type="pres">
      <dgm:prSet presAssocID="{F99D0D36-4EE6-4F43-82FD-70205D0DBAA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B35BE5B4-BCAF-41FF-A621-D61F1C5D1F8D}" type="pres">
      <dgm:prSet presAssocID="{0215A02F-A58A-4D5D-A56A-97F0ABB00F5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A35ED5-3A22-43E0-A546-C58A6C1FA016}" type="presOf" srcId="{300A1DA9-9C43-4A25-922E-AF56FEFA45F3}" destId="{9E2D8015-2408-47FD-B96B-D07BC5BED1EE}" srcOrd="1" destOrd="0" presId="urn:microsoft.com/office/officeart/2005/8/layout/process1"/>
    <dgm:cxn modelId="{905CEC7C-C476-4164-8E19-7D373BCA90C1}" type="presOf" srcId="{190D1B33-48AD-4239-924D-47B76A12986F}" destId="{E326008F-25AE-45C7-8A05-8E6C27602F5C}" srcOrd="0" destOrd="0" presId="urn:microsoft.com/office/officeart/2005/8/layout/process1"/>
    <dgm:cxn modelId="{8A092B66-5057-47E0-81A4-0237BC0B5902}" type="presOf" srcId="{E2D18248-741D-4153-B802-B4B627C9EFE3}" destId="{9944AEDF-0A77-4F89-B830-9C647D82C28B}" srcOrd="0" destOrd="0" presId="urn:microsoft.com/office/officeart/2005/8/layout/process1"/>
    <dgm:cxn modelId="{5F83AF1C-38F6-4780-88DC-554ECDE29F51}" type="presOf" srcId="{F99D0D36-4EE6-4F43-82FD-70205D0DBAAE}" destId="{EEF6709A-2EC2-4EA0-8305-B63263A52833}" srcOrd="0" destOrd="0" presId="urn:microsoft.com/office/officeart/2005/8/layout/process1"/>
    <dgm:cxn modelId="{7DD8FEC7-20F0-42D3-B779-868799584D62}" srcId="{396AC8C9-8242-4E8E-B9C3-CA95761E1E26}" destId="{0215A02F-A58A-4D5D-A56A-97F0ABB00F55}" srcOrd="3" destOrd="0" parTransId="{ABCD4500-B88E-41BF-ACA3-1A57F6AA9A97}" sibTransId="{252B61CE-1DA2-4467-A3B1-0E87B235C0F4}"/>
    <dgm:cxn modelId="{C0F1F8A5-367A-4346-AC06-883FA53084D1}" type="presOf" srcId="{BA3DEDD6-B92D-4E07-A693-E4F68ABE81CC}" destId="{99041B18-8E23-4170-A0D5-FF70604E27A3}" srcOrd="0" destOrd="0" presId="urn:microsoft.com/office/officeart/2005/8/layout/process1"/>
    <dgm:cxn modelId="{B1CB64FB-FE9E-42E2-A012-2A7892A7EC25}" type="presOf" srcId="{300A1DA9-9C43-4A25-922E-AF56FEFA45F3}" destId="{9266D83D-E7EE-40BB-9C93-CA31B2CB3999}" srcOrd="0" destOrd="0" presId="urn:microsoft.com/office/officeart/2005/8/layout/process1"/>
    <dgm:cxn modelId="{82BFCEC1-D010-4209-B9E4-41A6AB9EA0A6}" type="presOf" srcId="{396AC8C9-8242-4E8E-B9C3-CA95761E1E26}" destId="{2693DD93-A534-43AF-A531-0D8CE5E140D8}" srcOrd="0" destOrd="0" presId="urn:microsoft.com/office/officeart/2005/8/layout/process1"/>
    <dgm:cxn modelId="{E39F9C0F-FBE2-45EC-BBB4-D8CB3F1FD98B}" type="presOf" srcId="{0215A02F-A58A-4D5D-A56A-97F0ABB00F55}" destId="{B35BE5B4-BCAF-41FF-A621-D61F1C5D1F8D}" srcOrd="0" destOrd="0" presId="urn:microsoft.com/office/officeart/2005/8/layout/process1"/>
    <dgm:cxn modelId="{5C7CB85F-C049-4D66-8AF5-78F2529A07A7}" type="presOf" srcId="{F99D0D36-4EE6-4F43-82FD-70205D0DBAAE}" destId="{61D1E093-CCF6-4451-AFE6-D280E80952F8}" srcOrd="1" destOrd="0" presId="urn:microsoft.com/office/officeart/2005/8/layout/process1"/>
    <dgm:cxn modelId="{413E7001-95BD-40A3-8B4D-0D3DE84EA3DA}" type="presOf" srcId="{F15B0A8F-8E76-4DC0-8392-ECB7804534AD}" destId="{778D5BBC-64C5-4602-800A-16CBA85F7861}" srcOrd="0" destOrd="0" presId="urn:microsoft.com/office/officeart/2005/8/layout/process1"/>
    <dgm:cxn modelId="{3BB7786A-BB9C-4C08-A00F-AC536A2D36DB}" type="presOf" srcId="{F15B0A8F-8E76-4DC0-8392-ECB7804534AD}" destId="{576A13A8-96F6-47ED-B88D-33622079C557}" srcOrd="1" destOrd="0" presId="urn:microsoft.com/office/officeart/2005/8/layout/process1"/>
    <dgm:cxn modelId="{30E70818-E0AE-4305-8C58-9035A2855B53}" srcId="{396AC8C9-8242-4E8E-B9C3-CA95761E1E26}" destId="{190D1B33-48AD-4239-924D-47B76A12986F}" srcOrd="1" destOrd="0" parTransId="{9D71DBB6-D932-41BE-85A7-6106CE1D76D9}" sibTransId="{F15B0A8F-8E76-4DC0-8392-ECB7804534AD}"/>
    <dgm:cxn modelId="{DFBCA63A-BC07-49AF-9E94-CE80095D4F10}" srcId="{396AC8C9-8242-4E8E-B9C3-CA95761E1E26}" destId="{BA3DEDD6-B92D-4E07-A693-E4F68ABE81CC}" srcOrd="0" destOrd="0" parTransId="{FC4AB9FB-C4F4-42EC-A341-91FC56123774}" sibTransId="{300A1DA9-9C43-4A25-922E-AF56FEFA45F3}"/>
    <dgm:cxn modelId="{EDECDA72-F009-4619-A670-57D42F36E4FC}" srcId="{396AC8C9-8242-4E8E-B9C3-CA95761E1E26}" destId="{E2D18248-741D-4153-B802-B4B627C9EFE3}" srcOrd="2" destOrd="0" parTransId="{FA1A2858-41AD-44AA-AEF5-F501E97BE2EF}" sibTransId="{F99D0D36-4EE6-4F43-82FD-70205D0DBAAE}"/>
    <dgm:cxn modelId="{122FBCA9-BD4B-4A62-8107-E01AA71495DE}" type="presParOf" srcId="{2693DD93-A534-43AF-A531-0D8CE5E140D8}" destId="{99041B18-8E23-4170-A0D5-FF70604E27A3}" srcOrd="0" destOrd="0" presId="urn:microsoft.com/office/officeart/2005/8/layout/process1"/>
    <dgm:cxn modelId="{DFD63AB8-9497-49B4-81F3-A80858EF039C}" type="presParOf" srcId="{2693DD93-A534-43AF-A531-0D8CE5E140D8}" destId="{9266D83D-E7EE-40BB-9C93-CA31B2CB3999}" srcOrd="1" destOrd="0" presId="urn:microsoft.com/office/officeart/2005/8/layout/process1"/>
    <dgm:cxn modelId="{D90EE17D-55DC-4F16-A97E-4323A1DB4F8C}" type="presParOf" srcId="{9266D83D-E7EE-40BB-9C93-CA31B2CB3999}" destId="{9E2D8015-2408-47FD-B96B-D07BC5BED1EE}" srcOrd="0" destOrd="0" presId="urn:microsoft.com/office/officeart/2005/8/layout/process1"/>
    <dgm:cxn modelId="{1F1A22D3-6010-48FD-ABF9-406F2736503E}" type="presParOf" srcId="{2693DD93-A534-43AF-A531-0D8CE5E140D8}" destId="{E326008F-25AE-45C7-8A05-8E6C27602F5C}" srcOrd="2" destOrd="0" presId="urn:microsoft.com/office/officeart/2005/8/layout/process1"/>
    <dgm:cxn modelId="{72A8D893-D9D7-4549-B594-D77A87EB58CF}" type="presParOf" srcId="{2693DD93-A534-43AF-A531-0D8CE5E140D8}" destId="{778D5BBC-64C5-4602-800A-16CBA85F7861}" srcOrd="3" destOrd="0" presId="urn:microsoft.com/office/officeart/2005/8/layout/process1"/>
    <dgm:cxn modelId="{52B17133-23FA-413D-B1CB-608A3F056FEF}" type="presParOf" srcId="{778D5BBC-64C5-4602-800A-16CBA85F7861}" destId="{576A13A8-96F6-47ED-B88D-33622079C557}" srcOrd="0" destOrd="0" presId="urn:microsoft.com/office/officeart/2005/8/layout/process1"/>
    <dgm:cxn modelId="{911DD67F-0153-4D94-B8A4-C1A23D7CB39B}" type="presParOf" srcId="{2693DD93-A534-43AF-A531-0D8CE5E140D8}" destId="{9944AEDF-0A77-4F89-B830-9C647D82C28B}" srcOrd="4" destOrd="0" presId="urn:microsoft.com/office/officeart/2005/8/layout/process1"/>
    <dgm:cxn modelId="{48808EC9-6616-4B9D-9531-6E43D3D215CD}" type="presParOf" srcId="{2693DD93-A534-43AF-A531-0D8CE5E140D8}" destId="{EEF6709A-2EC2-4EA0-8305-B63263A52833}" srcOrd="5" destOrd="0" presId="urn:microsoft.com/office/officeart/2005/8/layout/process1"/>
    <dgm:cxn modelId="{BFDC73C5-8F39-480A-9101-A004AABB4576}" type="presParOf" srcId="{EEF6709A-2EC2-4EA0-8305-B63263A52833}" destId="{61D1E093-CCF6-4451-AFE6-D280E80952F8}" srcOrd="0" destOrd="0" presId="urn:microsoft.com/office/officeart/2005/8/layout/process1"/>
    <dgm:cxn modelId="{2282B98E-9000-48BF-A84B-E4E122742BC6}" type="presParOf" srcId="{2693DD93-A534-43AF-A531-0D8CE5E140D8}" destId="{B35BE5B4-BCAF-41FF-A621-D61F1C5D1F8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017595-C606-4FFB-A95C-CBB96229FC53}" type="doc">
      <dgm:prSet loTypeId="urn:microsoft.com/office/officeart/2005/8/layout/chevron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C83E9B-71A7-46B6-8A4E-F11C4149A949}">
      <dgm:prSet phldrT="[Text]" custT="1"/>
      <dgm:spPr/>
      <dgm:t>
        <a:bodyPr/>
        <a:lstStyle/>
        <a:p>
          <a:r>
            <a:rPr lang="en-US" sz="2000" dirty="0" err="1" smtClean="0">
              <a:latin typeface="+mn-lt"/>
              <a:cs typeface="Times New Roman" panose="02020603050405020304" pitchFamily="18" charset="0"/>
            </a:rPr>
            <a:t>Hardwares</a:t>
          </a:r>
          <a:endParaRPr lang="en-US" sz="2000" dirty="0">
            <a:latin typeface="+mn-lt"/>
            <a:cs typeface="Times New Roman" panose="02020603050405020304" pitchFamily="18" charset="0"/>
          </a:endParaRPr>
        </a:p>
      </dgm:t>
    </dgm:pt>
    <dgm:pt modelId="{38130B74-8CFE-442C-BF7C-B205C1EA702F}" type="parTrans" cxnId="{99D3753E-C403-47E9-B1C1-FF3041C26B4B}">
      <dgm:prSet/>
      <dgm:spPr/>
      <dgm:t>
        <a:bodyPr/>
        <a:lstStyle/>
        <a:p>
          <a:endParaRPr lang="en-US"/>
        </a:p>
      </dgm:t>
    </dgm:pt>
    <dgm:pt modelId="{C9EFD056-C22D-4B41-B09A-21210F9F0D86}" type="sibTrans" cxnId="{99D3753E-C403-47E9-B1C1-FF3041C26B4B}">
      <dgm:prSet/>
      <dgm:spPr/>
      <dgm:t>
        <a:bodyPr/>
        <a:lstStyle/>
        <a:p>
          <a:endParaRPr lang="en-US"/>
        </a:p>
      </dgm:t>
    </dgm:pt>
    <dgm:pt modelId="{D16235B9-ABFF-4C12-A70F-D21EDFB4CFF1}">
      <dgm:prSet phldrT="[Text]" custT="1"/>
      <dgm:spPr/>
      <dgm:t>
        <a:bodyPr/>
        <a:lstStyle/>
        <a:p>
          <a:pPr>
            <a:lnSpc>
              <a:spcPct val="114000"/>
            </a:lnSpc>
            <a:buClr>
              <a:schemeClr val="accent1"/>
            </a:buClr>
            <a:buFont typeface="Arial" panose="020B0604020202020204" pitchFamily="34" charset="0"/>
            <a:buChar char="•"/>
          </a:pPr>
          <a:r>
            <a:rPr lang="en-US" sz="1800" dirty="0" smtClean="0">
              <a:latin typeface="+mn-lt"/>
              <a:cs typeface="Times New Roman" panose="02020603050405020304" pitchFamily="18" charset="0"/>
            </a:rPr>
            <a:t>Computer</a:t>
          </a:r>
          <a:endParaRPr lang="en-US" sz="1800" b="0" dirty="0">
            <a:latin typeface="+mn-lt"/>
            <a:cs typeface="Times New Roman" panose="02020603050405020304" pitchFamily="18" charset="0"/>
          </a:endParaRPr>
        </a:p>
      </dgm:t>
    </dgm:pt>
    <dgm:pt modelId="{9DD03C39-81FD-4879-BA13-7DB4AC9C05E4}" type="parTrans" cxnId="{358A68B9-38A1-4E3D-B223-95E18E6A168D}">
      <dgm:prSet/>
      <dgm:spPr/>
      <dgm:t>
        <a:bodyPr/>
        <a:lstStyle/>
        <a:p>
          <a:endParaRPr lang="en-US"/>
        </a:p>
      </dgm:t>
    </dgm:pt>
    <dgm:pt modelId="{3AC4EF19-1EE8-4AEF-9F24-28E4EBCD9991}" type="sibTrans" cxnId="{358A68B9-38A1-4E3D-B223-95E18E6A168D}">
      <dgm:prSet/>
      <dgm:spPr/>
      <dgm:t>
        <a:bodyPr/>
        <a:lstStyle/>
        <a:p>
          <a:endParaRPr lang="en-US"/>
        </a:p>
      </dgm:t>
    </dgm:pt>
    <dgm:pt modelId="{1F2BB25D-7775-44B4-8199-61F9CE17B519}">
      <dgm:prSet phldrT="[Text]" custT="1"/>
      <dgm:spPr/>
      <dgm:t>
        <a:bodyPr/>
        <a:lstStyle/>
        <a:p>
          <a:r>
            <a:rPr lang="en-US" sz="2000" dirty="0" err="1" smtClean="0">
              <a:latin typeface="+mn-lt"/>
              <a:cs typeface="Times New Roman" panose="02020603050405020304" pitchFamily="18" charset="0"/>
            </a:rPr>
            <a:t>Softwares</a:t>
          </a:r>
          <a:r>
            <a:rPr lang="en-US" sz="2000" dirty="0" smtClean="0">
              <a:latin typeface="+mn-lt"/>
              <a:cs typeface="Times New Roman" panose="02020603050405020304" pitchFamily="18" charset="0"/>
            </a:rPr>
            <a:t> &amp; Languages</a:t>
          </a:r>
          <a:endParaRPr lang="en-US" sz="2000" dirty="0">
            <a:latin typeface="+mn-lt"/>
            <a:cs typeface="Times New Roman" panose="02020603050405020304" pitchFamily="18" charset="0"/>
          </a:endParaRPr>
        </a:p>
      </dgm:t>
    </dgm:pt>
    <dgm:pt modelId="{C574B387-391F-422A-A6CC-814ADC8F6A42}" type="sibTrans" cxnId="{E5CDECBE-7E7B-4C8B-9A88-27FC0C7B1467}">
      <dgm:prSet/>
      <dgm:spPr/>
      <dgm:t>
        <a:bodyPr/>
        <a:lstStyle/>
        <a:p>
          <a:endParaRPr lang="en-US"/>
        </a:p>
      </dgm:t>
    </dgm:pt>
    <dgm:pt modelId="{B0597812-5A87-4B07-A007-A700942F2415}" type="parTrans" cxnId="{E5CDECBE-7E7B-4C8B-9A88-27FC0C7B1467}">
      <dgm:prSet/>
      <dgm:spPr/>
      <dgm:t>
        <a:bodyPr/>
        <a:lstStyle/>
        <a:p>
          <a:endParaRPr lang="en-US"/>
        </a:p>
      </dgm:t>
    </dgm:pt>
    <dgm:pt modelId="{5875516E-ABD8-494E-8699-9C59D6D3F415}">
      <dgm:prSet phldrT="[Text]" custT="1"/>
      <dgm:spPr/>
      <dgm:t>
        <a:bodyPr/>
        <a:lstStyle/>
        <a:p>
          <a:pPr>
            <a:lnSpc>
              <a:spcPct val="114000"/>
            </a:lnSpc>
            <a:buClr>
              <a:schemeClr val="accent1"/>
            </a:buClr>
          </a:pPr>
          <a:r>
            <a:rPr lang="en-US" sz="1800" dirty="0" smtClean="0">
              <a:latin typeface="+mn-lt"/>
              <a:cs typeface="Times New Roman" panose="02020603050405020304" pitchFamily="18" charset="0"/>
            </a:rPr>
            <a:t>XAMPP</a:t>
          </a:r>
          <a:endParaRPr lang="en-US" sz="1800" dirty="0">
            <a:latin typeface="+mn-lt"/>
            <a:cs typeface="Times New Roman" panose="02020603050405020304" pitchFamily="18" charset="0"/>
          </a:endParaRPr>
        </a:p>
      </dgm:t>
    </dgm:pt>
    <dgm:pt modelId="{11834277-BE93-4B72-8753-A15192B624BA}" type="parTrans" cxnId="{3E1A0CDC-8E07-4F8B-824E-D8380184F818}">
      <dgm:prSet/>
      <dgm:spPr/>
      <dgm:t>
        <a:bodyPr/>
        <a:lstStyle/>
        <a:p>
          <a:endParaRPr lang="en-US"/>
        </a:p>
      </dgm:t>
    </dgm:pt>
    <dgm:pt modelId="{BBA57A44-D70E-4C95-9195-F1F59BCF5B8F}" type="sibTrans" cxnId="{3E1A0CDC-8E07-4F8B-824E-D8380184F818}">
      <dgm:prSet/>
      <dgm:spPr/>
      <dgm:t>
        <a:bodyPr/>
        <a:lstStyle/>
        <a:p>
          <a:endParaRPr lang="en-US"/>
        </a:p>
      </dgm:t>
    </dgm:pt>
    <dgm:pt modelId="{4C14B18B-2783-4C88-B611-9A0DBDC7A216}">
      <dgm:prSet phldrT="[Text]" custT="1"/>
      <dgm:spPr/>
      <dgm:t>
        <a:bodyPr/>
        <a:lstStyle/>
        <a:p>
          <a:pPr>
            <a:lnSpc>
              <a:spcPct val="114000"/>
            </a:lnSpc>
            <a:buClr>
              <a:schemeClr val="accent1"/>
            </a:buClr>
            <a:buFont typeface="Arial" panose="020B0604020202020204" pitchFamily="34" charset="0"/>
            <a:buChar char="•"/>
          </a:pPr>
          <a:r>
            <a:rPr lang="en-US" sz="1800" b="0" dirty="0" smtClean="0">
              <a:latin typeface="+mn-lt"/>
              <a:cs typeface="Times New Roman" panose="02020603050405020304" pitchFamily="18" charset="0"/>
            </a:rPr>
            <a:t>Laptop</a:t>
          </a:r>
          <a:endParaRPr lang="en-US" sz="1800" b="0" dirty="0">
            <a:latin typeface="+mn-lt"/>
            <a:cs typeface="Times New Roman" panose="02020603050405020304" pitchFamily="18" charset="0"/>
          </a:endParaRPr>
        </a:p>
      </dgm:t>
    </dgm:pt>
    <dgm:pt modelId="{55E3F9E0-880C-463C-9BA1-B0549321CAE0}" type="parTrans" cxnId="{C4337E8C-7A67-407B-A6F8-6D44DB87C33A}">
      <dgm:prSet/>
      <dgm:spPr/>
      <dgm:t>
        <a:bodyPr/>
        <a:lstStyle/>
        <a:p>
          <a:endParaRPr lang="en-US"/>
        </a:p>
      </dgm:t>
    </dgm:pt>
    <dgm:pt modelId="{A38C8840-81E2-471D-AB9E-55087C61B8BE}" type="sibTrans" cxnId="{C4337E8C-7A67-407B-A6F8-6D44DB87C33A}">
      <dgm:prSet/>
      <dgm:spPr/>
      <dgm:t>
        <a:bodyPr/>
        <a:lstStyle/>
        <a:p>
          <a:endParaRPr lang="en-US"/>
        </a:p>
      </dgm:t>
    </dgm:pt>
    <dgm:pt modelId="{C8FD28AC-D0B6-49B9-AC3E-25920AAAB54E}">
      <dgm:prSet phldrT="[Text]" custT="1"/>
      <dgm:spPr/>
      <dgm:t>
        <a:bodyPr/>
        <a:lstStyle/>
        <a:p>
          <a:pPr>
            <a:lnSpc>
              <a:spcPct val="114000"/>
            </a:lnSpc>
            <a:buClr>
              <a:schemeClr val="accent1"/>
            </a:buClr>
          </a:pPr>
          <a:r>
            <a:rPr lang="en-US" sz="1800" dirty="0" err="1" smtClean="0">
              <a:latin typeface="+mn-lt"/>
              <a:cs typeface="Times New Roman" panose="02020603050405020304" pitchFamily="18" charset="0"/>
            </a:rPr>
            <a:t>HTML,CSS,Bootstrap</a:t>
          </a:r>
          <a:r>
            <a:rPr lang="en-US" sz="1800" dirty="0" smtClean="0">
              <a:latin typeface="+mn-lt"/>
              <a:cs typeface="Times New Roman" panose="02020603050405020304" pitchFamily="18" charset="0"/>
            </a:rPr>
            <a:t>, </a:t>
          </a:r>
          <a:r>
            <a:rPr lang="en-US" sz="1800" dirty="0" err="1" smtClean="0">
              <a:latin typeface="+mn-lt"/>
              <a:cs typeface="Times New Roman" panose="02020603050405020304" pitchFamily="18" charset="0"/>
            </a:rPr>
            <a:t>Javascript,PHP</a:t>
          </a:r>
          <a:endParaRPr lang="en-US" sz="1800" dirty="0">
            <a:latin typeface="+mn-lt"/>
            <a:cs typeface="Times New Roman" panose="02020603050405020304" pitchFamily="18" charset="0"/>
          </a:endParaRPr>
        </a:p>
      </dgm:t>
    </dgm:pt>
    <dgm:pt modelId="{DD1FA465-6AFC-4E82-83FB-C7E65982526C}" type="parTrans" cxnId="{CE388369-CBDD-4EB4-B2A8-CE4DF3948660}">
      <dgm:prSet/>
      <dgm:spPr/>
      <dgm:t>
        <a:bodyPr/>
        <a:lstStyle/>
        <a:p>
          <a:endParaRPr lang="en-US"/>
        </a:p>
      </dgm:t>
    </dgm:pt>
    <dgm:pt modelId="{AF312174-CE02-4D23-BB28-840F4781EF02}" type="sibTrans" cxnId="{CE388369-CBDD-4EB4-B2A8-CE4DF3948660}">
      <dgm:prSet/>
      <dgm:spPr/>
      <dgm:t>
        <a:bodyPr/>
        <a:lstStyle/>
        <a:p>
          <a:endParaRPr lang="en-US"/>
        </a:p>
      </dgm:t>
    </dgm:pt>
    <dgm:pt modelId="{A12A3D1F-48DE-454F-807C-2E8F6453BDC0}" type="pres">
      <dgm:prSet presAssocID="{18017595-C606-4FFB-A95C-CBB96229FC5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9A405A-C909-44A3-B571-CC60929CA0A2}" type="pres">
      <dgm:prSet presAssocID="{AEC83E9B-71A7-46B6-8A4E-F11C4149A949}" presName="composite" presStyleCnt="0"/>
      <dgm:spPr/>
    </dgm:pt>
    <dgm:pt modelId="{BE2BAD2D-111B-4C55-B950-1E37B1A17AA5}" type="pres">
      <dgm:prSet presAssocID="{AEC83E9B-71A7-46B6-8A4E-F11C4149A949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F349D2-A75F-4D7D-A60A-DF3486D9BE4E}" type="pres">
      <dgm:prSet presAssocID="{AEC83E9B-71A7-46B6-8A4E-F11C4149A949}" presName="descendantText" presStyleLbl="alignAcc1" presStyleIdx="0" presStyleCnt="2" custLinFactNeighborX="25914" custLinFactNeighborY="19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79CA1-98F8-47C6-8C01-387EF28C3912}" type="pres">
      <dgm:prSet presAssocID="{C9EFD056-C22D-4B41-B09A-21210F9F0D86}" presName="sp" presStyleCnt="0"/>
      <dgm:spPr/>
    </dgm:pt>
    <dgm:pt modelId="{8062919B-F542-489C-A2E6-5911CBD4AFF4}" type="pres">
      <dgm:prSet presAssocID="{1F2BB25D-7775-44B4-8199-61F9CE17B519}" presName="composite" presStyleCnt="0"/>
      <dgm:spPr/>
    </dgm:pt>
    <dgm:pt modelId="{96F45A55-DF8A-404B-A161-9416EA9225D5}" type="pres">
      <dgm:prSet presAssocID="{1F2BB25D-7775-44B4-8199-61F9CE17B519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B3B74-44F7-45C9-9B1D-CADBA022E832}" type="pres">
      <dgm:prSet presAssocID="{1F2BB25D-7775-44B4-8199-61F9CE17B519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044493-9FF5-46B2-B657-4495A8E2100D}" type="presOf" srcId="{4C14B18B-2783-4C88-B611-9A0DBDC7A216}" destId="{C5F349D2-A75F-4D7D-A60A-DF3486D9BE4E}" srcOrd="0" destOrd="1" presId="urn:microsoft.com/office/officeart/2005/8/layout/chevron2"/>
    <dgm:cxn modelId="{F373D557-900D-42C6-913C-0436E8F69622}" type="presOf" srcId="{1F2BB25D-7775-44B4-8199-61F9CE17B519}" destId="{96F45A55-DF8A-404B-A161-9416EA9225D5}" srcOrd="0" destOrd="0" presId="urn:microsoft.com/office/officeart/2005/8/layout/chevron2"/>
    <dgm:cxn modelId="{C8E6954D-FCDE-422F-AB00-42E34E0E6CC9}" type="presOf" srcId="{5875516E-ABD8-494E-8699-9C59D6D3F415}" destId="{FF1B3B74-44F7-45C9-9B1D-CADBA022E832}" srcOrd="0" destOrd="1" presId="urn:microsoft.com/office/officeart/2005/8/layout/chevron2"/>
    <dgm:cxn modelId="{F00A8BE8-4473-4696-8C46-32D862C48A98}" type="presOf" srcId="{C8FD28AC-D0B6-49B9-AC3E-25920AAAB54E}" destId="{FF1B3B74-44F7-45C9-9B1D-CADBA022E832}" srcOrd="0" destOrd="0" presId="urn:microsoft.com/office/officeart/2005/8/layout/chevron2"/>
    <dgm:cxn modelId="{C4337E8C-7A67-407B-A6F8-6D44DB87C33A}" srcId="{AEC83E9B-71A7-46B6-8A4E-F11C4149A949}" destId="{4C14B18B-2783-4C88-B611-9A0DBDC7A216}" srcOrd="1" destOrd="0" parTransId="{55E3F9E0-880C-463C-9BA1-B0549321CAE0}" sibTransId="{A38C8840-81E2-471D-AB9E-55087C61B8BE}"/>
    <dgm:cxn modelId="{9487CF49-5060-4E13-B92D-B02BB6A6A959}" type="presOf" srcId="{D16235B9-ABFF-4C12-A70F-D21EDFB4CFF1}" destId="{C5F349D2-A75F-4D7D-A60A-DF3486D9BE4E}" srcOrd="0" destOrd="0" presId="urn:microsoft.com/office/officeart/2005/8/layout/chevron2"/>
    <dgm:cxn modelId="{CE388369-CBDD-4EB4-B2A8-CE4DF3948660}" srcId="{1F2BB25D-7775-44B4-8199-61F9CE17B519}" destId="{C8FD28AC-D0B6-49B9-AC3E-25920AAAB54E}" srcOrd="0" destOrd="0" parTransId="{DD1FA465-6AFC-4E82-83FB-C7E65982526C}" sibTransId="{AF312174-CE02-4D23-BB28-840F4781EF02}"/>
    <dgm:cxn modelId="{99D3753E-C403-47E9-B1C1-FF3041C26B4B}" srcId="{18017595-C606-4FFB-A95C-CBB96229FC53}" destId="{AEC83E9B-71A7-46B6-8A4E-F11C4149A949}" srcOrd="0" destOrd="0" parTransId="{38130B74-8CFE-442C-BF7C-B205C1EA702F}" sibTransId="{C9EFD056-C22D-4B41-B09A-21210F9F0D86}"/>
    <dgm:cxn modelId="{57AD73B1-4DF1-496C-AC81-31B9047B59EE}" type="presOf" srcId="{AEC83E9B-71A7-46B6-8A4E-F11C4149A949}" destId="{BE2BAD2D-111B-4C55-B950-1E37B1A17AA5}" srcOrd="0" destOrd="0" presId="urn:microsoft.com/office/officeart/2005/8/layout/chevron2"/>
    <dgm:cxn modelId="{E5CDECBE-7E7B-4C8B-9A88-27FC0C7B1467}" srcId="{18017595-C606-4FFB-A95C-CBB96229FC53}" destId="{1F2BB25D-7775-44B4-8199-61F9CE17B519}" srcOrd="1" destOrd="0" parTransId="{B0597812-5A87-4B07-A007-A700942F2415}" sibTransId="{C574B387-391F-422A-A6CC-814ADC8F6A42}"/>
    <dgm:cxn modelId="{6E589FB7-D84A-4901-945F-15E2EE0F0808}" type="presOf" srcId="{18017595-C606-4FFB-A95C-CBB96229FC53}" destId="{A12A3D1F-48DE-454F-807C-2E8F6453BDC0}" srcOrd="0" destOrd="0" presId="urn:microsoft.com/office/officeart/2005/8/layout/chevron2"/>
    <dgm:cxn modelId="{3E1A0CDC-8E07-4F8B-824E-D8380184F818}" srcId="{1F2BB25D-7775-44B4-8199-61F9CE17B519}" destId="{5875516E-ABD8-494E-8699-9C59D6D3F415}" srcOrd="1" destOrd="0" parTransId="{11834277-BE93-4B72-8753-A15192B624BA}" sibTransId="{BBA57A44-D70E-4C95-9195-F1F59BCF5B8F}"/>
    <dgm:cxn modelId="{358A68B9-38A1-4E3D-B223-95E18E6A168D}" srcId="{AEC83E9B-71A7-46B6-8A4E-F11C4149A949}" destId="{D16235B9-ABFF-4C12-A70F-D21EDFB4CFF1}" srcOrd="0" destOrd="0" parTransId="{9DD03C39-81FD-4879-BA13-7DB4AC9C05E4}" sibTransId="{3AC4EF19-1EE8-4AEF-9F24-28E4EBCD9991}"/>
    <dgm:cxn modelId="{95BF154D-0705-4273-9CF4-4453AC2B038E}" type="presParOf" srcId="{A12A3D1F-48DE-454F-807C-2E8F6453BDC0}" destId="{229A405A-C909-44A3-B571-CC60929CA0A2}" srcOrd="0" destOrd="0" presId="urn:microsoft.com/office/officeart/2005/8/layout/chevron2"/>
    <dgm:cxn modelId="{8FED9A2E-387C-4EEF-822F-4B89D2250FEB}" type="presParOf" srcId="{229A405A-C909-44A3-B571-CC60929CA0A2}" destId="{BE2BAD2D-111B-4C55-B950-1E37B1A17AA5}" srcOrd="0" destOrd="0" presId="urn:microsoft.com/office/officeart/2005/8/layout/chevron2"/>
    <dgm:cxn modelId="{283C1485-7FEA-42F1-ADFF-80BBE4E7F7A7}" type="presParOf" srcId="{229A405A-C909-44A3-B571-CC60929CA0A2}" destId="{C5F349D2-A75F-4D7D-A60A-DF3486D9BE4E}" srcOrd="1" destOrd="0" presId="urn:microsoft.com/office/officeart/2005/8/layout/chevron2"/>
    <dgm:cxn modelId="{A47CF35B-299E-4CF2-AFF5-A6BC7A0DC891}" type="presParOf" srcId="{A12A3D1F-48DE-454F-807C-2E8F6453BDC0}" destId="{E1279CA1-98F8-47C6-8C01-387EF28C3912}" srcOrd="1" destOrd="0" presId="urn:microsoft.com/office/officeart/2005/8/layout/chevron2"/>
    <dgm:cxn modelId="{05AB2F2B-2E2E-4704-97C2-7B86A1FC4409}" type="presParOf" srcId="{A12A3D1F-48DE-454F-807C-2E8F6453BDC0}" destId="{8062919B-F542-489C-A2E6-5911CBD4AFF4}" srcOrd="2" destOrd="0" presId="urn:microsoft.com/office/officeart/2005/8/layout/chevron2"/>
    <dgm:cxn modelId="{7AED8705-941D-4014-8852-8E80B08FE22E}" type="presParOf" srcId="{8062919B-F542-489C-A2E6-5911CBD4AFF4}" destId="{96F45A55-DF8A-404B-A161-9416EA9225D5}" srcOrd="0" destOrd="0" presId="urn:microsoft.com/office/officeart/2005/8/layout/chevron2"/>
    <dgm:cxn modelId="{CF3DEF69-9D38-475C-93EE-ACB657CE2EC7}" type="presParOf" srcId="{8062919B-F542-489C-A2E6-5911CBD4AFF4}" destId="{FF1B3B74-44F7-45C9-9B1D-CADBA022E83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869C2E-2E15-4A83-8FAB-0F0051E37019}" type="doc">
      <dgm:prSet loTypeId="urn:microsoft.com/office/officeart/2008/layout/TitledPictureBlocks" loCatId="picture" qsTypeId="urn:microsoft.com/office/officeart/2005/8/quickstyle/3d1" qsCatId="3D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CFCE4255-C286-416E-B801-4BEFEFA6A47A}">
      <dgm:prSet phldrT="[Text]"/>
      <dgm:spPr/>
      <dgm:t>
        <a:bodyPr/>
        <a:lstStyle/>
        <a:p>
          <a:r>
            <a:rPr lang="en-US" dirty="0" smtClean="0"/>
            <a:t>admin </a:t>
          </a:r>
          <a:endParaRPr lang="en-US" dirty="0"/>
        </a:p>
      </dgm:t>
    </dgm:pt>
    <dgm:pt modelId="{0076A463-F028-4DCA-A656-34CDA43783BC}" type="parTrans" cxnId="{3BF75EE7-1436-466B-9A87-3CDEBA009086}">
      <dgm:prSet/>
      <dgm:spPr/>
      <dgm:t>
        <a:bodyPr/>
        <a:lstStyle/>
        <a:p>
          <a:endParaRPr lang="en-US"/>
        </a:p>
      </dgm:t>
    </dgm:pt>
    <dgm:pt modelId="{066152C4-A738-4244-8037-8A8A300A6F80}" type="sibTrans" cxnId="{3BF75EE7-1436-466B-9A87-3CDEBA009086}">
      <dgm:prSet/>
      <dgm:spPr/>
      <dgm:t>
        <a:bodyPr/>
        <a:lstStyle/>
        <a:p>
          <a:endParaRPr lang="en-US"/>
        </a:p>
      </dgm:t>
    </dgm:pt>
    <dgm:pt modelId="{1F3042EC-31AA-405C-A6BC-370E953B1CB6}">
      <dgm:prSet phldrT="[Text]"/>
      <dgm:spPr/>
      <dgm:t>
        <a:bodyPr/>
        <a:lstStyle/>
        <a:p>
          <a:r>
            <a:rPr lang="en-US" dirty="0" smtClean="0"/>
            <a:t>brands</a:t>
          </a:r>
          <a:endParaRPr lang="en-US" dirty="0"/>
        </a:p>
      </dgm:t>
    </dgm:pt>
    <dgm:pt modelId="{2D88E58D-94A6-43DD-A75A-656F195F62A6}" type="parTrans" cxnId="{7119FF98-5E1D-44A0-9B35-FFE358481794}">
      <dgm:prSet/>
      <dgm:spPr/>
      <dgm:t>
        <a:bodyPr/>
        <a:lstStyle/>
        <a:p>
          <a:endParaRPr lang="en-US"/>
        </a:p>
      </dgm:t>
    </dgm:pt>
    <dgm:pt modelId="{36D206FE-3819-4B25-998F-0EB3BF1EADAD}" type="sibTrans" cxnId="{7119FF98-5E1D-44A0-9B35-FFE358481794}">
      <dgm:prSet/>
      <dgm:spPr/>
      <dgm:t>
        <a:bodyPr/>
        <a:lstStyle/>
        <a:p>
          <a:endParaRPr lang="en-US"/>
        </a:p>
      </dgm:t>
    </dgm:pt>
    <dgm:pt modelId="{5A2E95E4-C6C2-4D66-A931-6998A3DB99FF}">
      <dgm:prSet phldrT="[Text]"/>
      <dgm:spPr/>
      <dgm:t>
        <a:bodyPr/>
        <a:lstStyle/>
        <a:p>
          <a:r>
            <a:rPr lang="en-US" dirty="0" smtClean="0"/>
            <a:t>categories</a:t>
          </a:r>
          <a:endParaRPr lang="en-US" dirty="0"/>
        </a:p>
      </dgm:t>
    </dgm:pt>
    <dgm:pt modelId="{B3D30090-6285-477B-AF16-A1429C64E396}" type="parTrans" cxnId="{92AB5957-BE3F-424B-A544-DB8E6AB44AF5}">
      <dgm:prSet/>
      <dgm:spPr/>
      <dgm:t>
        <a:bodyPr/>
        <a:lstStyle/>
        <a:p>
          <a:endParaRPr lang="en-US"/>
        </a:p>
      </dgm:t>
    </dgm:pt>
    <dgm:pt modelId="{857C98C9-7583-48EA-A956-9689EC53FDC0}" type="sibTrans" cxnId="{92AB5957-BE3F-424B-A544-DB8E6AB44AF5}">
      <dgm:prSet/>
      <dgm:spPr/>
      <dgm:t>
        <a:bodyPr/>
        <a:lstStyle/>
        <a:p>
          <a:endParaRPr lang="en-US"/>
        </a:p>
      </dgm:t>
    </dgm:pt>
    <dgm:pt modelId="{75085295-5095-4A5F-9BBE-19FD1E6984AB}" type="pres">
      <dgm:prSet presAssocID="{2A869C2E-2E15-4A83-8FAB-0F0051E3701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FF72DBC-9538-4329-8D12-A29674847706}" type="pres">
      <dgm:prSet presAssocID="{CFCE4255-C286-416E-B801-4BEFEFA6A47A}" presName="composite" presStyleCnt="0"/>
      <dgm:spPr/>
    </dgm:pt>
    <dgm:pt modelId="{DD62C6E9-06EF-4ED5-B376-03E2377C62A8}" type="pres">
      <dgm:prSet presAssocID="{CFCE4255-C286-416E-B801-4BEFEFA6A47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6089D5-0DBF-4954-A106-27F67A16A18F}" type="pres">
      <dgm:prSet presAssocID="{CFCE4255-C286-416E-B801-4BEFEFA6A47A}" presName="Image" presStyleLbl="b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52E0BB2-FB3D-490D-9A24-BBC9EED62D72}" type="pres">
      <dgm:prSet presAssocID="{CFCE4255-C286-416E-B801-4BEFEFA6A47A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FFC481C2-FC7D-4C42-9D08-D94786741C2F}" type="pres">
      <dgm:prSet presAssocID="{066152C4-A738-4244-8037-8A8A300A6F80}" presName="sibTrans" presStyleCnt="0"/>
      <dgm:spPr/>
    </dgm:pt>
    <dgm:pt modelId="{B1C8394A-F45B-400A-A166-54A8E153C30D}" type="pres">
      <dgm:prSet presAssocID="{1F3042EC-31AA-405C-A6BC-370E953B1CB6}" presName="composite" presStyleCnt="0"/>
      <dgm:spPr/>
    </dgm:pt>
    <dgm:pt modelId="{A00F155C-087B-4DFB-89BB-9DC06A7C849F}" type="pres">
      <dgm:prSet presAssocID="{1F3042EC-31AA-405C-A6BC-370E953B1CB6}" presName="ParentText" presStyleLbl="node1" presStyleIdx="1" presStyleCnt="3" custScaleX="67127" custLinFactNeighborX="-43385" custLinFactNeighborY="-7417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958B59-2F19-4C87-BF7E-9F60470CD27E}" type="pres">
      <dgm:prSet presAssocID="{1F3042EC-31AA-405C-A6BC-370E953B1CB6}" presName="Image" presStyleLbl="bgImgPlace1" presStyleIdx="1" presStyleCnt="3" custScaleX="66993" custScaleY="39396" custLinFactNeighborX="-42940" custLinFactNeighborY="-4420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E86A8F9E-D546-451F-BDDB-C3C239808EBC}" type="pres">
      <dgm:prSet presAssocID="{1F3042EC-31AA-405C-A6BC-370E953B1CB6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0B04CF14-2254-418D-8338-6F619AD89AFD}" type="pres">
      <dgm:prSet presAssocID="{36D206FE-3819-4B25-998F-0EB3BF1EADAD}" presName="sibTrans" presStyleCnt="0"/>
      <dgm:spPr/>
    </dgm:pt>
    <dgm:pt modelId="{B15E0EE7-E0F8-406F-93E0-A72A1322BCE3}" type="pres">
      <dgm:prSet presAssocID="{5A2E95E4-C6C2-4D66-A931-6998A3DB99FF}" presName="composite" presStyleCnt="0"/>
      <dgm:spPr/>
    </dgm:pt>
    <dgm:pt modelId="{7EB98022-13C7-473E-8D18-B256088968CC}" type="pres">
      <dgm:prSet presAssocID="{5A2E95E4-C6C2-4D66-A931-6998A3DB99FF}" presName="ParentText" presStyleLbl="node1" presStyleIdx="2" presStyleCnt="3" custScaleX="66232" custScaleY="104030" custLinFactY="-197729" custLinFactNeighborX="30262" custLinFactNeighborY="-2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737E0-94FD-49D9-AB13-26DCC2562D23}" type="pres">
      <dgm:prSet presAssocID="{5A2E95E4-C6C2-4D66-A931-6998A3DB99FF}" presName="Image" presStyleLbl="bgImgPlace1" presStyleIdx="2" presStyleCnt="3" custScaleX="69859" custScaleY="37823" custLinFactY="-1053" custLinFactNeighborX="30760" custLinFactNeighborY="-100000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4E97C2AD-955B-40AC-86F3-44D1B7AB2F18}" type="pres">
      <dgm:prSet presAssocID="{5A2E95E4-C6C2-4D66-A931-6998A3DB99F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5D24078-4019-45C3-A3B6-CC840968C896}" type="presOf" srcId="{5A2E95E4-C6C2-4D66-A931-6998A3DB99FF}" destId="{7EB98022-13C7-473E-8D18-B256088968CC}" srcOrd="0" destOrd="0" presId="urn:microsoft.com/office/officeart/2008/layout/TitledPictureBlocks"/>
    <dgm:cxn modelId="{3BF75EE7-1436-466B-9A87-3CDEBA009086}" srcId="{2A869C2E-2E15-4A83-8FAB-0F0051E37019}" destId="{CFCE4255-C286-416E-B801-4BEFEFA6A47A}" srcOrd="0" destOrd="0" parTransId="{0076A463-F028-4DCA-A656-34CDA43783BC}" sibTransId="{066152C4-A738-4244-8037-8A8A300A6F80}"/>
    <dgm:cxn modelId="{6B1E96FA-5BC1-4207-8066-9C421174350E}" type="presOf" srcId="{2A869C2E-2E15-4A83-8FAB-0F0051E37019}" destId="{75085295-5095-4A5F-9BBE-19FD1E6984AB}" srcOrd="0" destOrd="0" presId="urn:microsoft.com/office/officeart/2008/layout/TitledPictureBlocks"/>
    <dgm:cxn modelId="{DB9D3B07-A93A-46DC-B33F-A319B2192427}" type="presOf" srcId="{CFCE4255-C286-416E-B801-4BEFEFA6A47A}" destId="{DD62C6E9-06EF-4ED5-B376-03E2377C62A8}" srcOrd="0" destOrd="0" presId="urn:microsoft.com/office/officeart/2008/layout/TitledPictureBlocks"/>
    <dgm:cxn modelId="{DCAE1340-0671-4BE3-BE9E-FB64E84F176C}" type="presOf" srcId="{1F3042EC-31AA-405C-A6BC-370E953B1CB6}" destId="{A00F155C-087B-4DFB-89BB-9DC06A7C849F}" srcOrd="0" destOrd="0" presId="urn:microsoft.com/office/officeart/2008/layout/TitledPictureBlocks"/>
    <dgm:cxn modelId="{92AB5957-BE3F-424B-A544-DB8E6AB44AF5}" srcId="{2A869C2E-2E15-4A83-8FAB-0F0051E37019}" destId="{5A2E95E4-C6C2-4D66-A931-6998A3DB99FF}" srcOrd="2" destOrd="0" parTransId="{B3D30090-6285-477B-AF16-A1429C64E396}" sibTransId="{857C98C9-7583-48EA-A956-9689EC53FDC0}"/>
    <dgm:cxn modelId="{7119FF98-5E1D-44A0-9B35-FFE358481794}" srcId="{2A869C2E-2E15-4A83-8FAB-0F0051E37019}" destId="{1F3042EC-31AA-405C-A6BC-370E953B1CB6}" srcOrd="1" destOrd="0" parTransId="{2D88E58D-94A6-43DD-A75A-656F195F62A6}" sibTransId="{36D206FE-3819-4B25-998F-0EB3BF1EADAD}"/>
    <dgm:cxn modelId="{B2F4D22E-6F58-405B-BC28-0005B91818D2}" type="presParOf" srcId="{75085295-5095-4A5F-9BBE-19FD1E6984AB}" destId="{2FF72DBC-9538-4329-8D12-A29674847706}" srcOrd="0" destOrd="0" presId="urn:microsoft.com/office/officeart/2008/layout/TitledPictureBlocks"/>
    <dgm:cxn modelId="{BC0B7EFF-7718-4894-8844-F8ECE98BAB75}" type="presParOf" srcId="{2FF72DBC-9538-4329-8D12-A29674847706}" destId="{DD62C6E9-06EF-4ED5-B376-03E2377C62A8}" srcOrd="0" destOrd="0" presId="urn:microsoft.com/office/officeart/2008/layout/TitledPictureBlocks"/>
    <dgm:cxn modelId="{1BC85AB3-BCC2-4CEB-935C-B2D0D09A4CD8}" type="presParOf" srcId="{2FF72DBC-9538-4329-8D12-A29674847706}" destId="{2E6089D5-0DBF-4954-A106-27F67A16A18F}" srcOrd="1" destOrd="0" presId="urn:microsoft.com/office/officeart/2008/layout/TitledPictureBlocks"/>
    <dgm:cxn modelId="{C0F90956-9B42-40A1-A074-73E4E10E4356}" type="presParOf" srcId="{2FF72DBC-9538-4329-8D12-A29674847706}" destId="{E52E0BB2-FB3D-490D-9A24-BBC9EED62D72}" srcOrd="2" destOrd="0" presId="urn:microsoft.com/office/officeart/2008/layout/TitledPictureBlocks"/>
    <dgm:cxn modelId="{2795B908-A791-4D15-9325-A59247EE1CD1}" type="presParOf" srcId="{75085295-5095-4A5F-9BBE-19FD1E6984AB}" destId="{FFC481C2-FC7D-4C42-9D08-D94786741C2F}" srcOrd="1" destOrd="0" presId="urn:microsoft.com/office/officeart/2008/layout/TitledPictureBlocks"/>
    <dgm:cxn modelId="{E3AA9304-D27D-46F4-8EB2-F51E0E3C332C}" type="presParOf" srcId="{75085295-5095-4A5F-9BBE-19FD1E6984AB}" destId="{B1C8394A-F45B-400A-A166-54A8E153C30D}" srcOrd="2" destOrd="0" presId="urn:microsoft.com/office/officeart/2008/layout/TitledPictureBlocks"/>
    <dgm:cxn modelId="{0D73C190-98B5-45AB-9B73-60EFDF51A766}" type="presParOf" srcId="{B1C8394A-F45B-400A-A166-54A8E153C30D}" destId="{A00F155C-087B-4DFB-89BB-9DC06A7C849F}" srcOrd="0" destOrd="0" presId="urn:microsoft.com/office/officeart/2008/layout/TitledPictureBlocks"/>
    <dgm:cxn modelId="{E4786B53-9133-4ABE-8DEE-580983C8A13E}" type="presParOf" srcId="{B1C8394A-F45B-400A-A166-54A8E153C30D}" destId="{24958B59-2F19-4C87-BF7E-9F60470CD27E}" srcOrd="1" destOrd="0" presId="urn:microsoft.com/office/officeart/2008/layout/TitledPictureBlocks"/>
    <dgm:cxn modelId="{0D2BB5C5-9284-403F-936F-825AEAE5D99A}" type="presParOf" srcId="{B1C8394A-F45B-400A-A166-54A8E153C30D}" destId="{E86A8F9E-D546-451F-BDDB-C3C239808EBC}" srcOrd="2" destOrd="0" presId="urn:microsoft.com/office/officeart/2008/layout/TitledPictureBlocks"/>
    <dgm:cxn modelId="{A93BBC35-2715-4CE4-B4D7-934C24A4899B}" type="presParOf" srcId="{75085295-5095-4A5F-9BBE-19FD1E6984AB}" destId="{0B04CF14-2254-418D-8338-6F619AD89AFD}" srcOrd="3" destOrd="0" presId="urn:microsoft.com/office/officeart/2008/layout/TitledPictureBlocks"/>
    <dgm:cxn modelId="{AD8922CA-88FE-44DA-9888-835B8E7E3A60}" type="presParOf" srcId="{75085295-5095-4A5F-9BBE-19FD1E6984AB}" destId="{B15E0EE7-E0F8-406F-93E0-A72A1322BCE3}" srcOrd="4" destOrd="0" presId="urn:microsoft.com/office/officeart/2008/layout/TitledPictureBlocks"/>
    <dgm:cxn modelId="{C3D89A7C-10EA-4CAD-AEB9-F8562A551C92}" type="presParOf" srcId="{B15E0EE7-E0F8-406F-93E0-A72A1322BCE3}" destId="{7EB98022-13C7-473E-8D18-B256088968CC}" srcOrd="0" destOrd="0" presId="urn:microsoft.com/office/officeart/2008/layout/TitledPictureBlocks"/>
    <dgm:cxn modelId="{D081649E-9C64-4DCF-A43B-2CFE1CBF64E8}" type="presParOf" srcId="{B15E0EE7-E0F8-406F-93E0-A72A1322BCE3}" destId="{364737E0-94FD-49D9-AB13-26DCC2562D23}" srcOrd="1" destOrd="0" presId="urn:microsoft.com/office/officeart/2008/layout/TitledPictureBlocks"/>
    <dgm:cxn modelId="{8AC0D9CA-5549-4F8F-B833-36210D3E1DFD}" type="presParOf" srcId="{B15E0EE7-E0F8-406F-93E0-A72A1322BCE3}" destId="{4E97C2AD-955B-40AC-86F3-44D1B7AB2F18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CCF9F4-EB64-426C-A57F-7D3F93B508C3}" type="doc">
      <dgm:prSet loTypeId="urn:microsoft.com/office/officeart/2005/8/layout/radial4" loCatId="relationship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8896846-8632-4E41-8F6F-1D7E570472D3}">
      <dgm:prSet phldrT="[Text]" custT="1"/>
      <dgm:spPr/>
      <dgm:t>
        <a:bodyPr/>
        <a:lstStyle/>
        <a:p>
          <a:r>
            <a:rPr lang="en-US" sz="1600" dirty="0" err="1"/>
            <a:t>Onukolpo</a:t>
          </a:r>
          <a:endParaRPr lang="en-US" sz="1600" dirty="0"/>
        </a:p>
        <a:p>
          <a:r>
            <a:rPr lang="en-US" sz="1600" dirty="0"/>
            <a:t>E-commerce website</a:t>
          </a:r>
        </a:p>
      </dgm:t>
    </dgm:pt>
    <dgm:pt modelId="{3533F3D9-4591-491B-8722-672B9BA5AA54}" type="parTrans" cxnId="{C7BD7C8C-C217-402D-8ACD-D204BEB9EB3B}">
      <dgm:prSet/>
      <dgm:spPr/>
      <dgm:t>
        <a:bodyPr/>
        <a:lstStyle/>
        <a:p>
          <a:endParaRPr lang="en-US"/>
        </a:p>
      </dgm:t>
    </dgm:pt>
    <dgm:pt modelId="{E980E54E-508C-41BA-A530-DF7D5F06C4E8}" type="sibTrans" cxnId="{C7BD7C8C-C217-402D-8ACD-D204BEB9EB3B}">
      <dgm:prSet/>
      <dgm:spPr/>
      <dgm:t>
        <a:bodyPr/>
        <a:lstStyle/>
        <a:p>
          <a:endParaRPr lang="en-US"/>
        </a:p>
      </dgm:t>
    </dgm:pt>
    <dgm:pt modelId="{9F8DBC55-04FB-43FB-8B14-E5A57F8742BD}">
      <dgm:prSet phldrT="[Text]" custT="1"/>
      <dgm:spPr/>
      <dgm:t>
        <a:bodyPr/>
        <a:lstStyle/>
        <a:p>
          <a:r>
            <a:rPr lang="en-US" sz="1600"/>
            <a:t>Admin</a:t>
          </a:r>
        </a:p>
      </dgm:t>
    </dgm:pt>
    <dgm:pt modelId="{66DA4D5B-2A9D-4049-8BF1-D42BDD5C20CB}" type="parTrans" cxnId="{8E8674E8-9FD4-47D0-9B4B-21DDB6C51A38}">
      <dgm:prSet/>
      <dgm:spPr/>
      <dgm:t>
        <a:bodyPr/>
        <a:lstStyle/>
        <a:p>
          <a:endParaRPr lang="en-US"/>
        </a:p>
      </dgm:t>
    </dgm:pt>
    <dgm:pt modelId="{E63B6C72-120A-401A-85D5-3065DFAE9EF5}" type="sibTrans" cxnId="{8E8674E8-9FD4-47D0-9B4B-21DDB6C51A38}">
      <dgm:prSet/>
      <dgm:spPr/>
      <dgm:t>
        <a:bodyPr/>
        <a:lstStyle/>
        <a:p>
          <a:endParaRPr lang="en-US"/>
        </a:p>
      </dgm:t>
    </dgm:pt>
    <dgm:pt modelId="{25A5AE94-8100-40CB-A829-393DD5728187}">
      <dgm:prSet phldrT="[Text]" custT="1"/>
      <dgm:spPr/>
      <dgm:t>
        <a:bodyPr/>
        <a:lstStyle/>
        <a:p>
          <a:r>
            <a:rPr lang="en-US" sz="1600"/>
            <a:t>Customer</a:t>
          </a:r>
        </a:p>
      </dgm:t>
    </dgm:pt>
    <dgm:pt modelId="{32C712FC-1FCF-4D18-A186-5EE83A2E5A24}" type="parTrans" cxnId="{55C2B371-2FFA-4E5B-82B9-015DF10B6D4B}">
      <dgm:prSet/>
      <dgm:spPr/>
      <dgm:t>
        <a:bodyPr/>
        <a:lstStyle/>
        <a:p>
          <a:endParaRPr lang="en-US"/>
        </a:p>
      </dgm:t>
    </dgm:pt>
    <dgm:pt modelId="{C96C3CE2-188C-42E8-AE01-31AA564D7775}" type="sibTrans" cxnId="{55C2B371-2FFA-4E5B-82B9-015DF10B6D4B}">
      <dgm:prSet/>
      <dgm:spPr/>
      <dgm:t>
        <a:bodyPr/>
        <a:lstStyle/>
        <a:p>
          <a:endParaRPr lang="en-US"/>
        </a:p>
      </dgm:t>
    </dgm:pt>
    <dgm:pt modelId="{6676FA1B-D1F2-4BA1-B85F-77D98938E349}" type="pres">
      <dgm:prSet presAssocID="{E8CCF9F4-EB64-426C-A57F-7D3F93B508C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7133A6-AEC9-4B8A-B380-AC7DC567493B}" type="pres">
      <dgm:prSet presAssocID="{08896846-8632-4E41-8F6F-1D7E570472D3}" presName="centerShape" presStyleLbl="node0" presStyleIdx="0" presStyleCnt="1" custScaleX="95127"/>
      <dgm:spPr/>
      <dgm:t>
        <a:bodyPr/>
        <a:lstStyle/>
        <a:p>
          <a:endParaRPr lang="en-US"/>
        </a:p>
      </dgm:t>
    </dgm:pt>
    <dgm:pt modelId="{44AFF762-989D-4CC5-8803-F39136FFF0F1}" type="pres">
      <dgm:prSet presAssocID="{66DA4D5B-2A9D-4049-8BF1-D42BDD5C20CB}" presName="parTrans" presStyleLbl="bgSibTrans2D1" presStyleIdx="0" presStyleCnt="2" custLinFactNeighborX="7140" custLinFactNeighborY="12414"/>
      <dgm:spPr/>
      <dgm:t>
        <a:bodyPr/>
        <a:lstStyle/>
        <a:p>
          <a:endParaRPr lang="en-US"/>
        </a:p>
      </dgm:t>
    </dgm:pt>
    <dgm:pt modelId="{E1A38620-A786-49E5-92BC-B108CB1AB8D1}" type="pres">
      <dgm:prSet presAssocID="{9F8DBC55-04FB-43FB-8B14-E5A57F8742BD}" presName="node" presStyleLbl="node1" presStyleIdx="0" presStyleCnt="2" custScaleX="76567" custScaleY="596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B67E55-536F-418D-AC15-6650AFE1065C}" type="pres">
      <dgm:prSet presAssocID="{32C712FC-1FCF-4D18-A186-5EE83A2E5A24}" presName="parTrans" presStyleLbl="bgSibTrans2D1" presStyleIdx="1" presStyleCnt="2" custLinFactNeighborX="-7140" custLinFactNeighborY="13966"/>
      <dgm:spPr/>
      <dgm:t>
        <a:bodyPr/>
        <a:lstStyle/>
        <a:p>
          <a:endParaRPr lang="en-US"/>
        </a:p>
      </dgm:t>
    </dgm:pt>
    <dgm:pt modelId="{08C78DBC-A0A2-4AF9-91F8-F0112B18DA7A}" type="pres">
      <dgm:prSet presAssocID="{25A5AE94-8100-40CB-A829-393DD5728187}" presName="node" presStyleLbl="node1" presStyleIdx="1" presStyleCnt="2" custScaleX="82641" custScaleY="647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49D59A-3AE4-48FA-BCD9-4EBA35423E4B}" type="presOf" srcId="{E8CCF9F4-EB64-426C-A57F-7D3F93B508C3}" destId="{6676FA1B-D1F2-4BA1-B85F-77D98938E349}" srcOrd="0" destOrd="0" presId="urn:microsoft.com/office/officeart/2005/8/layout/radial4"/>
    <dgm:cxn modelId="{DC8FBF96-B990-4D69-8FD3-8FEB3A474810}" type="presOf" srcId="{32C712FC-1FCF-4D18-A186-5EE83A2E5A24}" destId="{63B67E55-536F-418D-AC15-6650AFE1065C}" srcOrd="0" destOrd="0" presId="urn:microsoft.com/office/officeart/2005/8/layout/radial4"/>
    <dgm:cxn modelId="{B6016A5F-4723-42ED-A22C-083603C415EC}" type="presOf" srcId="{66DA4D5B-2A9D-4049-8BF1-D42BDD5C20CB}" destId="{44AFF762-989D-4CC5-8803-F39136FFF0F1}" srcOrd="0" destOrd="0" presId="urn:microsoft.com/office/officeart/2005/8/layout/radial4"/>
    <dgm:cxn modelId="{A1A20BBF-131A-4F5F-9700-A01547A2C3DF}" type="presOf" srcId="{9F8DBC55-04FB-43FB-8B14-E5A57F8742BD}" destId="{E1A38620-A786-49E5-92BC-B108CB1AB8D1}" srcOrd="0" destOrd="0" presId="urn:microsoft.com/office/officeart/2005/8/layout/radial4"/>
    <dgm:cxn modelId="{8E8674E8-9FD4-47D0-9B4B-21DDB6C51A38}" srcId="{08896846-8632-4E41-8F6F-1D7E570472D3}" destId="{9F8DBC55-04FB-43FB-8B14-E5A57F8742BD}" srcOrd="0" destOrd="0" parTransId="{66DA4D5B-2A9D-4049-8BF1-D42BDD5C20CB}" sibTransId="{E63B6C72-120A-401A-85D5-3065DFAE9EF5}"/>
    <dgm:cxn modelId="{92BCB8D8-C1CC-4E69-A153-15A476DDFBBB}" type="presOf" srcId="{08896846-8632-4E41-8F6F-1D7E570472D3}" destId="{5C7133A6-AEC9-4B8A-B380-AC7DC567493B}" srcOrd="0" destOrd="0" presId="urn:microsoft.com/office/officeart/2005/8/layout/radial4"/>
    <dgm:cxn modelId="{C7BD7C8C-C217-402D-8ACD-D204BEB9EB3B}" srcId="{E8CCF9F4-EB64-426C-A57F-7D3F93B508C3}" destId="{08896846-8632-4E41-8F6F-1D7E570472D3}" srcOrd="0" destOrd="0" parTransId="{3533F3D9-4591-491B-8722-672B9BA5AA54}" sibTransId="{E980E54E-508C-41BA-A530-DF7D5F06C4E8}"/>
    <dgm:cxn modelId="{65598596-78A0-4935-9ACC-201412D075B9}" type="presOf" srcId="{25A5AE94-8100-40CB-A829-393DD5728187}" destId="{08C78DBC-A0A2-4AF9-91F8-F0112B18DA7A}" srcOrd="0" destOrd="0" presId="urn:microsoft.com/office/officeart/2005/8/layout/radial4"/>
    <dgm:cxn modelId="{55C2B371-2FFA-4E5B-82B9-015DF10B6D4B}" srcId="{08896846-8632-4E41-8F6F-1D7E570472D3}" destId="{25A5AE94-8100-40CB-A829-393DD5728187}" srcOrd="1" destOrd="0" parTransId="{32C712FC-1FCF-4D18-A186-5EE83A2E5A24}" sibTransId="{C96C3CE2-188C-42E8-AE01-31AA564D7775}"/>
    <dgm:cxn modelId="{68695800-20D7-4148-AACD-9A08541E72B4}" type="presParOf" srcId="{6676FA1B-D1F2-4BA1-B85F-77D98938E349}" destId="{5C7133A6-AEC9-4B8A-B380-AC7DC567493B}" srcOrd="0" destOrd="0" presId="urn:microsoft.com/office/officeart/2005/8/layout/radial4"/>
    <dgm:cxn modelId="{62A970BC-A725-49A4-A413-7E64BA737114}" type="presParOf" srcId="{6676FA1B-D1F2-4BA1-B85F-77D98938E349}" destId="{44AFF762-989D-4CC5-8803-F39136FFF0F1}" srcOrd="1" destOrd="0" presId="urn:microsoft.com/office/officeart/2005/8/layout/radial4"/>
    <dgm:cxn modelId="{4F728C79-E8BB-4CBC-8625-96FD9A155101}" type="presParOf" srcId="{6676FA1B-D1F2-4BA1-B85F-77D98938E349}" destId="{E1A38620-A786-49E5-92BC-B108CB1AB8D1}" srcOrd="2" destOrd="0" presId="urn:microsoft.com/office/officeart/2005/8/layout/radial4"/>
    <dgm:cxn modelId="{9FA225F7-984B-4E0A-9BAD-D95F02BF568D}" type="presParOf" srcId="{6676FA1B-D1F2-4BA1-B85F-77D98938E349}" destId="{63B67E55-536F-418D-AC15-6650AFE1065C}" srcOrd="3" destOrd="0" presId="urn:microsoft.com/office/officeart/2005/8/layout/radial4"/>
    <dgm:cxn modelId="{114A2F1F-B0D9-468A-A9C2-B235F71ADA1F}" type="presParOf" srcId="{6676FA1B-D1F2-4BA1-B85F-77D98938E349}" destId="{08C78DBC-A0A2-4AF9-91F8-F0112B18DA7A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C9882-4ECF-45B0-B5FC-115BACB99D3F}">
      <dsp:nvSpPr>
        <dsp:cNvPr id="0" name=""/>
        <dsp:cNvSpPr/>
      </dsp:nvSpPr>
      <dsp:spPr>
        <a:xfrm>
          <a:off x="1191562" y="765"/>
          <a:ext cx="1013283" cy="506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Onukolpo website</a:t>
          </a:r>
        </a:p>
      </dsp:txBody>
      <dsp:txXfrm>
        <a:off x="1206401" y="15604"/>
        <a:ext cx="983605" cy="476963"/>
      </dsp:txXfrm>
    </dsp:sp>
    <dsp:sp modelId="{048087DE-8507-4CC7-B21A-F4F355C947BC}">
      <dsp:nvSpPr>
        <dsp:cNvPr id="0" name=""/>
        <dsp:cNvSpPr/>
      </dsp:nvSpPr>
      <dsp:spPr>
        <a:xfrm rot="3600000">
          <a:off x="1852341" y="890507"/>
          <a:ext cx="528980" cy="177324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905538" y="925972"/>
        <a:ext cx="422586" cy="106394"/>
      </dsp:txXfrm>
    </dsp:sp>
    <dsp:sp modelId="{697644BC-7829-49F8-9058-16198B61CC99}">
      <dsp:nvSpPr>
        <dsp:cNvPr id="0" name=""/>
        <dsp:cNvSpPr/>
      </dsp:nvSpPr>
      <dsp:spPr>
        <a:xfrm>
          <a:off x="2028816" y="1450932"/>
          <a:ext cx="1013283" cy="506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Admin</a:t>
          </a:r>
        </a:p>
      </dsp:txBody>
      <dsp:txXfrm>
        <a:off x="2043655" y="1465771"/>
        <a:ext cx="983605" cy="476963"/>
      </dsp:txXfrm>
    </dsp:sp>
    <dsp:sp modelId="{C7C2EC33-4514-4140-A839-53DD1F90AE76}">
      <dsp:nvSpPr>
        <dsp:cNvPr id="0" name=""/>
        <dsp:cNvSpPr/>
      </dsp:nvSpPr>
      <dsp:spPr>
        <a:xfrm rot="10800000">
          <a:off x="1433713" y="1615591"/>
          <a:ext cx="528980" cy="177324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1486910" y="1651056"/>
        <a:ext cx="422586" cy="106394"/>
      </dsp:txXfrm>
    </dsp:sp>
    <dsp:sp modelId="{178F01B0-2E59-4947-8C0E-7FC546524BB4}">
      <dsp:nvSpPr>
        <dsp:cNvPr id="0" name=""/>
        <dsp:cNvSpPr/>
      </dsp:nvSpPr>
      <dsp:spPr>
        <a:xfrm>
          <a:off x="354307" y="1450932"/>
          <a:ext cx="1013283" cy="506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Customer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(User_info)</a:t>
          </a:r>
        </a:p>
      </dsp:txBody>
      <dsp:txXfrm>
        <a:off x="369146" y="1465771"/>
        <a:ext cx="983605" cy="476963"/>
      </dsp:txXfrm>
    </dsp:sp>
    <dsp:sp modelId="{C27088CA-C25F-4159-A936-D37C51AF04B3}">
      <dsp:nvSpPr>
        <dsp:cNvPr id="0" name=""/>
        <dsp:cNvSpPr/>
      </dsp:nvSpPr>
      <dsp:spPr>
        <a:xfrm rot="18000000">
          <a:off x="1015086" y="890507"/>
          <a:ext cx="528980" cy="177324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068283" y="925972"/>
        <a:ext cx="422586" cy="106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41B18-8E23-4170-A0D5-FF70604E27A3}">
      <dsp:nvSpPr>
        <dsp:cNvPr id="0" name=""/>
        <dsp:cNvSpPr/>
      </dsp:nvSpPr>
      <dsp:spPr>
        <a:xfrm>
          <a:off x="3975" y="24348"/>
          <a:ext cx="837592" cy="774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Categories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+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Brands</a:t>
          </a:r>
        </a:p>
      </dsp:txBody>
      <dsp:txXfrm>
        <a:off x="26661" y="47034"/>
        <a:ext cx="792220" cy="729181"/>
      </dsp:txXfrm>
    </dsp:sp>
    <dsp:sp modelId="{9266D83D-E7EE-40BB-9C93-CA31B2CB3999}">
      <dsp:nvSpPr>
        <dsp:cNvPr id="0" name=""/>
        <dsp:cNvSpPr/>
      </dsp:nvSpPr>
      <dsp:spPr>
        <a:xfrm>
          <a:off x="901619" y="337161"/>
          <a:ext cx="127309" cy="1489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901619" y="366946"/>
        <a:ext cx="89116" cy="89357"/>
      </dsp:txXfrm>
    </dsp:sp>
    <dsp:sp modelId="{E326008F-25AE-45C7-8A05-8E6C27602F5C}">
      <dsp:nvSpPr>
        <dsp:cNvPr id="0" name=""/>
        <dsp:cNvSpPr/>
      </dsp:nvSpPr>
      <dsp:spPr>
        <a:xfrm>
          <a:off x="1081774" y="24348"/>
          <a:ext cx="790776" cy="774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Products</a:t>
          </a:r>
        </a:p>
      </dsp:txBody>
      <dsp:txXfrm>
        <a:off x="1104460" y="47034"/>
        <a:ext cx="745404" cy="729181"/>
      </dsp:txXfrm>
    </dsp:sp>
    <dsp:sp modelId="{778D5BBC-64C5-4602-800A-16CBA85F7861}">
      <dsp:nvSpPr>
        <dsp:cNvPr id="0" name=""/>
        <dsp:cNvSpPr/>
      </dsp:nvSpPr>
      <dsp:spPr>
        <a:xfrm>
          <a:off x="1932602" y="337161"/>
          <a:ext cx="127309" cy="1489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932602" y="366946"/>
        <a:ext cx="89116" cy="89357"/>
      </dsp:txXfrm>
    </dsp:sp>
    <dsp:sp modelId="{9944AEDF-0A77-4F89-B830-9C647D82C28B}">
      <dsp:nvSpPr>
        <dsp:cNvPr id="0" name=""/>
        <dsp:cNvSpPr/>
      </dsp:nvSpPr>
      <dsp:spPr>
        <a:xfrm>
          <a:off x="2112756" y="24348"/>
          <a:ext cx="600515" cy="774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Cart</a:t>
          </a:r>
        </a:p>
      </dsp:txBody>
      <dsp:txXfrm>
        <a:off x="2130344" y="41936"/>
        <a:ext cx="565339" cy="739377"/>
      </dsp:txXfrm>
    </dsp:sp>
    <dsp:sp modelId="{EEF6709A-2EC2-4EA0-8305-B63263A52833}">
      <dsp:nvSpPr>
        <dsp:cNvPr id="0" name=""/>
        <dsp:cNvSpPr/>
      </dsp:nvSpPr>
      <dsp:spPr>
        <a:xfrm>
          <a:off x="2773323" y="337161"/>
          <a:ext cx="127309" cy="1489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773323" y="366946"/>
        <a:ext cx="89116" cy="89357"/>
      </dsp:txXfrm>
    </dsp:sp>
    <dsp:sp modelId="{B35BE5B4-BCAF-41FF-A621-D61F1C5D1F8D}">
      <dsp:nvSpPr>
        <dsp:cNvPr id="0" name=""/>
        <dsp:cNvSpPr/>
      </dsp:nvSpPr>
      <dsp:spPr>
        <a:xfrm>
          <a:off x="2953478" y="24348"/>
          <a:ext cx="600515" cy="774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Orders</a:t>
          </a:r>
        </a:p>
      </dsp:txBody>
      <dsp:txXfrm>
        <a:off x="2971066" y="41936"/>
        <a:ext cx="565339" cy="7393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BAD2D-111B-4C55-B950-1E37B1A17AA5}">
      <dsp:nvSpPr>
        <dsp:cNvPr id="0" name=""/>
        <dsp:cNvSpPr/>
      </dsp:nvSpPr>
      <dsp:spPr>
        <a:xfrm rot="5400000">
          <a:off x="-266398" y="270060"/>
          <a:ext cx="1775990" cy="124319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+mn-lt"/>
              <a:cs typeface="Times New Roman" panose="02020603050405020304" pitchFamily="18" charset="0"/>
            </a:rPr>
            <a:t>Hardwares</a:t>
          </a:r>
          <a:endParaRPr lang="en-US" sz="2000" kern="1200" dirty="0">
            <a:latin typeface="+mn-lt"/>
            <a:cs typeface="Times New Roman" panose="02020603050405020304" pitchFamily="18" charset="0"/>
          </a:endParaRPr>
        </a:p>
      </dsp:txBody>
      <dsp:txXfrm rot="-5400000">
        <a:off x="1" y="625259"/>
        <a:ext cx="1243193" cy="532797"/>
      </dsp:txXfrm>
    </dsp:sp>
    <dsp:sp modelId="{C5F349D2-A75F-4D7D-A60A-DF3486D9BE4E}">
      <dsp:nvSpPr>
        <dsp:cNvPr id="0" name=""/>
        <dsp:cNvSpPr/>
      </dsp:nvSpPr>
      <dsp:spPr>
        <a:xfrm rot="5400000">
          <a:off x="1913168" y="-643710"/>
          <a:ext cx="1154393" cy="24943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114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Font typeface="Arial" panose="020B0604020202020204" pitchFamily="34" charset="0"/>
            <a:buChar char="••"/>
          </a:pPr>
          <a:r>
            <a:rPr lang="en-US" sz="1800" kern="1200" dirty="0" smtClean="0">
              <a:latin typeface="+mn-lt"/>
              <a:cs typeface="Times New Roman" panose="02020603050405020304" pitchFamily="18" charset="0"/>
            </a:rPr>
            <a:t>Computer</a:t>
          </a:r>
          <a:endParaRPr lang="en-US" sz="1800" b="0" kern="1200" dirty="0">
            <a:latin typeface="+mn-lt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114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Font typeface="Arial" panose="020B0604020202020204" pitchFamily="34" charset="0"/>
            <a:buChar char="••"/>
          </a:pPr>
          <a:r>
            <a:rPr lang="en-US" sz="1800" b="0" kern="1200" dirty="0" smtClean="0">
              <a:latin typeface="+mn-lt"/>
              <a:cs typeface="Times New Roman" panose="02020603050405020304" pitchFamily="18" charset="0"/>
            </a:rPr>
            <a:t>Laptop</a:t>
          </a:r>
          <a:endParaRPr lang="en-US" sz="1800" b="0" kern="1200" dirty="0">
            <a:latin typeface="+mn-lt"/>
            <a:cs typeface="Times New Roman" panose="02020603050405020304" pitchFamily="18" charset="0"/>
          </a:endParaRPr>
        </a:p>
      </dsp:txBody>
      <dsp:txXfrm rot="-5400000">
        <a:off x="1243194" y="82617"/>
        <a:ext cx="2437990" cy="1041687"/>
      </dsp:txXfrm>
    </dsp:sp>
    <dsp:sp modelId="{96F45A55-DF8A-404B-A161-9416EA9225D5}">
      <dsp:nvSpPr>
        <dsp:cNvPr id="0" name=""/>
        <dsp:cNvSpPr/>
      </dsp:nvSpPr>
      <dsp:spPr>
        <a:xfrm rot="5400000">
          <a:off x="-266398" y="1754954"/>
          <a:ext cx="1775990" cy="124319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+mn-lt"/>
              <a:cs typeface="Times New Roman" panose="02020603050405020304" pitchFamily="18" charset="0"/>
            </a:rPr>
            <a:t>Softwares</a:t>
          </a:r>
          <a:r>
            <a:rPr lang="en-US" sz="2000" kern="1200" dirty="0" smtClean="0">
              <a:latin typeface="+mn-lt"/>
              <a:cs typeface="Times New Roman" panose="02020603050405020304" pitchFamily="18" charset="0"/>
            </a:rPr>
            <a:t> &amp; Languages</a:t>
          </a:r>
          <a:endParaRPr lang="en-US" sz="2000" kern="1200" dirty="0">
            <a:latin typeface="+mn-lt"/>
            <a:cs typeface="Times New Roman" panose="02020603050405020304" pitchFamily="18" charset="0"/>
          </a:endParaRPr>
        </a:p>
      </dsp:txBody>
      <dsp:txXfrm rot="-5400000">
        <a:off x="1" y="2110153"/>
        <a:ext cx="1243193" cy="532797"/>
      </dsp:txXfrm>
    </dsp:sp>
    <dsp:sp modelId="{FF1B3B74-44F7-45C9-9B1D-CADBA022E832}">
      <dsp:nvSpPr>
        <dsp:cNvPr id="0" name=""/>
        <dsp:cNvSpPr/>
      </dsp:nvSpPr>
      <dsp:spPr>
        <a:xfrm rot="5400000">
          <a:off x="1912864" y="818884"/>
          <a:ext cx="1155000" cy="24943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114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•"/>
          </a:pPr>
          <a:r>
            <a:rPr lang="en-US" sz="1800" kern="1200" dirty="0" err="1" smtClean="0">
              <a:latin typeface="+mn-lt"/>
              <a:cs typeface="Times New Roman" panose="02020603050405020304" pitchFamily="18" charset="0"/>
            </a:rPr>
            <a:t>HTML,CSS,Bootstrap</a:t>
          </a:r>
          <a:r>
            <a:rPr lang="en-US" sz="1800" kern="1200" dirty="0" smtClean="0">
              <a:latin typeface="+mn-lt"/>
              <a:cs typeface="Times New Roman" panose="02020603050405020304" pitchFamily="18" charset="0"/>
            </a:rPr>
            <a:t>, </a:t>
          </a:r>
          <a:r>
            <a:rPr lang="en-US" sz="1800" kern="1200" dirty="0" err="1" smtClean="0">
              <a:latin typeface="+mn-lt"/>
              <a:cs typeface="Times New Roman" panose="02020603050405020304" pitchFamily="18" charset="0"/>
            </a:rPr>
            <a:t>Javascript,PHP</a:t>
          </a:r>
          <a:endParaRPr lang="en-US" sz="1800" kern="1200" dirty="0">
            <a:latin typeface="+mn-lt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114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•"/>
          </a:pPr>
          <a:r>
            <a:rPr lang="en-US" sz="1800" kern="1200" dirty="0" smtClean="0">
              <a:latin typeface="+mn-lt"/>
              <a:cs typeface="Times New Roman" panose="02020603050405020304" pitchFamily="18" charset="0"/>
            </a:rPr>
            <a:t>XAMPP</a:t>
          </a:r>
          <a:endParaRPr lang="en-US" sz="1800" kern="1200" dirty="0">
            <a:latin typeface="+mn-lt"/>
            <a:cs typeface="Times New Roman" panose="02020603050405020304" pitchFamily="18" charset="0"/>
          </a:endParaRPr>
        </a:p>
      </dsp:txBody>
      <dsp:txXfrm rot="-5400000">
        <a:off x="1243193" y="1544937"/>
        <a:ext cx="2437961" cy="1042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089D5-0DBF-4954-A106-27F67A16A18F}">
      <dsp:nvSpPr>
        <dsp:cNvPr id="0" name=""/>
        <dsp:cNvSpPr/>
      </dsp:nvSpPr>
      <dsp:spPr>
        <a:xfrm>
          <a:off x="337403" y="481218"/>
          <a:ext cx="2791358" cy="2365101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D62C6E9-06EF-4ED5-B376-03E2377C62A8}">
      <dsp:nvSpPr>
        <dsp:cNvPr id="0" name=""/>
        <dsp:cNvSpPr/>
      </dsp:nvSpPr>
      <dsp:spPr>
        <a:xfrm>
          <a:off x="337403" y="30244"/>
          <a:ext cx="2791358" cy="407261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admin </a:t>
          </a:r>
          <a:endParaRPr lang="en-US" sz="1800" kern="1200" dirty="0"/>
        </a:p>
      </dsp:txBody>
      <dsp:txXfrm>
        <a:off x="337403" y="30244"/>
        <a:ext cx="2791358" cy="407261"/>
      </dsp:txXfrm>
    </dsp:sp>
    <dsp:sp modelId="{24958B59-2F19-4C87-BF7E-9F60470CD27E}">
      <dsp:nvSpPr>
        <dsp:cNvPr id="0" name=""/>
        <dsp:cNvSpPr/>
      </dsp:nvSpPr>
      <dsp:spPr>
        <a:xfrm>
          <a:off x="3309386" y="480650"/>
          <a:ext cx="1870014" cy="931755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00F155C-087B-4DFB-89BB-9DC06A7C849F}">
      <dsp:nvSpPr>
        <dsp:cNvPr id="0" name=""/>
        <dsp:cNvSpPr/>
      </dsp:nvSpPr>
      <dsp:spPr>
        <a:xfrm>
          <a:off x="3295094" y="56406"/>
          <a:ext cx="1873755" cy="407261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brands</a:t>
          </a:r>
          <a:endParaRPr lang="en-US" sz="1800" kern="1200" dirty="0"/>
        </a:p>
      </dsp:txBody>
      <dsp:txXfrm>
        <a:off x="3295094" y="56406"/>
        <a:ext cx="1873755" cy="407261"/>
      </dsp:txXfrm>
    </dsp:sp>
    <dsp:sp modelId="{364737E0-94FD-49D9-AB13-26DCC2562D23}">
      <dsp:nvSpPr>
        <dsp:cNvPr id="0" name=""/>
        <dsp:cNvSpPr/>
      </dsp:nvSpPr>
      <dsp:spPr>
        <a:xfrm>
          <a:off x="3261321" y="2025095"/>
          <a:ext cx="1950015" cy="894552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EB98022-13C7-473E-8D18-B256088968CC}">
      <dsp:nvSpPr>
        <dsp:cNvPr id="0" name=""/>
        <dsp:cNvSpPr/>
      </dsp:nvSpPr>
      <dsp:spPr>
        <a:xfrm>
          <a:off x="3298041" y="1600850"/>
          <a:ext cx="1848772" cy="423673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categories</a:t>
          </a:r>
          <a:endParaRPr lang="en-US" sz="1800" kern="1200" dirty="0"/>
        </a:p>
      </dsp:txBody>
      <dsp:txXfrm>
        <a:off x="3298041" y="1600850"/>
        <a:ext cx="1848772" cy="4236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133A6-AEC9-4B8A-B380-AC7DC567493B}">
      <dsp:nvSpPr>
        <dsp:cNvPr id="0" name=""/>
        <dsp:cNvSpPr/>
      </dsp:nvSpPr>
      <dsp:spPr>
        <a:xfrm>
          <a:off x="1577117" y="1200971"/>
          <a:ext cx="1371234" cy="1441477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Onukolpo</a:t>
          </a:r>
          <a:endParaRPr lang="en-US" sz="1600" kern="1200" dirty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E-commerce website</a:t>
          </a:r>
        </a:p>
      </dsp:txBody>
      <dsp:txXfrm>
        <a:off x="1777930" y="1412070"/>
        <a:ext cx="969608" cy="1019279"/>
      </dsp:txXfrm>
    </dsp:sp>
    <dsp:sp modelId="{44AFF762-989D-4CC5-8803-F39136FFF0F1}">
      <dsp:nvSpPr>
        <dsp:cNvPr id="0" name=""/>
        <dsp:cNvSpPr/>
      </dsp:nvSpPr>
      <dsp:spPr>
        <a:xfrm rot="12900000">
          <a:off x="641426" y="987999"/>
          <a:ext cx="1186076" cy="41082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A38620-A786-49E5-92BC-B108CB1AB8D1}">
      <dsp:nvSpPr>
        <dsp:cNvPr id="0" name=""/>
        <dsp:cNvSpPr/>
      </dsp:nvSpPr>
      <dsp:spPr>
        <a:xfrm>
          <a:off x="139734" y="475282"/>
          <a:ext cx="1048511" cy="6539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Admin</a:t>
          </a:r>
        </a:p>
      </dsp:txBody>
      <dsp:txXfrm>
        <a:off x="158888" y="494436"/>
        <a:ext cx="1010203" cy="615642"/>
      </dsp:txXfrm>
    </dsp:sp>
    <dsp:sp modelId="{63B67E55-536F-418D-AC15-6650AFE1065C}">
      <dsp:nvSpPr>
        <dsp:cNvPr id="0" name=""/>
        <dsp:cNvSpPr/>
      </dsp:nvSpPr>
      <dsp:spPr>
        <a:xfrm rot="19500000">
          <a:off x="2697966" y="994375"/>
          <a:ext cx="1186076" cy="41082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C78DBC-A0A2-4AF9-91F8-F0112B18DA7A}">
      <dsp:nvSpPr>
        <dsp:cNvPr id="0" name=""/>
        <dsp:cNvSpPr/>
      </dsp:nvSpPr>
      <dsp:spPr>
        <a:xfrm>
          <a:off x="3295633" y="447762"/>
          <a:ext cx="1131688" cy="7089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Customer</a:t>
          </a:r>
        </a:p>
      </dsp:txBody>
      <dsp:txXfrm>
        <a:off x="3316399" y="468528"/>
        <a:ext cx="1090156" cy="667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0BBEF90-EE40-4892-A593-4B62A1C3E4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32B89-C2BC-4BE9-8AA6-1ABF312BAC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49763-FF9F-43FA-B4E5-C61EBBC936F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D5384-6A0B-4BD8-938C-2070E8A987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4DFA5-FBF4-4970-9347-F5F8890011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73031-7D4C-47D5-9E66-B172D9A17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345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B37D7-B685-4A01-B35C-D2FE77DECFC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54C9D-C463-4699-A066-4C12EC31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2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of them make </a:t>
            </a:r>
            <a:r>
              <a:rPr lang="en-US" dirty="0" err="1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monipuri</a:t>
            </a:r>
            <a:r>
              <a:rPr lang="en-US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Shari or </a:t>
            </a:r>
            <a:r>
              <a:rPr lang="en-US" dirty="0" err="1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Jamalpuri</a:t>
            </a:r>
            <a:r>
              <a:rPr lang="en-US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Bedsheet </a:t>
            </a:r>
            <a:r>
              <a:rPr lang="en-US" dirty="0" err="1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but these items are only available in specific places only.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products can be bought worldwide and we can get international currency also by exporting these items. There are many e-commerce website which is currently available but the main problem is this available websites are not mobile friendly for the sellers. </a:t>
            </a:r>
            <a:endParaRPr lang="en-I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54C9D-C463-4699-A066-4C12EC3193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5E38-A425-4356-B727-60D63C128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9850A-DAEB-4D38-902F-6296547F1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18A58-3803-4DD8-82C4-3A6F6EAD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F074-8713-426D-A844-2269EC0CC7D8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8DEB3-C75E-422E-8E45-848DF057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B041E-F837-4ABC-9B76-532A5252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CA5E-7A3A-4C6F-9EEE-EC764BBC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6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1E32-A439-4592-9175-A66A5C23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29780-B21A-42CD-9AE4-29B13E488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26CA3-D1B7-4742-A42E-DD6517FA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DE70-F51C-408D-A949-87CF54E8EF04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C4196-ABE4-4DCD-8EDF-5F4DCD4B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0BA2E-1055-441E-BABD-03F39F54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CA5E-7A3A-4C6F-9EEE-EC764BBC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3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336AC-072D-4014-8659-05BB73372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56670-B71A-475D-B027-B338E5FA3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E322-80B7-4EF3-A444-6E042739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CB4B-BEA8-41FB-8FCF-C3F60DC5555F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B059C-5415-4BE8-B94E-3CBEEC46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64427-F1D3-4834-9086-50057E80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CA5E-7A3A-4C6F-9EEE-EC764BBC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4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FC52-4F8F-4D41-AA95-41EAED9D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1E53-78C8-4A8A-9098-C1CC7B612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FBC2C-69B4-412E-8FF9-F1079083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4DADE-4676-450F-A0E0-E561D59A0254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5D4F4-9FE7-472C-AC1F-5BCAEF38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B6D3-61E2-4FC1-86D7-FACCD41D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CA5E-7A3A-4C6F-9EEE-EC764BBC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6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2114-94FD-443B-8144-9283B6BC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8ED5F-FD91-48A7-B4EC-4885F40C4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7F4A-9FB9-4FBD-AD87-3507F9EC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2114-0B53-4000-A2C6-216EDEB2C10A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7E6EE-0DF5-4AC9-8FE2-574BC096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652A7-D2C1-4F66-AE7A-74740091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CA5E-7A3A-4C6F-9EEE-EC764BBC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925C-2BBF-4F1F-B46D-84A43F07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1AEA-80FC-489B-AF90-496FCDBF7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DD54C-B0BC-46E0-BAC2-DC1F78BDF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61339-50AF-4A08-8639-9EF58125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19D4-BAA3-4EC4-9CBC-8EC58DDA584B}" type="datetime1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FCD0A-0BE7-4492-8CF2-5953F611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20B79-7FD3-46C2-976E-F1D1939B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CA5E-7A3A-4C6F-9EEE-EC764BBC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0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C421-41EA-4BD1-B1DC-597707EC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B8083-79A2-4229-ABA1-621D84D1E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61139-F4C5-4420-B127-BE7C3662B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911AB-18EF-4D60-AC0D-E270BCA95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AC6B1-8000-4CC9-9E7A-8B996FADA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ED92D-02A2-49AF-9C7F-FE505DE4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937B-1705-4EA3-B245-8306C6C51ACB}" type="datetime1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C6071-5A7D-46C0-BD6A-5E79E2F2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9C045-840C-493B-8619-C515D923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CA5E-7A3A-4C6F-9EEE-EC764BBC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7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476D-CBBA-4E36-A89A-66445871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71AC14-7D8C-4F42-9C4A-3A8B4412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E024-63BD-4D8C-A194-B3FA6D580FEF}" type="datetime1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678E1-A991-4680-883D-8F8703C5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77FB7-F10A-41BD-BD6C-89F62023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CA5E-7A3A-4C6F-9EEE-EC764BBC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3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B8E46-9155-489A-944D-7ED57A52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ECC6-ED63-41A2-BC0C-9EDF3D63FE59}" type="datetime1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8D308-70E4-413E-A3CA-E60D015EA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725C2-5ABF-402E-B8D1-05D2D6B8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CA5E-7A3A-4C6F-9EEE-EC764BBC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8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F40A-4D1C-4D1E-9CA6-D21403AA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0042A-C9FF-4420-A98C-AECE4C88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F6BCB-7CAB-4C34-A252-DA68A5972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5DF49-B6A0-4F6B-8CB3-E3D16BB5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BC28-4974-4FBB-AEC7-EB18A8F2F90A}" type="datetime1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08A6F-5280-46DC-AF48-1E1A8ABD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09E6C-63C8-484F-BABB-C9F9C90E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CA5E-7A3A-4C6F-9EEE-EC764BBC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5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1B5A-DD55-41E9-80E9-364873589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D4837-1B29-4A28-8426-44A27943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C6D9E-27BA-4E62-A454-771F38ED9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F3D16-1883-4DA1-B4B0-6CD45FBA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594-1C74-4AD2-8E49-82859502DD9B}" type="datetime1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9C76B-9BB7-4AE5-A933-FB4D3AF9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DC6FE-E793-43DE-B807-A31B1A6E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CA5E-7A3A-4C6F-9EEE-EC764BBC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9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83EDC-1A51-4BCF-90E9-08A2F1BAC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1E29B-73E1-451A-AE19-69A6AA4E8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86ED1-8EBA-4C76-A36E-D112B2601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4E2F9-2313-4322-81FA-954771F4D019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A343B-C7B6-402A-A1E9-BA30ADFC4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7A7DB-A5FB-4ABF-8277-79B00912B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FCA5E-7A3A-4C6F-9EEE-EC764BBC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1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aptol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Data" Target="../diagrams/data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5.png"/><Relationship Id="rId17" Type="http://schemas.microsoft.com/office/2007/relationships/diagramDrawing" Target="../diagrams/drawing3.xml"/><Relationship Id="rId2" Type="http://schemas.openxmlformats.org/officeDocument/2006/relationships/diagramData" Target="../diagrams/data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QuickStyle" Target="../diagrams/quickStyle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7785B3-738C-4F4E-8C85-CCC530850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228" y="304368"/>
            <a:ext cx="11476652" cy="47069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70C0"/>
                </a:solidFill>
                <a:cs typeface="Arial" pitchFamily="34" charset="0"/>
              </a:rPr>
              <a:t>ONUKOLPO: E-COMMERCE MANAGEMENT SYSTEM FOR UNPRIVILEGED WOMEN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69D06A-6E05-4BAA-A836-AC5CA1B980F8}"/>
                  </a:ext>
                </a:extLst>
              </p:cNvPr>
              <p:cNvSpPr txBox="1"/>
              <p:nvPr/>
            </p:nvSpPr>
            <p:spPr>
              <a:xfrm>
                <a:off x="3438524" y="2277180"/>
                <a:ext cx="5314951" cy="16927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2000" dirty="0" smtClean="0">
                    <a:cs typeface="Times New Roman" panose="02020603050405020304" pitchFamily="18" charset="0"/>
                  </a:rPr>
                  <a:t>Presented by</a:t>
                </a:r>
              </a:p>
              <a:p>
                <a:pPr algn="ctr">
                  <a:defRPr/>
                </a:pPr>
                <a:r>
                  <a:rPr lang="en-US" sz="2000" b="1" dirty="0">
                    <a:cs typeface="Times New Roman" panose="02020603050405020304" pitchFamily="18" charset="0"/>
                  </a:rPr>
                  <a:t>Nabila Hoque</a:t>
                </a:r>
              </a:p>
              <a:p>
                <a:pPr algn="ctr">
                  <a:defRPr/>
                </a:pPr>
                <a:r>
                  <a:rPr lang="en-US" sz="2000" dirty="0" smtClean="0">
                    <a:cs typeface="Times New Roman" panose="02020603050405020304" pitchFamily="18" charset="0"/>
                  </a:rPr>
                  <a:t>Roll </a:t>
                </a:r>
                <a:r>
                  <a:rPr lang="en-US" sz="2000" dirty="0">
                    <a:cs typeface="Times New Roman" panose="02020603050405020304" pitchFamily="18" charset="0"/>
                  </a:rPr>
                  <a:t>No.: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PGD1735</a:t>
                </a:r>
              </a:p>
              <a:p>
                <a:pPr algn="ctr">
                  <a:defRPr/>
                </a:pPr>
                <a:r>
                  <a:rPr lang="en-US" sz="2000" dirty="0">
                    <a:cs typeface="Times New Roman" panose="02020603050405020304" pitchFamily="18" charset="0"/>
                  </a:rPr>
                  <a:t>Reg. No.: 17671, Session: </a:t>
                </a:r>
                <a:r>
                  <a:rPr lang="en-US" sz="2000" dirty="0" smtClean="0">
                    <a:cs typeface="Times New Roman" panose="02020603050405020304" pitchFamily="18" charset="0"/>
                  </a:rPr>
                  <a:t>2021-22</a:t>
                </a:r>
              </a:p>
              <a:p>
                <a:pPr algn="ctr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17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Batch</m:t>
                    </m:r>
                  </m:oMath>
                </a14:m>
                <a:r>
                  <a:rPr lang="en-US" sz="2000" dirty="0" smtClean="0">
                    <a:cs typeface="Times New Roman" panose="02020603050405020304" pitchFamily="18" charset="0"/>
                  </a:rPr>
                  <a:t>,PGD in ICT</a:t>
                </a:r>
                <a:endParaRPr lang="en-US" sz="2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69D06A-6E05-4BAA-A836-AC5CA1B98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524" y="2277180"/>
                <a:ext cx="5314951" cy="1692771"/>
              </a:xfrm>
              <a:prstGeom prst="rect">
                <a:avLst/>
              </a:prstGeom>
              <a:blipFill>
                <a:blip r:embed="rId2"/>
                <a:stretch>
                  <a:fillRect t="-2166" b="-28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9">
            <a:extLst>
              <a:ext uri="{FF2B5EF4-FFF2-40B4-BE49-F238E27FC236}">
                <a16:creationId xmlns:a16="http://schemas.microsoft.com/office/drawing/2014/main" id="{E6CD475A-E4CD-4F6B-8DAD-824A11861E7E}"/>
              </a:ext>
            </a:extLst>
          </p:cNvPr>
          <p:cNvSpPr/>
          <p:nvPr/>
        </p:nvSpPr>
        <p:spPr>
          <a:xfrm>
            <a:off x="3267074" y="5617262"/>
            <a:ext cx="5942239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626269">
              <a:buSzPct val="65000"/>
              <a:defRPr/>
            </a:pPr>
            <a:r>
              <a:rPr lang="en-US" sz="2000" b="1" kern="0" dirty="0" smtClean="0">
                <a:solidFill>
                  <a:schemeClr val="tx1"/>
                </a:solidFill>
                <a:cs typeface="Arial" pitchFamily="34" charset="0"/>
              </a:rPr>
              <a:t>Department </a:t>
            </a:r>
            <a:r>
              <a:rPr lang="en-US" sz="2000" b="1" kern="0" dirty="0">
                <a:solidFill>
                  <a:schemeClr val="tx1"/>
                </a:solidFill>
                <a:cs typeface="Arial" pitchFamily="34" charset="0"/>
              </a:rPr>
              <a:t>of Computer Science and Mathematics</a:t>
            </a:r>
          </a:p>
          <a:p>
            <a:pPr algn="ctr" defTabSz="626269">
              <a:buSzPct val="65000"/>
              <a:defRPr/>
            </a:pPr>
            <a:r>
              <a:rPr lang="en-US" sz="2000" b="1" kern="0" dirty="0">
                <a:solidFill>
                  <a:schemeClr val="tx1"/>
                </a:solidFill>
                <a:cs typeface="Arial" pitchFamily="34" charset="0"/>
              </a:rPr>
              <a:t>     </a:t>
            </a:r>
            <a:r>
              <a:rPr lang="en-US" sz="2000" b="1" kern="0" dirty="0">
                <a:solidFill>
                  <a:schemeClr val="tx1"/>
                </a:solidFill>
                <a:cs typeface="Times New Roman" panose="02020603050405020304" pitchFamily="18" charset="0"/>
              </a:rPr>
              <a:t>Bangladesh</a:t>
            </a:r>
            <a:r>
              <a:rPr lang="en-US" sz="2000" b="1" kern="0" dirty="0">
                <a:solidFill>
                  <a:schemeClr val="tx1"/>
                </a:solidFill>
                <a:cs typeface="Arial" pitchFamily="34" charset="0"/>
              </a:rPr>
              <a:t> Agricultural University</a:t>
            </a:r>
          </a:p>
          <a:p>
            <a:pPr algn="ctr" defTabSz="626269">
              <a:buSzPct val="65000"/>
              <a:defRPr/>
            </a:pPr>
            <a:r>
              <a:rPr lang="en-US" sz="2000" b="1" kern="0" dirty="0">
                <a:solidFill>
                  <a:schemeClr val="tx1"/>
                </a:solidFill>
                <a:cs typeface="Arial" pitchFamily="34" charset="0"/>
              </a:rPr>
              <a:t>        Mymensingh-2202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843BB2-04C6-4618-8389-AB25C6C8A18F}"/>
              </a:ext>
            </a:extLst>
          </p:cNvPr>
          <p:cNvSpPr txBox="1"/>
          <p:nvPr/>
        </p:nvSpPr>
        <p:spPr>
          <a:xfrm>
            <a:off x="0" y="4148880"/>
            <a:ext cx="609755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0070C0"/>
                </a:solidFill>
                <a:cs typeface="Arial" pitchFamily="34" charset="0"/>
              </a:rPr>
              <a:t>Supervisor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Prof. Dr. Md. </a:t>
            </a:r>
            <a:r>
              <a:rPr lang="en-US" sz="2000" b="1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Rakib</a:t>
            </a:r>
            <a:r>
              <a:rPr lang="en-US" sz="20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Hassan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64998-181F-4BA9-9889-F9076BB9AE4B}"/>
              </a:ext>
            </a:extLst>
          </p:cNvPr>
          <p:cNvSpPr txBox="1"/>
          <p:nvPr/>
        </p:nvSpPr>
        <p:spPr>
          <a:xfrm>
            <a:off x="6777896" y="4148880"/>
            <a:ext cx="4294057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0070C0"/>
                </a:solidFill>
                <a:cs typeface="Arial" pitchFamily="34" charset="0"/>
              </a:rPr>
              <a:t>Co-Supervisor</a:t>
            </a:r>
          </a:p>
          <a:p>
            <a:pPr algn="ctr"/>
            <a:r>
              <a:rPr lang="da-DK" sz="20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Prof. Muhammad Mustagis Billah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2CCCB7-DFB7-4D8C-8C7C-4D680A41F10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775" y="1203240"/>
            <a:ext cx="1146448" cy="98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4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49E6B9-F696-436E-AF10-FE01B6CFEFD1}"/>
              </a:ext>
            </a:extLst>
          </p:cNvPr>
          <p:cNvSpPr txBox="1"/>
          <p:nvPr/>
        </p:nvSpPr>
        <p:spPr>
          <a:xfrm>
            <a:off x="3251665" y="383913"/>
            <a:ext cx="4702628" cy="39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tabLst>
                <a:tab pos="6858000" algn="l"/>
              </a:tabLst>
            </a:pPr>
            <a:r>
              <a:rPr lang="en-US" b="1" dirty="0">
                <a:solidFill>
                  <a:srgbClr val="000000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view</a:t>
            </a:r>
            <a:endParaRPr lang="en-US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chart">
            <a:extLst>
              <a:ext uri="{FF2B5EF4-FFF2-40B4-BE49-F238E27FC236}">
                <a16:creationId xmlns:a16="http://schemas.microsoft.com/office/drawing/2014/main" id="{429D03B3-38B1-4131-943D-A0E8F941E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108" y="2375"/>
            <a:ext cx="3247845" cy="64013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709895C-06C0-41F9-8AA2-428CAAC3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6291"/>
            <a:ext cx="2743200" cy="365125"/>
          </a:xfrm>
        </p:spPr>
        <p:txBody>
          <a:bodyPr/>
          <a:lstStyle/>
          <a:p>
            <a:fld id="{615FCA5E-7A3A-4C6F-9EEE-EC764BBC6DCB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11"/>
          <p:cNvPicPr/>
          <p:nvPr/>
        </p:nvPicPr>
        <p:blipFill rotWithShape="1">
          <a:blip r:embed="rId3"/>
          <a:srcRect l="17136" t="17273" r="735" b="37769"/>
          <a:stretch/>
        </p:blipFill>
        <p:spPr bwMode="auto">
          <a:xfrm>
            <a:off x="405854" y="1092115"/>
            <a:ext cx="5472430" cy="16065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65739" y="2445868"/>
            <a:ext cx="348044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Fig. </a:t>
            </a:r>
            <a:r>
              <a:rPr lang="en-US" b="1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4.5 </a:t>
            </a:r>
            <a:r>
              <a:rPr lang="en-US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Completion page</a:t>
            </a:r>
            <a:endParaRPr lang="en-IN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/>
          <p:nvPr/>
        </p:nvPicPr>
        <p:blipFill rotWithShape="1">
          <a:blip r:embed="rId4"/>
          <a:srcRect l="16374" t="18218" r="1757" b="19321"/>
          <a:stretch/>
        </p:blipFill>
        <p:spPr bwMode="auto">
          <a:xfrm>
            <a:off x="6097477" y="1083327"/>
            <a:ext cx="5444490" cy="22282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6917328" y="3188456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Fig. </a:t>
            </a:r>
            <a:r>
              <a:rPr lang="en-US" b="1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4.6 </a:t>
            </a:r>
            <a:r>
              <a:rPr lang="en-US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Products </a:t>
            </a:r>
            <a:r>
              <a:rPr lang="en-US" b="1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endParaRPr lang="en-IN" dirty="0"/>
          </a:p>
        </p:txBody>
      </p:sp>
      <p:pic>
        <p:nvPicPr>
          <p:cNvPr id="14" name="Picture 13"/>
          <p:cNvPicPr/>
          <p:nvPr/>
        </p:nvPicPr>
        <p:blipFill rotWithShape="1">
          <a:blip r:embed="rId5"/>
          <a:srcRect l="16881" t="19400" r="1639" b="13885"/>
          <a:stretch/>
        </p:blipFill>
        <p:spPr bwMode="auto">
          <a:xfrm>
            <a:off x="405854" y="3052115"/>
            <a:ext cx="5691623" cy="2388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7"/>
          <p:cNvSpPr/>
          <p:nvPr/>
        </p:nvSpPr>
        <p:spPr>
          <a:xfrm>
            <a:off x="1865261" y="5539035"/>
            <a:ext cx="228139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Fig. </a:t>
            </a:r>
            <a:r>
              <a:rPr lang="en-US" b="1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4.7 </a:t>
            </a:r>
            <a:r>
              <a:rPr lang="en-US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Brands </a:t>
            </a:r>
            <a:r>
              <a:rPr lang="en-US" b="1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endParaRPr lang="en-IN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/>
          <p:nvPr/>
        </p:nvPicPr>
        <p:blipFill rotWithShape="1">
          <a:blip r:embed="rId6"/>
          <a:srcRect l="16881" t="18452" r="887" b="14843"/>
          <a:stretch/>
        </p:blipFill>
        <p:spPr bwMode="auto">
          <a:xfrm>
            <a:off x="6250064" y="3617066"/>
            <a:ext cx="5430520" cy="23634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098077" y="5916728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Fig. </a:t>
            </a:r>
            <a:r>
              <a:rPr lang="en-US" b="1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4.8 </a:t>
            </a:r>
            <a:r>
              <a:rPr lang="en-US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 </a:t>
            </a:r>
            <a:r>
              <a:rPr lang="en-US" b="1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29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chart">
            <a:extLst>
              <a:ext uri="{FF2B5EF4-FFF2-40B4-BE49-F238E27FC236}">
                <a16:creationId xmlns:a16="http://schemas.microsoft.com/office/drawing/2014/main" id="{AEF5B081-6B2D-4BEE-BAAA-764DA3B52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930" y="-57770"/>
            <a:ext cx="3247845" cy="640136"/>
          </a:xfrm>
          <a:prstGeom prst="rect">
            <a:avLst/>
          </a:prstGeom>
        </p:spPr>
      </p:pic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A8E7C406-8146-431F-9730-323B5E40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CA5E-7A3A-4C6F-9EEE-EC764BBC6DCB}" type="slidenum">
              <a:rPr lang="en-US" smtClean="0"/>
              <a:t>11</a:t>
            </a:fld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49E6B9-F696-436E-AF10-FE01B6CFEFD1}"/>
              </a:ext>
            </a:extLst>
          </p:cNvPr>
          <p:cNvSpPr txBox="1"/>
          <p:nvPr/>
        </p:nvSpPr>
        <p:spPr>
          <a:xfrm>
            <a:off x="3526970" y="443191"/>
            <a:ext cx="4702628" cy="39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tabLst>
                <a:tab pos="68580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view point</a:t>
            </a:r>
            <a:endParaRPr lang="en-US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2" name="Picture 51"/>
          <p:cNvPicPr/>
          <p:nvPr/>
        </p:nvPicPr>
        <p:blipFill rotWithShape="1">
          <a:blip r:embed="rId3"/>
          <a:srcRect l="1" t="11732" r="881" b="5030"/>
          <a:stretch/>
        </p:blipFill>
        <p:spPr bwMode="auto">
          <a:xfrm>
            <a:off x="361908" y="837081"/>
            <a:ext cx="5410200" cy="2555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1054150" y="3446177"/>
            <a:ext cx="471795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Fig. 4.2.1. Customers view of the front page</a:t>
            </a:r>
            <a:endParaRPr lang="en-IN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3" name="Picture 52"/>
          <p:cNvPicPr/>
          <p:nvPr/>
        </p:nvPicPr>
        <p:blipFill rotWithShape="1">
          <a:blip r:embed="rId4"/>
          <a:srcRect l="16880" t="21998" r="17497" b="10084"/>
          <a:stretch/>
        </p:blipFill>
        <p:spPr bwMode="auto">
          <a:xfrm>
            <a:off x="6353438" y="837081"/>
            <a:ext cx="5444490" cy="3022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7040510" y="3940720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Fig. 4.2.2. Customer registration page</a:t>
            </a:r>
            <a:endParaRPr lang="en-IN" dirty="0"/>
          </a:p>
        </p:txBody>
      </p:sp>
      <p:pic>
        <p:nvPicPr>
          <p:cNvPr id="54" name="Picture 53"/>
          <p:cNvPicPr/>
          <p:nvPr/>
        </p:nvPicPr>
        <p:blipFill>
          <a:blip r:embed="rId5"/>
          <a:stretch>
            <a:fillRect/>
          </a:stretch>
        </p:blipFill>
        <p:spPr>
          <a:xfrm>
            <a:off x="1817304" y="3940720"/>
            <a:ext cx="2890371" cy="2265033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844701" y="6359002"/>
            <a:ext cx="5141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Fig. 4.2.3. Customer log in portal (pop-up view)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232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chart">
            <a:extLst>
              <a:ext uri="{FF2B5EF4-FFF2-40B4-BE49-F238E27FC236}">
                <a16:creationId xmlns:a16="http://schemas.microsoft.com/office/drawing/2014/main" id="{5248047B-E487-4B36-B9DD-38E865BB9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520" y="-25458"/>
            <a:ext cx="3247845" cy="640136"/>
          </a:xfrm>
          <a:prstGeom prst="rect">
            <a:avLst/>
          </a:prstGeom>
        </p:spPr>
      </p:pic>
      <p:sp>
        <p:nvSpPr>
          <p:cNvPr id="7170" name="Slide Number Placeholder 7169">
            <a:extLst>
              <a:ext uri="{FF2B5EF4-FFF2-40B4-BE49-F238E27FC236}">
                <a16:creationId xmlns:a16="http://schemas.microsoft.com/office/drawing/2014/main" id="{13B22928-0E9E-4EFC-A47D-6A5459DC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CA5E-7A3A-4C6F-9EEE-EC764BBC6DCB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68535" y="409237"/>
            <a:ext cx="2505814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tabLst>
                <a:tab pos="6858000" algn="l"/>
              </a:tabLst>
            </a:pPr>
            <a:r>
              <a:rPr lang="en-US" b="1" dirty="0">
                <a:solidFill>
                  <a:srgbClr val="000000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view point</a:t>
            </a:r>
            <a:endParaRPr lang="en-US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/>
          <p:nvPr/>
        </p:nvPicPr>
        <p:blipFill rotWithShape="1">
          <a:blip r:embed="rId3"/>
          <a:srcRect l="57484" t="11878" r="881" b="41123"/>
          <a:stretch/>
        </p:blipFill>
        <p:spPr bwMode="auto">
          <a:xfrm>
            <a:off x="830378" y="825931"/>
            <a:ext cx="4618914" cy="28328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/>
          <p:cNvPicPr/>
          <p:nvPr/>
        </p:nvPicPr>
        <p:blipFill rotWithShape="1">
          <a:blip r:embed="rId4"/>
          <a:srcRect l="12821" t="18730" r="12693" b="31191"/>
          <a:stretch/>
        </p:blipFill>
        <p:spPr bwMode="auto">
          <a:xfrm>
            <a:off x="6400624" y="820119"/>
            <a:ext cx="5476240" cy="20707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713530" y="3770055"/>
            <a:ext cx="485261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Fig. 4.2.4. Customer Cart Page (Pop-up view)</a:t>
            </a:r>
            <a:endParaRPr lang="en-IN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05704" y="299219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Fig. 4.2.4. Customer Cart page</a:t>
            </a:r>
            <a:endParaRPr lang="en-IN" dirty="0"/>
          </a:p>
        </p:txBody>
      </p:sp>
      <p:pic>
        <p:nvPicPr>
          <p:cNvPr id="25" name="Picture 24"/>
          <p:cNvPicPr/>
          <p:nvPr/>
        </p:nvPicPr>
        <p:blipFill>
          <a:blip r:embed="rId5"/>
          <a:stretch>
            <a:fillRect/>
          </a:stretch>
        </p:blipFill>
        <p:spPr>
          <a:xfrm>
            <a:off x="410288" y="4277886"/>
            <a:ext cx="5459095" cy="21361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1835" y="6294491"/>
            <a:ext cx="65927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Fig. 4.2.5. Customer Check-out page (with BKASH option)</a:t>
            </a:r>
            <a:endParaRPr lang="en-IN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/>
          <p:cNvPicPr/>
          <p:nvPr/>
        </p:nvPicPr>
        <p:blipFill rotWithShape="1">
          <a:blip r:embed="rId6"/>
          <a:srcRect l="8253" t="19230" r="14163" b="33845"/>
          <a:stretch/>
        </p:blipFill>
        <p:spPr bwMode="auto">
          <a:xfrm>
            <a:off x="6134265" y="4409493"/>
            <a:ext cx="5486400" cy="17799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066713" y="5823823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Fig. 4.2.6. Customer order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3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3B1137-3990-4F21-89F4-FAE04D6FCCB9}"/>
              </a:ext>
            </a:extLst>
          </p:cNvPr>
          <p:cNvSpPr txBox="1"/>
          <p:nvPr/>
        </p:nvSpPr>
        <p:spPr>
          <a:xfrm>
            <a:off x="74645" y="998376"/>
            <a:ext cx="119363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Onukolpo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website,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easy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graphical user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has used for admins and customers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 preference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As this website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mobile friendly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so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sellers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can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also easily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understand how 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upload their products and set their prices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a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000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Buyers </a:t>
            </a:r>
            <a:r>
              <a:rPr lang="en-US" dirty="0">
                <a:solidFill>
                  <a:srgbClr val="000000"/>
                </a:solidFill>
              </a:rPr>
              <a:t>can get their preferable products at 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cheaper rate </a:t>
            </a:r>
            <a:r>
              <a:rPr lang="en-US" dirty="0">
                <a:solidFill>
                  <a:srgbClr val="000000"/>
                </a:solidFill>
              </a:rPr>
              <a:t>also because there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 middle man</a:t>
            </a:r>
            <a:r>
              <a:rPr lang="en-US" dirty="0">
                <a:solidFill>
                  <a:srgbClr val="000000"/>
                </a:solidFill>
              </a:rPr>
              <a:t> in here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Further </a:t>
            </a:r>
            <a:r>
              <a:rPr lang="en-US" dirty="0" smtClean="0"/>
              <a:t>work is going on to make it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secure</a:t>
            </a:r>
            <a:r>
              <a:rPr lang="en-US" dirty="0" smtClean="0"/>
              <a:t> by purchasing an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SSL certificate</a:t>
            </a:r>
            <a:r>
              <a:rPr lang="en-SG" dirty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where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“Secure” button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will show up next to the URL which will make the website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more secure and trustworthy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G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B4493-4371-4394-8069-771DB20E23E6}"/>
              </a:ext>
            </a:extLst>
          </p:cNvPr>
          <p:cNvSpPr txBox="1"/>
          <p:nvPr/>
        </p:nvSpPr>
        <p:spPr>
          <a:xfrm>
            <a:off x="2694215" y="67115"/>
            <a:ext cx="6097554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en-US" altLang="ja-JP" sz="2400" b="1" dirty="0">
                <a:solidFill>
                  <a:schemeClr val="accent1"/>
                </a:solidFill>
                <a:ea typeface="Arial Unicode MS" pitchFamily="34" charset="-128"/>
              </a:rPr>
              <a:t>Summary &amp; Conclusion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EE1B3-8902-4812-AA56-D22E750D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CA5E-7A3A-4C6F-9EEE-EC764BBC6D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1F99D5-381E-496F-948F-747C1A24814B}"/>
              </a:ext>
            </a:extLst>
          </p:cNvPr>
          <p:cNvSpPr txBox="1"/>
          <p:nvPr/>
        </p:nvSpPr>
        <p:spPr>
          <a:xfrm>
            <a:off x="2610239" y="41988"/>
            <a:ext cx="6097554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en-US" altLang="ja-JP" sz="2400" b="1" dirty="0">
                <a:solidFill>
                  <a:schemeClr val="accent1"/>
                </a:solidFill>
                <a:ea typeface="Arial Unicode MS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A11C8-1A2D-4FB9-B5D8-76ECFD6D5817}"/>
              </a:ext>
            </a:extLst>
          </p:cNvPr>
          <p:cNvSpPr txBox="1"/>
          <p:nvPr/>
        </p:nvSpPr>
        <p:spPr>
          <a:xfrm>
            <a:off x="679579" y="765110"/>
            <a:ext cx="108141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[1]	M</a:t>
            </a:r>
            <a:r>
              <a:rPr lang="en-US" sz="2000" dirty="0"/>
              <a:t>. Du </a:t>
            </a:r>
            <a:r>
              <a:rPr lang="en-US" sz="2000" dirty="0" err="1"/>
              <a:t>Toit</a:t>
            </a:r>
            <a:r>
              <a:rPr lang="en-US" sz="2000" dirty="0"/>
              <a:t> and C. </a:t>
            </a:r>
            <a:r>
              <a:rPr lang="en-US" sz="2000" dirty="0" err="1"/>
              <a:t>Bothma</a:t>
            </a:r>
            <a:r>
              <a:rPr lang="en-US" sz="2000" dirty="0"/>
              <a:t>, "Evaluating the usability of an academic marketing department's </a:t>
            </a:r>
            <a:r>
              <a:rPr lang="en-US" sz="2000" dirty="0" smtClean="0"/>
              <a:t>	website </a:t>
            </a:r>
            <a:r>
              <a:rPr lang="en-US" sz="2000" dirty="0"/>
              <a:t>from a marketing student's perspective," </a:t>
            </a:r>
            <a:r>
              <a:rPr lang="en-US" sz="2000" i="1" dirty="0"/>
              <a:t>International Retail and Marketing Review, </a:t>
            </a:r>
            <a:r>
              <a:rPr lang="en-US" sz="2000" i="1" dirty="0" smtClean="0"/>
              <a:t>	</a:t>
            </a:r>
            <a:r>
              <a:rPr lang="en-US" sz="2000" dirty="0" smtClean="0"/>
              <a:t>vol</a:t>
            </a:r>
            <a:r>
              <a:rPr lang="en-US" sz="2000" dirty="0"/>
              <a:t>. 5, no. 1, pp. 25-37, 2009.</a:t>
            </a:r>
            <a:endParaRPr lang="en-IN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r>
              <a:rPr lang="en-US" sz="2000" dirty="0" smtClean="0"/>
              <a:t>[2] 	V</a:t>
            </a:r>
            <a:r>
              <a:rPr lang="en-US" sz="2000" dirty="0"/>
              <a:t>. McKinney, K. Yoon, and F. M. Zahedi, "The measurement of web-customer satisfaction: An </a:t>
            </a:r>
            <a:r>
              <a:rPr lang="en-US" sz="2000" dirty="0" smtClean="0"/>
              <a:t>	expectation </a:t>
            </a:r>
            <a:r>
              <a:rPr lang="en-US" sz="2000" dirty="0"/>
              <a:t>and disconfirmation approach," </a:t>
            </a:r>
            <a:r>
              <a:rPr lang="en-US" sz="2000" i="1" dirty="0"/>
              <a:t>Information systems research, </a:t>
            </a:r>
            <a:r>
              <a:rPr lang="en-US" sz="2000" dirty="0"/>
              <a:t>vol. 13, no. 3, pp. </a:t>
            </a:r>
            <a:r>
              <a:rPr lang="en-US" sz="2000" dirty="0" smtClean="0"/>
              <a:t>	296-315</a:t>
            </a:r>
            <a:r>
              <a:rPr lang="en-US" sz="2000" dirty="0"/>
              <a:t>, 2002.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37823-302E-4BFC-8AB2-22FF7B2C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CA5E-7A3A-4C6F-9EEE-EC764BBC6D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CEA22C-5151-45B9-B631-661458CBFFD4}"/>
              </a:ext>
            </a:extLst>
          </p:cNvPr>
          <p:cNvSpPr txBox="1"/>
          <p:nvPr/>
        </p:nvSpPr>
        <p:spPr>
          <a:xfrm>
            <a:off x="363894" y="858417"/>
            <a:ext cx="1147568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ja-JP" sz="2000" dirty="0">
                <a:solidFill>
                  <a:srgbClr val="3C3C35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At first, I am grateful to the Almighty Allah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Prof. Dr. Md. </a:t>
            </a:r>
            <a:r>
              <a:rPr lang="en-US" sz="20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Rakib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Hassan</a:t>
            </a:r>
            <a:r>
              <a:rPr lang="en-US" altLang="ja-JP" sz="2000" dirty="0" smtClean="0">
                <a:solidFill>
                  <a:srgbClr val="3C3C35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2000" dirty="0">
                <a:solidFill>
                  <a:srgbClr val="3C3C35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Department of Computer Science and </a:t>
            </a:r>
            <a:r>
              <a:rPr lang="en-US" altLang="ja-JP" sz="2000" dirty="0" smtClean="0">
                <a:solidFill>
                  <a:srgbClr val="3C3C35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Mathematics, </a:t>
            </a:r>
            <a:r>
              <a:rPr lang="en-US" altLang="ja-JP" sz="2000" dirty="0">
                <a:solidFill>
                  <a:srgbClr val="3C3C35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Bangladesh Agricultural University</a:t>
            </a:r>
            <a:endParaRPr lang="en-US" altLang="ja-JP" sz="2000" dirty="0">
              <a:solidFill>
                <a:srgbClr val="0070C0"/>
              </a:solidFill>
              <a:cs typeface="Arial" pitchFamily="34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ja-JP" sz="2000" dirty="0">
                <a:solidFill>
                  <a:srgbClr val="3C3C35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Prof. Muhammad </a:t>
            </a:r>
            <a:r>
              <a:rPr lang="en-US" altLang="ja-JP" sz="2000" dirty="0" err="1">
                <a:solidFill>
                  <a:srgbClr val="3C3C35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Mustagis</a:t>
            </a:r>
            <a:r>
              <a:rPr lang="en-US" altLang="ja-JP" sz="2000" dirty="0">
                <a:solidFill>
                  <a:srgbClr val="3C3C35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000" dirty="0" err="1" smtClean="0">
                <a:solidFill>
                  <a:srgbClr val="3C3C35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Billah</a:t>
            </a:r>
            <a:r>
              <a:rPr lang="en-US" altLang="ja-JP" sz="2000" dirty="0" smtClean="0">
                <a:solidFill>
                  <a:srgbClr val="3C3C35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, Department </a:t>
            </a:r>
            <a:r>
              <a:rPr lang="en-US" altLang="ja-JP" sz="2000" dirty="0">
                <a:solidFill>
                  <a:srgbClr val="3C3C35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of Computer Science and Mathematics, Bangladesh Agricultural University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ja-JP" sz="2000" dirty="0">
                <a:solidFill>
                  <a:srgbClr val="3C3C35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Other honorable teachers of the Department of Computer Science and </a:t>
            </a:r>
            <a:r>
              <a:rPr lang="en-US" altLang="ja-JP" sz="2000" dirty="0" smtClean="0">
                <a:solidFill>
                  <a:srgbClr val="3C3C35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Mathematics</a:t>
            </a:r>
            <a:endParaRPr lang="en-US" altLang="ja-JP" sz="2000" dirty="0">
              <a:solidFill>
                <a:srgbClr val="3C3C35"/>
              </a:solidFill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ja-JP" sz="2000" dirty="0">
                <a:solidFill>
                  <a:srgbClr val="3C3C35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My friends and well wishers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ja-JP" sz="2000" dirty="0">
                <a:solidFill>
                  <a:srgbClr val="3C3C35"/>
                </a:solidFill>
                <a:ea typeface="MS PGothic" panose="020B0600070205080204" pitchFamily="34" charset="-128"/>
                <a:cs typeface="Times New Roman" panose="02020603050405020304" pitchFamily="18" charset="0"/>
              </a:rPr>
              <a:t>Laboratory staff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4D78E-54D5-4731-A7D0-08895A7E8838}"/>
              </a:ext>
            </a:extLst>
          </p:cNvPr>
          <p:cNvSpPr txBox="1"/>
          <p:nvPr/>
        </p:nvSpPr>
        <p:spPr>
          <a:xfrm>
            <a:off x="4317741" y="165232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Acknowledgements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6F0F6-8B7D-4267-B499-156DECD6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CA5E-7A3A-4C6F-9EEE-EC764BBC6D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E3AEA6-3FE4-4788-A4B0-106A3E71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CA5E-7A3A-4C6F-9EEE-EC764BBC6DCB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118DF-BBA4-45A1-8DD5-20FA70716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C17038-74F8-406E-84B0-4BF0E0F5CB4B}"/>
              </a:ext>
            </a:extLst>
          </p:cNvPr>
          <p:cNvSpPr txBox="1"/>
          <p:nvPr/>
        </p:nvSpPr>
        <p:spPr>
          <a:xfrm>
            <a:off x="268255" y="977701"/>
            <a:ext cx="60975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/>
              <a:t>Justification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/>
              <a:t>Objectives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/>
              <a:t>Existing works</a:t>
            </a: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/>
              <a:t>Materials and Methods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/>
              <a:t>Results And Discussion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/>
              <a:t>Summary and conclusions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/>
              <a:t>References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/>
              <a:t>Acknowledgements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05824-5FE0-429F-9E92-1C4FA4508E6B}"/>
              </a:ext>
            </a:extLst>
          </p:cNvPr>
          <p:cNvSpPr txBox="1"/>
          <p:nvPr/>
        </p:nvSpPr>
        <p:spPr>
          <a:xfrm>
            <a:off x="5098850" y="88157"/>
            <a:ext cx="1366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123474-E5DF-4401-84E2-141D9655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CA5E-7A3A-4C6F-9EEE-EC764BBC6D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7B442D-88E8-496B-B067-69A00C3A9FD3}"/>
              </a:ext>
            </a:extLst>
          </p:cNvPr>
          <p:cNvSpPr txBox="1"/>
          <p:nvPr/>
        </p:nvSpPr>
        <p:spPr>
          <a:xfrm>
            <a:off x="4810379" y="128802"/>
            <a:ext cx="1765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Justification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584E4-A755-4CD1-9E80-9141CEB92F66}"/>
              </a:ext>
            </a:extLst>
          </p:cNvPr>
          <p:cNvSpPr txBox="1"/>
          <p:nvPr/>
        </p:nvSpPr>
        <p:spPr>
          <a:xfrm>
            <a:off x="184279" y="627412"/>
            <a:ext cx="900128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In our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country, a greater portion of women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can’t do jobs after managing their household chores. But they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make different hand-made items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that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are actually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popular,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and people love to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buy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those hand-made items. </a:t>
            </a:r>
            <a:endParaRPr lang="en-IN" sz="2000" dirty="0"/>
          </a:p>
          <a:p>
            <a:pPr algn="just"/>
            <a:r>
              <a:rPr lang="en-US" sz="2000" dirty="0" smtClean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An E-commerce 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system </a:t>
            </a:r>
            <a:r>
              <a:rPr lang="en-US" sz="2000" dirty="0" smtClean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can help 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us </a:t>
            </a:r>
            <a:r>
              <a:rPr lang="en-US" sz="2000" dirty="0" smtClean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reach 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out to our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potential clients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and gives our business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good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exposure</a:t>
            </a:r>
            <a:r>
              <a:rPr lang="en-US" sz="2000" dirty="0" smtClean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0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People can 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purchase preferred things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whenever they want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with the aid of an e-commerce website</a:t>
            </a:r>
            <a:r>
              <a:rPr lang="en-US" sz="20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During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Covid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period,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local handmade products businesses were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hampered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a lot.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mobile-friendly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website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can be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built for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them, then people all over the world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will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buy their items.</a:t>
            </a:r>
            <a:endParaRPr lang="en-IN" sz="2000" dirty="0"/>
          </a:p>
          <a:p>
            <a:pPr algn="just"/>
            <a:endParaRPr lang="en-US" sz="20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Now-a-days, individuals prefer using an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online shopping cart</a:t>
            </a:r>
            <a:r>
              <a:rPr lang="en-US" sz="2000" dirty="0"/>
              <a:t> when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purchasing gifts</a:t>
            </a:r>
            <a:r>
              <a:rPr lang="en-US" sz="2000" dirty="0"/>
              <a:t> for their family and </a:t>
            </a:r>
            <a:r>
              <a:rPr lang="en-US" sz="2000" dirty="0" smtClean="0"/>
              <a:t>friends. We </a:t>
            </a:r>
            <a:r>
              <a:rPr lang="en-US" sz="2000" dirty="0"/>
              <a:t>can file a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complaint</a:t>
            </a:r>
            <a:r>
              <a:rPr lang="en-US" sz="2000" dirty="0"/>
              <a:t> in the "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goods return</a:t>
            </a:r>
            <a:r>
              <a:rPr lang="en-US" sz="2000" dirty="0"/>
              <a:t>" area if our ordered item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never arrives or arrives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late</a:t>
            </a:r>
            <a:r>
              <a:rPr lang="en-US" sz="2000" dirty="0" smtClean="0"/>
              <a:t>. </a:t>
            </a:r>
            <a:r>
              <a:rPr lang="en-US" sz="2000" dirty="0" smtClean="0">
                <a:cs typeface="Times New Roman" panose="02020603050405020304" pitchFamily="18" charset="0"/>
              </a:rPr>
              <a:t>We can also </a:t>
            </a:r>
            <a:r>
              <a:rPr lang="en-US" sz="2000" dirty="0">
                <a:cs typeface="Times New Roman" panose="02020603050405020304" pitchFamily="18" charset="0"/>
              </a:rPr>
              <a:t>add items to our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wishlist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2000" dirty="0">
                <a:cs typeface="Times New Roman" panose="02020603050405020304" pitchFamily="18" charset="0"/>
              </a:rPr>
              <a:t> on an e-commerce website and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purchase them at a later time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D966C5E-292A-47DA-BA82-9DE0EA5C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CA5E-7A3A-4C6F-9EEE-EC764BBC6DCB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Reports on Empower Underprivileged Women &amp; Girls in India - GlobalGiv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562" y="627412"/>
            <a:ext cx="2788923" cy="18644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68691" y="2432332"/>
            <a:ext cx="2826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 1.1: Women empowerment</a:t>
            </a:r>
            <a:endParaRPr lang="en-IN" sz="1600" dirty="0"/>
          </a:p>
        </p:txBody>
      </p:sp>
      <p:pic>
        <p:nvPicPr>
          <p:cNvPr id="1028" name="Picture 4" descr="Ecommerce - Online Shopping Vector Png , Free Transparent Clipart -  ClipartKe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561" y="2731804"/>
            <a:ext cx="2788923" cy="244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403077" y="5304559"/>
            <a:ext cx="2788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 1.2: Online shopping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7261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B081EB-C04A-48F1-A3F6-62E961243BC0}"/>
              </a:ext>
            </a:extLst>
          </p:cNvPr>
          <p:cNvSpPr txBox="1"/>
          <p:nvPr/>
        </p:nvSpPr>
        <p:spPr>
          <a:xfrm>
            <a:off x="418323" y="544772"/>
            <a:ext cx="109354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1.	To make an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easy graphical user interface system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so that seller and buyer can easily access to the website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2.	To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encourage local sellers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sell internationally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with the help of </a:t>
            </a:r>
            <a:r>
              <a:rPr lang="en-US" sz="20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Onukolpo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website</a:t>
            </a:r>
          </a:p>
          <a:p>
            <a:pPr marL="342900" lvl="0" indent="-34290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endParaRPr lang="en-US" sz="2000" b="1" dirty="0">
              <a:cs typeface="Times New Roman" panose="02020603050405020304" pitchFamily="18" charset="0"/>
            </a:endParaRPr>
          </a:p>
          <a:p>
            <a:pPr algn="just">
              <a:spcAft>
                <a:spcPts val="900"/>
              </a:spcAft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35826-DA89-429D-93BD-083DC62C86BC}"/>
              </a:ext>
            </a:extLst>
          </p:cNvPr>
          <p:cNvSpPr txBox="1"/>
          <p:nvPr/>
        </p:nvSpPr>
        <p:spPr>
          <a:xfrm>
            <a:off x="4776107" y="83107"/>
            <a:ext cx="1572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Objectives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4F942-72DD-43FE-A30F-B893C1EC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CA5E-7A3A-4C6F-9EEE-EC764BBC6D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12A46B-AAF0-4FE5-B90A-64867E9F78F3}"/>
              </a:ext>
            </a:extLst>
          </p:cNvPr>
          <p:cNvSpPr txBox="1"/>
          <p:nvPr/>
        </p:nvSpPr>
        <p:spPr>
          <a:xfrm>
            <a:off x="4491134" y="174873"/>
            <a:ext cx="391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Calibri (Body)"/>
              </a:rPr>
              <a:t>Existing Works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Calibri (Body)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6C549-D120-41C9-9FD6-9560C414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CA5E-7A3A-4C6F-9EEE-EC764BBC6DC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226151"/>
              </p:ext>
            </p:extLst>
          </p:nvPr>
        </p:nvGraphicFramePr>
        <p:xfrm>
          <a:off x="536029" y="719666"/>
          <a:ext cx="11256579" cy="52113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52193">
                  <a:extLst>
                    <a:ext uri="{9D8B030D-6E8A-4147-A177-3AD203B41FA5}">
                      <a16:colId xmlns:a16="http://schemas.microsoft.com/office/drawing/2014/main" val="1178476828"/>
                    </a:ext>
                  </a:extLst>
                </a:gridCol>
                <a:gridCol w="3752193">
                  <a:extLst>
                    <a:ext uri="{9D8B030D-6E8A-4147-A177-3AD203B41FA5}">
                      <a16:colId xmlns:a16="http://schemas.microsoft.com/office/drawing/2014/main" val="1551762732"/>
                    </a:ext>
                  </a:extLst>
                </a:gridCol>
                <a:gridCol w="3752193">
                  <a:extLst>
                    <a:ext uri="{9D8B030D-6E8A-4147-A177-3AD203B41FA5}">
                      <a16:colId xmlns:a16="http://schemas.microsoft.com/office/drawing/2014/main" val="1717078657"/>
                    </a:ext>
                  </a:extLst>
                </a:gridCol>
              </a:tblGrid>
              <a:tr h="368864">
                <a:tc>
                  <a:txBody>
                    <a:bodyPr/>
                    <a:lstStyle/>
                    <a:p>
                      <a:r>
                        <a:rPr lang="en-US" dirty="0" smtClean="0"/>
                        <a:t>Website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Amenities/Unique Sides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Drawbacks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066744"/>
                  </a:ext>
                </a:extLst>
              </a:tr>
              <a:tr h="912873">
                <a:tc>
                  <a:txBody>
                    <a:bodyPr/>
                    <a:lstStyle/>
                    <a:p>
                      <a:r>
                        <a:rPr lang="en-US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www.naaptol.com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images in content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 navigation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discount offer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camouflaged information on the home page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0942"/>
                  </a:ext>
                </a:extLst>
              </a:tr>
              <a:tr h="1276298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www.yepme.com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 registration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 understanding of the information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fastest downloading of the images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ease of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of Multilanguage[1]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710764"/>
                  </a:ext>
                </a:extLst>
              </a:tr>
              <a:tr h="1460597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www.snapdeal.com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 registration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misleading link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orphan pages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broken links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aesthetic appeal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of Multilanguage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inadequate company information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irrelevant product information[2]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80401"/>
                  </a:ext>
                </a:extLst>
              </a:tr>
              <a:tr h="36886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www.jabong.com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 information is good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adequate images and text size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information are not complex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of Multilanguage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inadequate company information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irrelevant product information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320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03D16C-08D1-4A7C-98C7-F0C48004ECCA}"/>
              </a:ext>
            </a:extLst>
          </p:cNvPr>
          <p:cNvSpPr txBox="1"/>
          <p:nvPr/>
        </p:nvSpPr>
        <p:spPr>
          <a:xfrm>
            <a:off x="4107294" y="8647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Algerian" pitchFamily="82" charset="0"/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Materials and Methods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2891A-E4DD-4D8C-936E-48E30049706F}"/>
              </a:ext>
            </a:extLst>
          </p:cNvPr>
          <p:cNvSpPr txBox="1"/>
          <p:nvPr/>
        </p:nvSpPr>
        <p:spPr>
          <a:xfrm>
            <a:off x="1" y="4297812"/>
            <a:ext cx="60381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Experimental period: </a:t>
            </a:r>
            <a:r>
              <a:rPr lang="en-US" sz="2000" dirty="0" smtClean="0"/>
              <a:t>June-September, 2022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Easy Graphical User Interphase based website</a:t>
            </a:r>
            <a:endParaRPr lang="en-US" sz="2000" dirty="0"/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DD81DF-DD74-4B8C-86E2-27C390828B8C}"/>
              </a:ext>
            </a:extLst>
          </p:cNvPr>
          <p:cNvSpPr txBox="1"/>
          <p:nvPr/>
        </p:nvSpPr>
        <p:spPr>
          <a:xfrm>
            <a:off x="7835299" y="5950225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</a:t>
            </a:r>
            <a:r>
              <a:rPr lang="en-US" dirty="0" smtClean="0"/>
              <a:t>3.2 Database SQL Tables</a:t>
            </a:r>
            <a:endParaRPr lang="en-US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E5873E5-1805-4272-B1EF-A9DD7FCC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442" y="6356350"/>
            <a:ext cx="299357" cy="376460"/>
          </a:xfrm>
        </p:spPr>
        <p:txBody>
          <a:bodyPr/>
          <a:lstStyle/>
          <a:p>
            <a:fld id="{615FCA5E-7A3A-4C6F-9EEE-EC764BBC6DCB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442277007"/>
              </p:ext>
            </p:extLst>
          </p:nvPr>
        </p:nvGraphicFramePr>
        <p:xfrm>
          <a:off x="7156071" y="761522"/>
          <a:ext cx="3396408" cy="1958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4" name="Diagram 43"/>
          <p:cNvGraphicFramePr/>
          <p:nvPr>
            <p:extLst>
              <p:ext uri="{D42A27DB-BD31-4B8C-83A1-F6EECF244321}">
                <p14:modId xmlns:p14="http://schemas.microsoft.com/office/powerpoint/2010/main" val="830840363"/>
              </p:ext>
            </p:extLst>
          </p:nvPr>
        </p:nvGraphicFramePr>
        <p:xfrm>
          <a:off x="7156071" y="2823859"/>
          <a:ext cx="3557969" cy="823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201791" y="1388914"/>
            <a:ext cx="778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201791" y="3811439"/>
            <a:ext cx="778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6882236" y="3782266"/>
            <a:ext cx="42308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Book Antiqua" panose="02040602050305030304" pitchFamily="18" charset="0"/>
                <a:cs typeface="Book Antiqua" panose="02040602050305030304" pitchFamily="18" charset="0"/>
              </a:rPr>
              <a:t>Fig.3.1 MySQL Tables of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Book Antiqua" panose="02040602050305030304" pitchFamily="18" charset="0"/>
                <a:cs typeface="Book Antiqua" panose="02040602050305030304" pitchFamily="18" charset="0"/>
              </a:rPr>
              <a:t>Onukolpo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Book Antiqua" panose="02040602050305030304" pitchFamily="18" charset="0"/>
                <a:cs typeface="Book Antiqua" panose="02040602050305030304" pitchFamily="18" charset="0"/>
              </a:rPr>
              <a:t> website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5" name="Picture 44"/>
          <p:cNvPicPr/>
          <p:nvPr/>
        </p:nvPicPr>
        <p:blipFill>
          <a:blip r:embed="rId12"/>
          <a:stretch>
            <a:fillRect/>
          </a:stretch>
        </p:blipFill>
        <p:spPr>
          <a:xfrm>
            <a:off x="6673295" y="4602447"/>
            <a:ext cx="5459095" cy="1395095"/>
          </a:xfrm>
          <a:prstGeom prst="rect">
            <a:avLst/>
          </a:prstGeom>
        </p:spPr>
      </p:pic>
      <p:graphicFrame>
        <p:nvGraphicFramePr>
          <p:cNvPr id="46" name="Diagram 45">
            <a:extLst>
              <a:ext uri="{FF2B5EF4-FFF2-40B4-BE49-F238E27FC236}">
                <a16:creationId xmlns:a16="http://schemas.microsoft.com/office/drawing/2014/main" id="{7B00F942-8D79-49F2-9890-400EDA4FED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675403"/>
              </p:ext>
            </p:extLst>
          </p:nvPr>
        </p:nvGraphicFramePr>
        <p:xfrm>
          <a:off x="1266039" y="1000431"/>
          <a:ext cx="3737537" cy="3268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94701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B9EFCD-2869-4278-9934-4F6EFB4F8741}"/>
              </a:ext>
            </a:extLst>
          </p:cNvPr>
          <p:cNvSpPr txBox="1"/>
          <p:nvPr/>
        </p:nvSpPr>
        <p:spPr>
          <a:xfrm>
            <a:off x="4031750" y="423220"/>
            <a:ext cx="356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1: </a:t>
            </a:r>
            <a:r>
              <a:rPr lang="en-US" b="1" dirty="0">
                <a:solidFill>
                  <a:srgbClr val="000000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SQL Tables</a:t>
            </a:r>
            <a:endParaRPr lang="en-US" sz="18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B2769-7921-4BE8-B7BD-7A5F0C06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CA5E-7A3A-4C6F-9EEE-EC764BBC6DCB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A35826-DA89-429D-93BD-083DC62C86BC}"/>
              </a:ext>
            </a:extLst>
          </p:cNvPr>
          <p:cNvSpPr txBox="1"/>
          <p:nvPr/>
        </p:nvSpPr>
        <p:spPr>
          <a:xfrm>
            <a:off x="4031750" y="0"/>
            <a:ext cx="35672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Materials and Methods</a:t>
            </a:r>
            <a:endParaRPr lang="en-US" sz="24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71062290"/>
              </p:ext>
            </p:extLst>
          </p:nvPr>
        </p:nvGraphicFramePr>
        <p:xfrm>
          <a:off x="390363" y="76320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2" name="Group 41"/>
          <p:cNvGrpSpPr/>
          <p:nvPr/>
        </p:nvGrpSpPr>
        <p:grpSpPr>
          <a:xfrm>
            <a:off x="5940879" y="833388"/>
            <a:ext cx="2785661" cy="2977054"/>
            <a:chOff x="5940878" y="852197"/>
            <a:chExt cx="2785661" cy="2977054"/>
          </a:xfrm>
        </p:grpSpPr>
        <p:sp>
          <p:nvSpPr>
            <p:cNvPr id="22" name="Rectangle 21"/>
            <p:cNvSpPr/>
            <p:nvPr/>
          </p:nvSpPr>
          <p:spPr>
            <a:xfrm>
              <a:off x="5940878" y="1198672"/>
              <a:ext cx="2785661" cy="2630579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scene3d>
              <a:camera prst="orthographicFront"/>
              <a:lightRig rig="flat" dir="t"/>
            </a:scene3d>
            <a:sp3d z="-1905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5940878" y="852197"/>
              <a:ext cx="2785661" cy="346475"/>
            </a:xfrm>
            <a:custGeom>
              <a:avLst/>
              <a:gdLst>
                <a:gd name="connsiteX0" fmla="*/ 0 w 2374737"/>
                <a:gd name="connsiteY0" fmla="*/ 0 h 346475"/>
                <a:gd name="connsiteX1" fmla="*/ 2374737 w 2374737"/>
                <a:gd name="connsiteY1" fmla="*/ 0 h 346475"/>
                <a:gd name="connsiteX2" fmla="*/ 2374737 w 2374737"/>
                <a:gd name="connsiteY2" fmla="*/ 346475 h 346475"/>
                <a:gd name="connsiteX3" fmla="*/ 0 w 2374737"/>
                <a:gd name="connsiteY3" fmla="*/ 346475 h 346475"/>
                <a:gd name="connsiteX4" fmla="*/ 0 w 2374737"/>
                <a:gd name="connsiteY4" fmla="*/ 0 h 34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737" h="346475">
                  <a:moveTo>
                    <a:pt x="0" y="0"/>
                  </a:moveTo>
                  <a:lnTo>
                    <a:pt x="2374737" y="0"/>
                  </a:lnTo>
                  <a:lnTo>
                    <a:pt x="2374737" y="346475"/>
                  </a:lnTo>
                  <a:lnTo>
                    <a:pt x="0" y="346475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/>
                <a:t>products</a:t>
              </a:r>
              <a:endParaRPr lang="en-US" sz="1600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7601" y="815532"/>
            <a:ext cx="10876123" cy="5755596"/>
            <a:chOff x="777601" y="815532"/>
            <a:chExt cx="10876123" cy="5755596"/>
          </a:xfrm>
        </p:grpSpPr>
        <p:sp>
          <p:nvSpPr>
            <p:cNvPr id="34" name="Rectangle 33"/>
            <p:cNvSpPr/>
            <p:nvPr/>
          </p:nvSpPr>
          <p:spPr>
            <a:xfrm>
              <a:off x="9159208" y="1180657"/>
              <a:ext cx="2494516" cy="2113588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scene3d>
              <a:camera prst="orthographicFront"/>
              <a:lightRig rig="flat" dir="t"/>
            </a:scene3d>
            <a:sp3d z="-1905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9159208" y="815532"/>
              <a:ext cx="2494516" cy="363951"/>
            </a:xfrm>
            <a:custGeom>
              <a:avLst/>
              <a:gdLst>
                <a:gd name="connsiteX0" fmla="*/ 0 w 2494516"/>
                <a:gd name="connsiteY0" fmla="*/ 0 h 363951"/>
                <a:gd name="connsiteX1" fmla="*/ 2494516 w 2494516"/>
                <a:gd name="connsiteY1" fmla="*/ 0 h 363951"/>
                <a:gd name="connsiteX2" fmla="*/ 2494516 w 2494516"/>
                <a:gd name="connsiteY2" fmla="*/ 363951 h 363951"/>
                <a:gd name="connsiteX3" fmla="*/ 0 w 2494516"/>
                <a:gd name="connsiteY3" fmla="*/ 363951 h 363951"/>
                <a:gd name="connsiteX4" fmla="*/ 0 w 2494516"/>
                <a:gd name="connsiteY4" fmla="*/ 0 h 36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4516" h="363951">
                  <a:moveTo>
                    <a:pt x="0" y="0"/>
                  </a:moveTo>
                  <a:lnTo>
                    <a:pt x="2494516" y="0"/>
                  </a:lnTo>
                  <a:lnTo>
                    <a:pt x="2494516" y="363951"/>
                  </a:lnTo>
                  <a:lnTo>
                    <a:pt x="0" y="363951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cart</a:t>
              </a:r>
              <a:endParaRPr lang="en-US" sz="1600" kern="12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77601" y="4321015"/>
              <a:ext cx="2633291" cy="2250113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scene3d>
              <a:camera prst="orthographicFront"/>
              <a:lightRig rig="flat" dir="t"/>
            </a:scene3d>
            <a:sp3d z="-1905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Freeform 36"/>
            <p:cNvSpPr/>
            <p:nvPr/>
          </p:nvSpPr>
          <p:spPr>
            <a:xfrm>
              <a:off x="777601" y="3749787"/>
              <a:ext cx="2584164" cy="491801"/>
            </a:xfrm>
            <a:custGeom>
              <a:avLst/>
              <a:gdLst>
                <a:gd name="connsiteX0" fmla="*/ 0 w 2494516"/>
                <a:gd name="connsiteY0" fmla="*/ 0 h 363951"/>
                <a:gd name="connsiteX1" fmla="*/ 2494516 w 2494516"/>
                <a:gd name="connsiteY1" fmla="*/ 0 h 363951"/>
                <a:gd name="connsiteX2" fmla="*/ 2494516 w 2494516"/>
                <a:gd name="connsiteY2" fmla="*/ 363951 h 363951"/>
                <a:gd name="connsiteX3" fmla="*/ 0 w 2494516"/>
                <a:gd name="connsiteY3" fmla="*/ 363951 h 363951"/>
                <a:gd name="connsiteX4" fmla="*/ 0 w 2494516"/>
                <a:gd name="connsiteY4" fmla="*/ 0 h 36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4516" h="363951">
                  <a:moveTo>
                    <a:pt x="0" y="0"/>
                  </a:moveTo>
                  <a:lnTo>
                    <a:pt x="2494516" y="0"/>
                  </a:lnTo>
                  <a:lnTo>
                    <a:pt x="2494516" y="363951"/>
                  </a:lnTo>
                  <a:lnTo>
                    <a:pt x="0" y="363951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err="1" smtClean="0"/>
                <a:t>user_info</a:t>
              </a:r>
              <a:endParaRPr lang="en-US" sz="1600" kern="12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159208" y="4242762"/>
              <a:ext cx="2494516" cy="2113588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scene3d>
              <a:camera prst="orthographicFront"/>
              <a:lightRig rig="flat" dir="t"/>
            </a:scene3d>
            <a:sp3d z="-1905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form 38"/>
            <p:cNvSpPr/>
            <p:nvPr/>
          </p:nvSpPr>
          <p:spPr>
            <a:xfrm>
              <a:off x="9159208" y="3877637"/>
              <a:ext cx="2494516" cy="363951"/>
            </a:xfrm>
            <a:custGeom>
              <a:avLst/>
              <a:gdLst>
                <a:gd name="connsiteX0" fmla="*/ 0 w 2494516"/>
                <a:gd name="connsiteY0" fmla="*/ 0 h 363951"/>
                <a:gd name="connsiteX1" fmla="*/ 2494516 w 2494516"/>
                <a:gd name="connsiteY1" fmla="*/ 0 h 363951"/>
                <a:gd name="connsiteX2" fmla="*/ 2494516 w 2494516"/>
                <a:gd name="connsiteY2" fmla="*/ 363951 h 363951"/>
                <a:gd name="connsiteX3" fmla="*/ 0 w 2494516"/>
                <a:gd name="connsiteY3" fmla="*/ 363951 h 363951"/>
                <a:gd name="connsiteX4" fmla="*/ 0 w 2494516"/>
                <a:gd name="connsiteY4" fmla="*/ 0 h 36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4516" h="363951">
                  <a:moveTo>
                    <a:pt x="0" y="0"/>
                  </a:moveTo>
                  <a:lnTo>
                    <a:pt x="2494516" y="0"/>
                  </a:lnTo>
                  <a:lnTo>
                    <a:pt x="2494516" y="363951"/>
                  </a:lnTo>
                  <a:lnTo>
                    <a:pt x="0" y="363951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orders</a:t>
              </a:r>
              <a:endParaRPr lang="en-US" sz="1600" kern="12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162697" y="4241588"/>
            <a:ext cx="31710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Foreign keys are used in products table where brands maintain their ‘</a:t>
            </a:r>
            <a:r>
              <a:rPr lang="en-US" dirty="0" err="1"/>
              <a:t>brands_id</a:t>
            </a:r>
            <a:r>
              <a:rPr lang="en-US" dirty="0"/>
              <a:t>’ and categories maintain their ‘</a:t>
            </a:r>
            <a:r>
              <a:rPr lang="en-US" dirty="0" err="1"/>
              <a:t>cat_id</a:t>
            </a:r>
            <a:r>
              <a:rPr lang="en-US" dirty="0" smtClean="0"/>
              <a:t>’.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6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E5D8C9-57AC-4C50-8663-7EE979AC3E0C}"/>
              </a:ext>
            </a:extLst>
          </p:cNvPr>
          <p:cNvSpPr txBox="1"/>
          <p:nvPr/>
        </p:nvSpPr>
        <p:spPr>
          <a:xfrm>
            <a:off x="2905495" y="5317515"/>
            <a:ext cx="5386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Fig. </a:t>
            </a:r>
            <a:r>
              <a:rPr lang="en-IN" sz="2000" smtClean="0"/>
              <a:t>3.3 </a:t>
            </a:r>
            <a:r>
              <a:rPr lang="en-IN" sz="2000" dirty="0" smtClean="0"/>
              <a:t>Data </a:t>
            </a:r>
            <a:r>
              <a:rPr lang="en-IN" sz="2000" dirty="0"/>
              <a:t>flow diagram of </a:t>
            </a:r>
            <a:r>
              <a:rPr lang="en-IN" sz="2000" dirty="0" err="1"/>
              <a:t>Onukolpo</a:t>
            </a:r>
            <a:r>
              <a:rPr lang="en-IN" sz="2000" dirty="0"/>
              <a:t> Website</a:t>
            </a:r>
            <a:endParaRPr lang="en-US" sz="2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A5607-B888-4C8E-8809-E020B45A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CA5E-7A3A-4C6F-9EEE-EC764BBC6DCB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A35826-DA89-429D-93BD-083DC62C86BC}"/>
              </a:ext>
            </a:extLst>
          </p:cNvPr>
          <p:cNvSpPr txBox="1"/>
          <p:nvPr/>
        </p:nvSpPr>
        <p:spPr>
          <a:xfrm>
            <a:off x="4050222" y="107367"/>
            <a:ext cx="35672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Materials and Methods</a:t>
            </a:r>
            <a:endParaRPr lang="en-US" sz="2400" dirty="0"/>
          </a:p>
        </p:txBody>
      </p:sp>
      <p:sp>
        <p:nvSpPr>
          <p:cNvPr id="12" name="Right Arrow Callout 11"/>
          <p:cNvSpPr/>
          <p:nvPr/>
        </p:nvSpPr>
        <p:spPr>
          <a:xfrm>
            <a:off x="158620" y="2180953"/>
            <a:ext cx="1798320" cy="136398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641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00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Details</a:t>
            </a:r>
            <a:endParaRPr lang="en-IN" sz="120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00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Price details</a:t>
            </a:r>
            <a:endParaRPr lang="en-IN" sz="120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00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Info</a:t>
            </a:r>
            <a:endParaRPr lang="en-IN" sz="120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sz="100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Ordered Items</a:t>
            </a:r>
            <a:endParaRPr lang="en-IN" sz="120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845636709"/>
              </p:ext>
            </p:extLst>
          </p:nvPr>
        </p:nvGraphicFramePr>
        <p:xfrm>
          <a:off x="92029" y="680600"/>
          <a:ext cx="4567057" cy="3090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Left Arrow Callout 14"/>
          <p:cNvSpPr/>
          <p:nvPr/>
        </p:nvSpPr>
        <p:spPr>
          <a:xfrm>
            <a:off x="3040380" y="2045425"/>
            <a:ext cx="1844040" cy="1356360"/>
          </a:xfrm>
          <a:prstGeom prst="leftArrowCallout">
            <a:avLst>
              <a:gd name="adj1" fmla="val 35112"/>
              <a:gd name="adj2" fmla="val 25000"/>
              <a:gd name="adj3" fmla="val 25000"/>
              <a:gd name="adj4" fmla="val 7448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0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Info</a:t>
            </a:r>
            <a:endParaRPr lang="en-IN" sz="1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0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Purchase and order details</a:t>
            </a:r>
            <a:endParaRPr lang="en-IN" sz="1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0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Payment Info</a:t>
            </a:r>
            <a:endParaRPr lang="en-IN" sz="1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2682" y="1004918"/>
            <a:ext cx="6820852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A836A6-75D1-4DE6-A0CF-90F9A4D78484}"/>
              </a:ext>
            </a:extLst>
          </p:cNvPr>
          <p:cNvSpPr txBox="1"/>
          <p:nvPr/>
        </p:nvSpPr>
        <p:spPr>
          <a:xfrm>
            <a:off x="214604" y="517173"/>
            <a:ext cx="10405965" cy="393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858000" algn="l"/>
              </a:tabLst>
            </a:pPr>
            <a:r>
              <a:rPr lang="en-US" sz="1800" b="1" dirty="0" smtClean="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view</a:t>
            </a:r>
            <a:endParaRPr lang="en-US" sz="18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chart">
            <a:extLst>
              <a:ext uri="{FF2B5EF4-FFF2-40B4-BE49-F238E27FC236}">
                <a16:creationId xmlns:a16="http://schemas.microsoft.com/office/drawing/2014/main" id="{1BBABACA-96FB-44DA-97AE-9840C71DD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781" y="91920"/>
            <a:ext cx="3247845" cy="64013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AAEEA5-3DF7-4CB7-A830-BEB39D47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CA5E-7A3A-4C6F-9EEE-EC764BBC6DCB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 rotWithShape="1">
          <a:blip r:embed="rId3"/>
          <a:srcRect l="33353" t="22271" r="30952" b="41303"/>
          <a:stretch/>
        </p:blipFill>
        <p:spPr bwMode="auto">
          <a:xfrm>
            <a:off x="214604" y="966544"/>
            <a:ext cx="5417820" cy="2965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4"/>
          <a:srcRect l="26385" t="20497" r="28323" b="23418"/>
          <a:stretch/>
        </p:blipFill>
        <p:spPr bwMode="auto">
          <a:xfrm>
            <a:off x="6111935" y="766531"/>
            <a:ext cx="5486400" cy="36442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7016186" y="4273519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</a:t>
            </a:r>
            <a:r>
              <a:rPr lang="en-US" b="1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4.2</a:t>
            </a:r>
            <a:r>
              <a:rPr lang="en-US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Admin registration page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192370" y="3747328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</a:t>
            </a:r>
            <a:r>
              <a:rPr lang="en-US" b="1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4.1 </a:t>
            </a:r>
            <a:r>
              <a:rPr lang="en-US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 Page</a:t>
            </a:r>
            <a:endParaRPr lang="en-IN" dirty="0"/>
          </a:p>
        </p:txBody>
      </p:sp>
      <p:pic>
        <p:nvPicPr>
          <p:cNvPr id="11" name="Picture 10"/>
          <p:cNvPicPr/>
          <p:nvPr/>
        </p:nvPicPr>
        <p:blipFill rotWithShape="1">
          <a:blip r:embed="rId5"/>
          <a:srcRect l="17639" t="19159" r="629" b="48497"/>
          <a:stretch/>
        </p:blipFill>
        <p:spPr bwMode="auto">
          <a:xfrm>
            <a:off x="555417" y="4210782"/>
            <a:ext cx="5563235" cy="1181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343052" y="5416754"/>
            <a:ext cx="289053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</a:t>
            </a:r>
            <a:r>
              <a:rPr lang="en-US" b="1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4.3 </a:t>
            </a:r>
            <a:r>
              <a:rPr lang="en-US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Dashboard</a:t>
            </a:r>
            <a:endParaRPr lang="en-IN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/>
          <p:nvPr/>
        </p:nvPicPr>
        <p:blipFill rotWithShape="1">
          <a:blip r:embed="rId6"/>
          <a:srcRect l="17640" t="18215" r="1551" b="44869"/>
          <a:stretch/>
        </p:blipFill>
        <p:spPr bwMode="auto">
          <a:xfrm>
            <a:off x="6100608" y="4753814"/>
            <a:ext cx="5410200" cy="13258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291628" y="6123143"/>
            <a:ext cx="4948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Fig. </a:t>
            </a:r>
            <a:r>
              <a:rPr lang="en-US" b="1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4.4 </a:t>
            </a:r>
            <a:r>
              <a:rPr lang="en-US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Details Page(Admin view)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4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982</Words>
  <Application>Microsoft Office PowerPoint</Application>
  <PresentationFormat>Widescreen</PresentationFormat>
  <Paragraphs>169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MS PGothic</vt:lpstr>
      <vt:lpstr>游ゴシック</vt:lpstr>
      <vt:lpstr>Algerian</vt:lpstr>
      <vt:lpstr>Arial</vt:lpstr>
      <vt:lpstr>Arial Unicode MS</vt:lpstr>
      <vt:lpstr>Book Antiqua</vt:lpstr>
      <vt:lpstr>Calibri</vt:lpstr>
      <vt:lpstr>Calibri (Body)</vt:lpstr>
      <vt:lpstr>Calibri Light</vt:lpstr>
      <vt:lpstr>Cambria Math</vt:lpstr>
      <vt:lpstr>Tahoma</vt:lpstr>
      <vt:lpstr>Times New Roman</vt:lpstr>
      <vt:lpstr>Wingdings</vt:lpstr>
      <vt:lpstr>Office Theme</vt:lpstr>
      <vt:lpstr>ONUKOLPO: E-COMMERCE MANAGEMENT SYSTEM FOR UNPRIVILEGED WOMEN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 PERFORMANCE OF SOYBEAN (Glycine max L.) GENOTYPES AND DETECTION OF YELLOW MOSAIC VIRUS RESISTANCE FOR YIELD AND RELATED TRAITS</dc:title>
  <dc:creator>Nabila</dc:creator>
  <cp:lastModifiedBy>Nabila Hoque</cp:lastModifiedBy>
  <cp:revision>119</cp:revision>
  <dcterms:created xsi:type="dcterms:W3CDTF">2021-10-02T10:23:19Z</dcterms:created>
  <dcterms:modified xsi:type="dcterms:W3CDTF">2022-09-16T04:43:33Z</dcterms:modified>
</cp:coreProperties>
</file>