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7" r:id="rId3"/>
    <p:sldId id="258" r:id="rId4"/>
    <p:sldId id="259" r:id="rId5"/>
    <p:sldId id="270" r:id="rId6"/>
    <p:sldId id="262" r:id="rId7"/>
    <p:sldId id="265" r:id="rId8"/>
    <p:sldId id="272" r:id="rId9"/>
    <p:sldId id="263" r:id="rId10"/>
    <p:sldId id="274" r:id="rId11"/>
    <p:sldId id="275" r:id="rId12"/>
    <p:sldId id="276" r:id="rId13"/>
    <p:sldId id="267" r:id="rId14"/>
    <p:sldId id="266" r:id="rId15"/>
    <p:sldId id="277" r:id="rId16"/>
    <p:sldId id="271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44" y="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chipkit.net/debouncing-pushbutto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3848" y="2527478"/>
            <a:ext cx="9144000" cy="2868769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 of Microprocessing</a:t>
            </a:r>
          </a:p>
          <a:p>
            <a:endParaRPr lang="en-US" dirty="0" smtClean="0"/>
          </a:p>
          <a:p>
            <a:pPr algn="ctr"/>
            <a:r>
              <a:rPr lang="en-US" dirty="0" smtClean="0"/>
              <a:t>CS230 – Fall 2016, Glendale Community College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Team :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Ariful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Hoque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Matt Evans, James Zuckerman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9879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>
                    <a:lumMod val="50000"/>
                  </a:schemeClr>
                </a:solidFill>
              </a:rPr>
              <a:t>Drone Seeker Missile Guidance</a:t>
            </a:r>
            <a:endParaRPr lang="en-US" sz="5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Design Features &amp; Sample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Custom output based on failure to intercept missile</a:t>
            </a:r>
          </a:p>
          <a:p>
            <a:r>
              <a:rPr lang="en-US" sz="1400" b="1" dirty="0" smtClean="0"/>
              <a:t>(flashes output)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73" y="2877344"/>
            <a:ext cx="35147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5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Design Features &amp; Sample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Custom output based on success to intercept missile </a:t>
            </a:r>
          </a:p>
          <a:p>
            <a:r>
              <a:rPr lang="en-US" sz="1400" b="1" dirty="0" smtClean="0"/>
              <a:t>(flashes output)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712" y="2810885"/>
            <a:ext cx="30670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5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838200" y="365125"/>
            <a:ext cx="2468418" cy="5222875"/>
          </a:xfrm>
        </p:spPr>
        <p:txBody>
          <a:bodyPr/>
          <a:lstStyle/>
          <a:p>
            <a:pPr algn="ctr"/>
            <a:r>
              <a:rPr lang="en-US" dirty="0" smtClean="0"/>
              <a:t>Control Flow Chart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027" y="0"/>
            <a:ext cx="4705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5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Problems</a:t>
            </a:r>
            <a:r>
              <a:rPr lang="en-US" dirty="0" smtClean="0"/>
              <a:t>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How to display double @OLED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Solution</a:t>
            </a:r>
            <a:r>
              <a:rPr lang="en-US" dirty="0" smtClean="0"/>
              <a:t> – use C library function </a:t>
            </a:r>
            <a:r>
              <a:rPr lang="en-US" dirty="0" smtClean="0"/>
              <a:t>sprintf</a:t>
            </a:r>
            <a:r>
              <a:rPr lang="en-US" dirty="0" smtClean="0"/>
              <a:t>() to convert double to char array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collaborate as team on code</a:t>
            </a:r>
          </a:p>
          <a:p>
            <a:pPr marL="914400" lvl="1" indent="-457200">
              <a:buAutoNum type="arabicPeriod" startAt="2"/>
            </a:pPr>
            <a:r>
              <a:rPr lang="en-US" b="1" dirty="0" smtClean="0"/>
              <a:t>Solution </a:t>
            </a:r>
            <a:r>
              <a:rPr lang="en-US" dirty="0" smtClean="0"/>
              <a:t>– use </a:t>
            </a:r>
            <a:r>
              <a:rPr lang="en-US" dirty="0" smtClean="0"/>
              <a:t>Github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Received </a:t>
            </a:r>
            <a:r>
              <a:rPr lang="en-US" dirty="0" smtClean="0"/>
              <a:t>NaN</a:t>
            </a:r>
            <a:r>
              <a:rPr lang="en-US" dirty="0" smtClean="0"/>
              <a:t> Output for angle value when timer was low</a:t>
            </a:r>
          </a:p>
          <a:p>
            <a:pPr marL="914400" lvl="1" indent="-457200">
              <a:buAutoNum type="arabicPeriod" startAt="3"/>
            </a:pPr>
            <a:r>
              <a:rPr lang="en-US" b="1" dirty="0" smtClean="0"/>
              <a:t>Solution </a:t>
            </a:r>
            <a:r>
              <a:rPr lang="en-US" dirty="0" smtClean="0"/>
              <a:t>– manually calculate angles and find time where drone is too fast.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4.687134 </a:t>
            </a:r>
            <a:r>
              <a:rPr lang="en-US" dirty="0"/>
              <a:t>= .99999995942197 </a:t>
            </a:r>
            <a:r>
              <a:rPr lang="en-US" dirty="0" smtClean="0"/>
              <a:t>= 0.01632237</a:t>
            </a:r>
          </a:p>
          <a:p>
            <a:pPr marL="914400" lvl="2" indent="0">
              <a:buNone/>
            </a:pPr>
            <a:r>
              <a:rPr lang="en-US" dirty="0"/>
              <a:t>4.687133 returns </a:t>
            </a:r>
            <a:r>
              <a:rPr lang="en-US" dirty="0"/>
              <a:t>NaN</a:t>
            </a:r>
            <a:r>
              <a:rPr lang="en-US" dirty="0" smtClean="0"/>
              <a:t>.</a:t>
            </a:r>
          </a:p>
          <a:p>
            <a:pPr marL="914400" lvl="2" indent="0">
              <a:buNone/>
            </a:pPr>
            <a:r>
              <a:rPr lang="en-US" dirty="0"/>
              <a:t>Output “drone 2 fast” if angle &lt; 4.7 </a:t>
            </a:r>
            <a:r>
              <a:rPr lang="en-US" dirty="0"/>
              <a:t>ms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Problems and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8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Problems</a:t>
            </a:r>
            <a:r>
              <a:rPr lang="en-US" dirty="0" smtClean="0"/>
              <a:t>:</a:t>
            </a:r>
          </a:p>
          <a:p>
            <a:pPr marL="0" lvl="0" indent="0">
              <a:buNone/>
            </a:pPr>
            <a:r>
              <a:rPr lang="en-US" dirty="0" smtClean="0"/>
              <a:t>4. </a:t>
            </a:r>
            <a:r>
              <a:rPr lang="en-US" sz="2200" dirty="0" smtClean="0"/>
              <a:t>Verify application works.  Should T2 always match T1 if timer is  &gt; 4.7?</a:t>
            </a:r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b="1" dirty="0" smtClean="0"/>
              <a:t>4. Solution </a:t>
            </a:r>
            <a:r>
              <a:rPr lang="en-US" dirty="0" smtClean="0"/>
              <a:t>- verify angle is 29.41 when timer is 15 	seconds. Pick random time and manually calculate 	math and compare to application.</a:t>
            </a:r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b="1" dirty="0" smtClean="0"/>
              <a:t>4. Solution </a:t>
            </a:r>
            <a:r>
              <a:rPr lang="en-US" dirty="0" smtClean="0"/>
              <a:t>– understand variable dependencies for T2</a:t>
            </a:r>
          </a:p>
          <a:p>
            <a:pPr lvl="2"/>
            <a:r>
              <a:rPr lang="en-US" dirty="0" smtClean="0"/>
              <a:t>t2 </a:t>
            </a:r>
            <a:r>
              <a:rPr lang="en-US" dirty="0"/>
              <a:t>is dependent on d2/v2</a:t>
            </a:r>
            <a:r>
              <a:rPr lang="en-US" dirty="0" smtClean="0"/>
              <a:t>.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 smtClean="0"/>
              <a:t>v2 </a:t>
            </a:r>
            <a:r>
              <a:rPr lang="en-US" dirty="0"/>
              <a:t>is fixed so that doesn't </a:t>
            </a:r>
            <a:r>
              <a:rPr lang="en-US" dirty="0" smtClean="0"/>
              <a:t>matter.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 smtClean="0"/>
              <a:t>d2 </a:t>
            </a:r>
            <a:r>
              <a:rPr lang="en-US" dirty="0"/>
              <a:t>is depended on d2x and d2y.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/>
              <a:t>d2y and d2x are both dependent on theta2a.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en-US" dirty="0"/>
              <a:t>theta2a is dependent on v1x.</a:t>
            </a:r>
          </a:p>
          <a:p>
            <a:pPr lvl="6">
              <a:buFont typeface="Wingdings" panose="05000000000000000000" pitchFamily="2" charset="2"/>
              <a:buChar char="§"/>
            </a:pPr>
            <a:r>
              <a:rPr lang="en-US" dirty="0"/>
              <a:t>v1x is dependent on v1</a:t>
            </a:r>
          </a:p>
          <a:p>
            <a:pPr lvl="7">
              <a:buFont typeface="Wingdings" panose="05000000000000000000" pitchFamily="2" charset="2"/>
              <a:buChar char="§"/>
            </a:pPr>
            <a:r>
              <a:rPr lang="en-US" dirty="0"/>
              <a:t>v1 is dependent on distance and </a:t>
            </a:r>
            <a:r>
              <a:rPr lang="en-US" b="1" dirty="0"/>
              <a:t>time</a:t>
            </a:r>
            <a:endParaRPr lang="en-US" dirty="0"/>
          </a:p>
          <a:p>
            <a:pPr marL="0" lvl="0" indent="0">
              <a:buNone/>
            </a:pP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Problems and </a:t>
            </a:r>
            <a:r>
              <a:rPr lang="en-US" dirty="0"/>
              <a:t>Solutions (Contd.)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0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As noted in Problem #4 it’s important to manually calculate angle using random time and compare it to application.  Below is sample of manual math calculation:</a:t>
            </a:r>
          </a:p>
          <a:p>
            <a:pPr marL="0" lvl="0" indent="0">
              <a:buNone/>
            </a:pPr>
            <a:r>
              <a:rPr lang="en-US" dirty="0" smtClean="0"/>
              <a:t>When Timer = 8 seconds</a:t>
            </a:r>
          </a:p>
          <a:p>
            <a:pPr marL="0" lvl="0" indent="0">
              <a:buNone/>
            </a:pPr>
            <a:r>
              <a:rPr lang="en-US" dirty="0" smtClean="0"/>
              <a:t>  </a:t>
            </a:r>
            <a:endParaRPr lang="en-US" dirty="0"/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Developer’s Observations &amp; Notes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2" y="3687258"/>
            <a:ext cx="11875931" cy="306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3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  </a:t>
            </a:r>
            <a:endParaRPr lang="en-US" dirty="0"/>
          </a:p>
          <a:p>
            <a:pPr lvl="2"/>
            <a:r>
              <a:rPr lang="en-US" dirty="0" smtClean="0"/>
              <a:t>Timer uses tenth milliseconds.  For example, 1.10, 1.20, 1.30.  It does NOT use hundredths.</a:t>
            </a:r>
          </a:p>
          <a:p>
            <a:pPr lvl="2"/>
            <a:r>
              <a:rPr lang="en-US" dirty="0" smtClean="0"/>
              <a:t>Debounce</a:t>
            </a:r>
            <a:r>
              <a:rPr lang="en-US" dirty="0" smtClean="0"/>
              <a:t> functionality was only implemented for button 1.  It was NOT implemented for button 2.</a:t>
            </a:r>
          </a:p>
          <a:p>
            <a:pPr lvl="2"/>
            <a:r>
              <a:rPr lang="en-US" dirty="0" smtClean="0"/>
              <a:t>LD1 is assigned button1.  LD1 will turn on when button1 is pressed</a:t>
            </a:r>
          </a:p>
          <a:p>
            <a:pPr lvl="2"/>
            <a:r>
              <a:rPr lang="en-US" dirty="0" smtClean="0"/>
              <a:t>LD2 </a:t>
            </a:r>
            <a:r>
              <a:rPr lang="en-US" dirty="0"/>
              <a:t>is assigned </a:t>
            </a:r>
            <a:r>
              <a:rPr lang="en-US" dirty="0" smtClean="0"/>
              <a:t>button2.  LD2 </a:t>
            </a:r>
            <a:r>
              <a:rPr lang="en-US" dirty="0"/>
              <a:t>will turn on when button1 is pressed</a:t>
            </a:r>
          </a:p>
          <a:p>
            <a:pPr lvl="2"/>
            <a:r>
              <a:rPr lang="en-US" dirty="0" smtClean="0"/>
              <a:t>LD1 and LD2 will turn off when button1 is pressed after button2 (when you replay).</a:t>
            </a:r>
          </a:p>
          <a:p>
            <a:pPr lvl="2"/>
            <a:r>
              <a:rPr lang="en-US" dirty="0" smtClean="0"/>
              <a:t>Variables are set and fetched with Java-like getters and setters</a:t>
            </a: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Developer’s Observations &amp;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4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Where is it deployed?</a:t>
            </a:r>
          </a:p>
          <a:p>
            <a:pPr lvl="1"/>
            <a:r>
              <a:rPr lang="en-US" dirty="0" smtClean="0"/>
              <a:t>Deployed at Missile Launch Site</a:t>
            </a:r>
          </a:p>
          <a:p>
            <a:pPr lvl="2"/>
            <a:r>
              <a:rPr lang="en-US" dirty="0" smtClean="0"/>
              <a:t>Equipped with Rader/Detection System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What </a:t>
            </a:r>
            <a:r>
              <a:rPr lang="en-US" dirty="0"/>
              <a:t>it </a:t>
            </a:r>
            <a:r>
              <a:rPr lang="en-US" dirty="0" smtClean="0"/>
              <a:t>Does?</a:t>
            </a:r>
            <a:endParaRPr lang="en-US" dirty="0"/>
          </a:p>
          <a:p>
            <a:pPr lvl="1"/>
            <a:r>
              <a:rPr lang="en-US" dirty="0" smtClean="0"/>
              <a:t>Determines the Launch Angle for the Missile to intercept the Target Drone</a:t>
            </a:r>
            <a:endParaRPr lang="en-US" dirty="0"/>
          </a:p>
          <a:p>
            <a:pPr lvl="1"/>
            <a:r>
              <a:rPr lang="en-US" dirty="0" smtClean="0"/>
              <a:t>Incorporate a self verification for Target Hit</a:t>
            </a:r>
            <a:endParaRPr lang="en-US" dirty="0"/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System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416169" y="30885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System Concept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242" y="1493823"/>
            <a:ext cx="7005711" cy="5374694"/>
          </a:xfrm>
        </p:spPr>
      </p:pic>
    </p:spTree>
    <p:extLst>
      <p:ext uri="{BB962C8B-B14F-4D97-AF65-F5344CB8AC3E}">
        <p14:creationId xmlns:p14="http://schemas.microsoft.com/office/powerpoint/2010/main" val="117709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u="sng" dirty="0" smtClean="0"/>
              <a:t>Inputs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Button 1 – start elapsed time</a:t>
            </a:r>
            <a:endParaRPr lang="en-US" dirty="0"/>
          </a:p>
          <a:p>
            <a:pPr lvl="1"/>
            <a:r>
              <a:rPr lang="en-US" dirty="0" smtClean="0"/>
              <a:t>Button 2 – stop elapsed time</a:t>
            </a:r>
            <a:endParaRPr lang="en-US" dirty="0"/>
          </a:p>
          <a:p>
            <a:pPr lvl="0"/>
            <a:r>
              <a:rPr lang="en-US" u="sng" dirty="0" smtClean="0"/>
              <a:t>Outputs</a:t>
            </a:r>
            <a:r>
              <a:rPr lang="en-US" dirty="0" smtClean="0"/>
              <a:t> (display @ OLED):</a:t>
            </a:r>
            <a:endParaRPr lang="en-US" dirty="0"/>
          </a:p>
          <a:p>
            <a:pPr lvl="1"/>
            <a:r>
              <a:rPr lang="en-US" dirty="0" smtClean="0"/>
              <a:t>Launch Angle for Missile to intercept the Drone from Location B</a:t>
            </a:r>
            <a:endParaRPr lang="en-US" dirty="0"/>
          </a:p>
          <a:p>
            <a:pPr lvl="2"/>
            <a:r>
              <a:rPr lang="en-US" dirty="0" smtClean="0"/>
              <a:t>Missile Speed set at Mach II (768 </a:t>
            </a:r>
            <a:r>
              <a:rPr lang="en-US" dirty="0" smtClean="0"/>
              <a:t>mph)</a:t>
            </a:r>
          </a:p>
          <a:p>
            <a:pPr lvl="1"/>
            <a:r>
              <a:rPr lang="en-US" dirty="0" smtClean="0"/>
              <a:t>Elapsed Time</a:t>
            </a:r>
          </a:p>
          <a:p>
            <a:pPr lvl="1"/>
            <a:r>
              <a:rPr lang="en-US" dirty="0" smtClean="0"/>
              <a:t>Verify </a:t>
            </a:r>
            <a:r>
              <a:rPr lang="en-US" dirty="0" smtClean="0"/>
              <a:t>Target Hit</a:t>
            </a:r>
            <a:endParaRPr lang="en-US" dirty="0"/>
          </a:p>
          <a:p>
            <a:pPr lvl="2"/>
            <a:r>
              <a:rPr lang="en-US" dirty="0" smtClean="0"/>
              <a:t>Given calculated launch angle and Drone Speed from input data</a:t>
            </a:r>
            <a:endParaRPr lang="en-US" dirty="0"/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Functional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System Block Diagram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260" y="1412009"/>
            <a:ext cx="766762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8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chipKIT</a:t>
            </a:r>
            <a:r>
              <a:rPr lang="en-US" dirty="0"/>
              <a:t>™ Max32™ Board </a:t>
            </a:r>
            <a:r>
              <a:rPr lang="en-US" dirty="0" smtClean="0"/>
              <a:t>:: </a:t>
            </a:r>
            <a:r>
              <a:rPr lang="en-US" dirty="0" smtClean="0"/>
              <a:t>chipKIT</a:t>
            </a:r>
            <a:r>
              <a:rPr lang="en-US" dirty="0"/>
              <a:t>™ Basic I/O Shield Board </a:t>
            </a:r>
          </a:p>
          <a:p>
            <a:pPr lvl="0"/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Development Platform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90" y="2428546"/>
            <a:ext cx="4494219" cy="26510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90832"/>
            <a:ext cx="4339883" cy="282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5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 smtClean="0"/>
              <a:t>Operating System: agnostic</a:t>
            </a:r>
          </a:p>
          <a:p>
            <a:pPr lvl="2"/>
            <a:r>
              <a:rPr lang="en-US" dirty="0" smtClean="0"/>
              <a:t>Hardware: input: USB port</a:t>
            </a:r>
            <a:endParaRPr lang="en-US" dirty="0" smtClean="0"/>
          </a:p>
          <a:p>
            <a:pPr lvl="2"/>
            <a:r>
              <a:rPr lang="en-US" dirty="0" smtClean="0"/>
              <a:t>Software: MPIDE</a:t>
            </a:r>
          </a:p>
          <a:p>
            <a:pPr lvl="2"/>
            <a:r>
              <a:rPr lang="en-US" dirty="0" smtClean="0"/>
              <a:t>Cables: mini USB</a:t>
            </a: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Development Platform (Contd.)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9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Design </a:t>
            </a:r>
            <a:r>
              <a:rPr lang="en-US" dirty="0" smtClean="0"/>
              <a:t>Features &amp; Sample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Debouncing a </a:t>
            </a:r>
            <a:r>
              <a:rPr lang="en-US" b="1" dirty="0" smtClean="0"/>
              <a:t>Pushbutton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Source ~ </a:t>
            </a:r>
            <a:r>
              <a:rPr lang="en-US" dirty="0">
                <a:hlinkClick r:id="rId2"/>
              </a:rPr>
              <a:t>http://chipkit.net/debouncing-pushbutton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91004"/>
            <a:ext cx="8502939" cy="255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5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Design Features &amp; Sample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Display elapsed time including milliseconds (tenths only) 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07" y="2652713"/>
            <a:ext cx="55530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1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template" id="{53D6E29E-BC16-4C15-929C-E5E8D3EE1C7C}" vid="{7719C5F9-D258-4D09-B252-90C1DAED72A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CEFEFB8-71C6-4A9E-8EF9-0768355D7E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TotalTime>362</TotalTime>
  <Words>448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Courier New</vt:lpstr>
      <vt:lpstr>Wingdings</vt:lpstr>
      <vt:lpstr>Melancholy abstract design template</vt:lpstr>
      <vt:lpstr>Drone Seeker Missile Guidance</vt:lpstr>
      <vt:lpstr>System Description</vt:lpstr>
      <vt:lpstr>System Concept Diagram</vt:lpstr>
      <vt:lpstr>Functional Requirement</vt:lpstr>
      <vt:lpstr>System Block Diagram</vt:lpstr>
      <vt:lpstr>Development Platform </vt:lpstr>
      <vt:lpstr>Development Platform (Contd.) </vt:lpstr>
      <vt:lpstr>Design Features &amp; Sample Codes</vt:lpstr>
      <vt:lpstr>Design Features &amp; Sample Codes</vt:lpstr>
      <vt:lpstr>Design Features &amp; Sample Codes</vt:lpstr>
      <vt:lpstr>Design Features &amp; Sample Codes</vt:lpstr>
      <vt:lpstr>Control Flow Chart</vt:lpstr>
      <vt:lpstr>Problems and Solutions</vt:lpstr>
      <vt:lpstr>Problems and Solutions (Contd.) </vt:lpstr>
      <vt:lpstr>Developer’s Observations &amp; Notes</vt:lpstr>
      <vt:lpstr>Developer’s Observations &amp; Notes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Missile Guidance</dc:title>
  <dc:creator>ARIF</dc:creator>
  <cp:keywords/>
  <cp:lastModifiedBy>Matt  Evans</cp:lastModifiedBy>
  <cp:revision>58</cp:revision>
  <dcterms:created xsi:type="dcterms:W3CDTF">2016-11-28T00:37:39Z</dcterms:created>
  <dcterms:modified xsi:type="dcterms:W3CDTF">2016-11-28T22:02:01Z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TC034605309991</vt:lpwstr>
  </property>
</Properties>
</file>