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74837-5C9B-449D-88BB-CCF686CF03BB}" v="11" dt="2025-07-21T20:56:12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67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Max Tippmann" userId="8fee15307da0bb38" providerId="LiveId" clId="{E5174837-5C9B-449D-88BB-CCF686CF03BB}"/>
    <pc:docChg chg="undo custSel addSld delSld modSld">
      <pc:chgData name="Luca Max Tippmann" userId="8fee15307da0bb38" providerId="LiveId" clId="{E5174837-5C9B-449D-88BB-CCF686CF03BB}" dt="2025-07-21T20:56:12.819" v="3606"/>
      <pc:docMkLst>
        <pc:docMk/>
      </pc:docMkLst>
      <pc:sldChg chg="del">
        <pc:chgData name="Luca Max Tippmann" userId="8fee15307da0bb38" providerId="LiveId" clId="{E5174837-5C9B-449D-88BB-CCF686CF03BB}" dt="2025-07-21T09:05:33.312" v="34" actId="2696"/>
        <pc:sldMkLst>
          <pc:docMk/>
          <pc:sldMk cId="1287017926" sldId="257"/>
        </pc:sldMkLst>
      </pc:sldChg>
      <pc:sldChg chg="modSp mod modNotesTx">
        <pc:chgData name="Luca Max Tippmann" userId="8fee15307da0bb38" providerId="LiveId" clId="{E5174837-5C9B-449D-88BB-CCF686CF03BB}" dt="2025-07-21T09:19:33.459" v="1123" actId="20577"/>
        <pc:sldMkLst>
          <pc:docMk/>
          <pc:sldMk cId="1473587502" sldId="259"/>
        </pc:sldMkLst>
        <pc:spChg chg="mod">
          <ac:chgData name="Luca Max Tippmann" userId="8fee15307da0bb38" providerId="LiveId" clId="{E5174837-5C9B-449D-88BB-CCF686CF03BB}" dt="2025-07-21T09:18:10.580" v="884" actId="20577"/>
          <ac:spMkLst>
            <pc:docMk/>
            <pc:sldMk cId="1473587502" sldId="259"/>
            <ac:spMk id="2" creationId="{7E4D6001-9A77-4C47-D257-286AE926C223}"/>
          </ac:spMkLst>
        </pc:spChg>
      </pc:sldChg>
      <pc:sldChg chg="modSp mod modNotesTx">
        <pc:chgData name="Luca Max Tippmann" userId="8fee15307da0bb38" providerId="LiveId" clId="{E5174837-5C9B-449D-88BB-CCF686CF03BB}" dt="2025-07-21T09:25:24.300" v="1949" actId="20577"/>
        <pc:sldMkLst>
          <pc:docMk/>
          <pc:sldMk cId="2804884747" sldId="260"/>
        </pc:sldMkLst>
        <pc:spChg chg="mod">
          <ac:chgData name="Luca Max Tippmann" userId="8fee15307da0bb38" providerId="LiveId" clId="{E5174837-5C9B-449D-88BB-CCF686CF03BB}" dt="2025-07-21T09:24:29.884" v="1798" actId="20577"/>
          <ac:spMkLst>
            <pc:docMk/>
            <pc:sldMk cId="2804884747" sldId="260"/>
            <ac:spMk id="2" creationId="{D1A0F003-A42A-DC21-B4C6-499C30A47BF1}"/>
          </ac:spMkLst>
        </pc:spChg>
      </pc:sldChg>
      <pc:sldChg chg="addSp delSp modSp mod">
        <pc:chgData name="Luca Max Tippmann" userId="8fee15307da0bb38" providerId="LiveId" clId="{E5174837-5C9B-449D-88BB-CCF686CF03BB}" dt="2025-07-21T09:38:12.086" v="3156" actId="20577"/>
        <pc:sldMkLst>
          <pc:docMk/>
          <pc:sldMk cId="1430859344" sldId="261"/>
        </pc:sldMkLst>
        <pc:spChg chg="mod">
          <ac:chgData name="Luca Max Tippmann" userId="8fee15307da0bb38" providerId="LiveId" clId="{E5174837-5C9B-449D-88BB-CCF686CF03BB}" dt="2025-07-21T09:38:12.086" v="3156" actId="20577"/>
          <ac:spMkLst>
            <pc:docMk/>
            <pc:sldMk cId="1430859344" sldId="261"/>
            <ac:spMk id="2" creationId="{77DF2BA7-DAAF-A0A6-90EE-AF22B11C8388}"/>
          </ac:spMkLst>
        </pc:spChg>
        <pc:spChg chg="mod">
          <ac:chgData name="Luca Max Tippmann" userId="8fee15307da0bb38" providerId="LiveId" clId="{E5174837-5C9B-449D-88BB-CCF686CF03BB}" dt="2025-07-21T09:06:50.019" v="64" actId="20577"/>
          <ac:spMkLst>
            <pc:docMk/>
            <pc:sldMk cId="1430859344" sldId="261"/>
            <ac:spMk id="3" creationId="{F8170D55-22FC-14D6-C296-986BA28E193B}"/>
          </ac:spMkLst>
        </pc:spChg>
        <pc:spChg chg="add del mod">
          <ac:chgData name="Luca Max Tippmann" userId="8fee15307da0bb38" providerId="LiveId" clId="{E5174837-5C9B-449D-88BB-CCF686CF03BB}" dt="2025-07-21T09:06:28.411" v="49" actId="1076"/>
          <ac:spMkLst>
            <pc:docMk/>
            <pc:sldMk cId="1430859344" sldId="261"/>
            <ac:spMk id="4" creationId="{09D61978-F82E-716C-D2BD-A8D19EC7471F}"/>
          </ac:spMkLst>
        </pc:spChg>
        <pc:picChg chg="add del">
          <ac:chgData name="Luca Max Tippmann" userId="8fee15307da0bb38" providerId="LiveId" clId="{E5174837-5C9B-449D-88BB-CCF686CF03BB}" dt="2025-07-21T09:13:01.635" v="365" actId="478"/>
          <ac:picMkLst>
            <pc:docMk/>
            <pc:sldMk cId="1430859344" sldId="261"/>
            <ac:picMk id="5" creationId="{515275C8-3AFB-2F7B-4386-F240EB0A361F}"/>
          </ac:picMkLst>
        </pc:picChg>
        <pc:picChg chg="add mod">
          <ac:chgData name="Luca Max Tippmann" userId="8fee15307da0bb38" providerId="LiveId" clId="{E5174837-5C9B-449D-88BB-CCF686CF03BB}" dt="2025-07-21T09:13:32.427" v="371" actId="1440"/>
          <ac:picMkLst>
            <pc:docMk/>
            <pc:sldMk cId="1430859344" sldId="261"/>
            <ac:picMk id="7" creationId="{53E780CE-FDA8-A4D8-7D07-6AD4ADD8E38A}"/>
          </ac:picMkLst>
        </pc:picChg>
      </pc:sldChg>
      <pc:sldChg chg="modSp mod">
        <pc:chgData name="Luca Max Tippmann" userId="8fee15307da0bb38" providerId="LiveId" clId="{E5174837-5C9B-449D-88BB-CCF686CF03BB}" dt="2025-07-21T20:56:12.819" v="3606"/>
        <pc:sldMkLst>
          <pc:docMk/>
          <pc:sldMk cId="4102786601" sldId="262"/>
        </pc:sldMkLst>
        <pc:spChg chg="mod">
          <ac:chgData name="Luca Max Tippmann" userId="8fee15307da0bb38" providerId="LiveId" clId="{E5174837-5C9B-449D-88BB-CCF686CF03BB}" dt="2025-07-21T20:56:12.819" v="3606"/>
          <ac:spMkLst>
            <pc:docMk/>
            <pc:sldMk cId="4102786601" sldId="262"/>
            <ac:spMk id="2" creationId="{2F632FAB-7149-D52C-2FF7-17A75DC208B0}"/>
          </ac:spMkLst>
        </pc:spChg>
      </pc:sldChg>
      <pc:sldChg chg="modSp new mod modNotesTx">
        <pc:chgData name="Luca Max Tippmann" userId="8fee15307da0bb38" providerId="LiveId" clId="{E5174837-5C9B-449D-88BB-CCF686CF03BB}" dt="2025-07-21T09:41:02.437" v="3604" actId="20577"/>
        <pc:sldMkLst>
          <pc:docMk/>
          <pc:sldMk cId="1662524075" sldId="263"/>
        </pc:sldMkLst>
        <pc:spChg chg="mod">
          <ac:chgData name="Luca Max Tippmann" userId="8fee15307da0bb38" providerId="LiveId" clId="{E5174837-5C9B-449D-88BB-CCF686CF03BB}" dt="2025-07-21T09:39:43.423" v="3341" actId="20577"/>
          <ac:spMkLst>
            <pc:docMk/>
            <pc:sldMk cId="1662524075" sldId="263"/>
            <ac:spMk id="2" creationId="{8E8FF812-A7EB-6A59-CEF5-731EBF4F1268}"/>
          </ac:spMkLst>
        </pc:spChg>
        <pc:spChg chg="mod">
          <ac:chgData name="Luca Max Tippmann" userId="8fee15307da0bb38" providerId="LiveId" clId="{E5174837-5C9B-449D-88BB-CCF686CF03BB}" dt="2025-07-21T09:15:04.723" v="384" actId="20577"/>
          <ac:spMkLst>
            <pc:docMk/>
            <pc:sldMk cId="1662524075" sldId="263"/>
            <ac:spMk id="3" creationId="{76659C17-C75A-1B43-3588-AE7CD37FB0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3C98-8A59-46D6-9194-74528AE93444}" type="datetimeFigureOut">
              <a:rPr lang="de-DE" smtClean="0"/>
              <a:t>21.07.2025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13C5-BCD8-4CC9-9175-17A19070BA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12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Grundprinzip: und dabei Belohnungen zu sammeln, möglichst hohe</a:t>
            </a:r>
          </a:p>
          <a:p>
            <a:r>
              <a:rPr lang="de-DE" dirty="0"/>
              <a:t>Beispiel: </a:t>
            </a:r>
            <a:r>
              <a:rPr lang="de-DE" dirty="0" err="1"/>
              <a:t>Gridworld</a:t>
            </a:r>
            <a:br>
              <a:rPr lang="de-DE" dirty="0"/>
            </a:br>
            <a:r>
              <a:rPr lang="de-DE" dirty="0"/>
              <a:t>basierend auf der </a:t>
            </a:r>
            <a:r>
              <a:rPr lang="de-DE" dirty="0" err="1"/>
              <a:t>Ausgangssitutation</a:t>
            </a:r>
            <a:r>
              <a:rPr lang="de-DE" dirty="0"/>
              <a:t> (aktuelles Feld und umliegende Felder), der Aktion wird er belohnt</a:t>
            </a:r>
            <a:br>
              <a:rPr lang="de-DE" dirty="0"/>
            </a:br>
            <a:r>
              <a:rPr lang="de-DE" dirty="0"/>
              <a:t>dabei lernt er und entwickelt eigene Strategien um möglichst große </a:t>
            </a:r>
            <a:r>
              <a:rPr lang="de-DE" dirty="0" err="1"/>
              <a:t>belohnungen</a:t>
            </a:r>
            <a:r>
              <a:rPr lang="de-DE" dirty="0"/>
              <a:t> zu erhalten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13C5-BCD8-4CC9-9175-17A19070BA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0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Beliebter Algorithmus des </a:t>
            </a:r>
            <a:r>
              <a:rPr lang="de-DE" dirty="0" err="1"/>
              <a:t>Reinforced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  <a:p>
            <a:r>
              <a:rPr lang="de-DE" dirty="0"/>
              <a:t>Hoher Q-Wert = gute Aktion</a:t>
            </a:r>
          </a:p>
          <a:p>
            <a:r>
              <a:rPr lang="de-DE" dirty="0"/>
              <a:t>Er vergleicht den neuen Wert mit dem erwarteten und passt basierend auf der Differenz den Q-wert in seiner Tabelle an, und wird immer präziser</a:t>
            </a:r>
            <a:br>
              <a:rPr lang="de-DE" dirty="0"/>
            </a:br>
            <a:r>
              <a:rPr lang="de-DE" dirty="0"/>
              <a:t>das </a:t>
            </a:r>
            <a:r>
              <a:rPr lang="de-DE" dirty="0" err="1"/>
              <a:t>zwischcen</a:t>
            </a:r>
            <a:r>
              <a:rPr lang="de-DE" dirty="0"/>
              <a:t> ausprobieren und nutzen des erlernten wird von </a:t>
            </a:r>
            <a:r>
              <a:rPr lang="de-DE" dirty="0" err="1"/>
              <a:t>nem</a:t>
            </a:r>
            <a:r>
              <a:rPr lang="de-DE" dirty="0"/>
              <a:t> wert gesteuert der sich während des Trainings verringert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13C5-BCD8-4CC9-9175-17A19070BA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84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13C5-BCD8-4CC9-9175-17A19070BA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68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 mehr Training desto Präziser macht der Algorithmus das was er gelernt hat</a:t>
            </a:r>
          </a:p>
          <a:p>
            <a:r>
              <a:rPr lang="de-DE" dirty="0"/>
              <a:t>Zu wenig Training und der Agent nutzt eine zuvor gelernte Feste route, genauso wenn nur das eigene Feld bekannt ist und keine umliegenden </a:t>
            </a:r>
            <a:r>
              <a:rPr lang="de-DE" dirty="0" err="1"/>
              <a:t>obvious</a:t>
            </a:r>
            <a:endParaRPr lang="de-DE" dirty="0"/>
          </a:p>
          <a:p>
            <a:r>
              <a:rPr lang="de-DE" dirty="0"/>
              <a:t>Möglichst große Negative Werte, weil der Agent gelernt hat das er immer negative Werte erhält, weil Schrittkosten oder Fallenkosten zu hoch, und versucht </a:t>
            </a:r>
            <a:r>
              <a:rPr lang="de-DE" dirty="0" err="1"/>
              <a:t>schnelsstmöglich</a:t>
            </a:r>
            <a:r>
              <a:rPr lang="de-DE" dirty="0"/>
              <a:t> diese negativen Werte zu erreichen um es zu beenden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13C5-BCD8-4CC9-9175-17A19070BA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6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18865" y="1238584"/>
            <a:ext cx="5722000" cy="39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18833" y="5131817"/>
            <a:ext cx="5722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54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9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07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486800" y="1536633"/>
            <a:ext cx="9218400" cy="4608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867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1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367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7445513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6772400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2478180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805067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9601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572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601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37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3316217" y="1912800"/>
            <a:ext cx="44904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706971" y="1912800"/>
            <a:ext cx="26228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939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229667" y="1891600"/>
            <a:ext cx="5732800" cy="30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195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97100" y="1295800"/>
            <a:ext cx="5050400" cy="42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6399933" y="2605600"/>
            <a:ext cx="25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6465560" y="1334833"/>
            <a:ext cx="2702400" cy="2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2602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960133" y="2275800"/>
            <a:ext cx="3679600" cy="2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46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750000"/>
            <a:ext cx="11360800" cy="1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340933"/>
            <a:ext cx="113608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1219170" lvl="1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828754" lvl="2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2438339" lvl="3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3047924" lvl="4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3657509" lvl="5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4267093" lvl="6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4876678" lvl="7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5486263" lvl="8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533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1962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59945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news" TargetMode="External"/><Relationship Id="rId2" Type="http://schemas.openxmlformats.org/officeDocument/2006/relationships/hyperlink" Target="https://de.wikipedia.org/wiki/Best%C3%A4rkendes_Lern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mini.google.com/app?hl=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3AEEC-2AD6-260A-BB29-09C26939C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 dirty="0"/>
              <a:t>Wie ein Agent die </a:t>
            </a:r>
            <a:r>
              <a:rPr lang="de-DE" sz="5400" dirty="0" err="1"/>
              <a:t>Gridworld</a:t>
            </a:r>
            <a:r>
              <a:rPr lang="de-DE" sz="5400" dirty="0"/>
              <a:t> durch Q-Learning meistert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E452AE-0925-27BD-2728-A27748342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8865" y="5131816"/>
            <a:ext cx="5722000" cy="487600"/>
          </a:xfrm>
        </p:spPr>
        <p:txBody>
          <a:bodyPr/>
          <a:lstStyle/>
          <a:p>
            <a:r>
              <a:rPr lang="de-DE" dirty="0"/>
              <a:t>Luca Tippmann | KI</a:t>
            </a:r>
          </a:p>
        </p:txBody>
      </p:sp>
    </p:spTree>
    <p:extLst>
      <p:ext uri="{BB962C8B-B14F-4D97-AF65-F5344CB8AC3E}">
        <p14:creationId xmlns:p14="http://schemas.microsoft.com/office/powerpoint/2010/main" val="151428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2EC351-F14C-DB74-897B-75FDE97D5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873DB1-291B-8B61-99E9-3CCB71AF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Gridworld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87E2C9-44AB-6411-971C-6A190996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52" y="1652163"/>
            <a:ext cx="4097838" cy="4086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AAA87F-4971-4AA1-EBDC-B779C3BEA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12" y="1652163"/>
            <a:ext cx="4075865" cy="4086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49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E4D6001-9A77-4C47-D257-286AE926C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Grundprinzip:</a:t>
            </a:r>
          </a:p>
          <a:p>
            <a:pPr lvl="1"/>
            <a:r>
              <a:rPr lang="de-DE" dirty="0"/>
              <a:t>Ein Agent lernt, optimale Entscheidungen in einer Umgebung zu treffen</a:t>
            </a:r>
          </a:p>
          <a:p>
            <a:pPr marL="795847" lvl="1" indent="0">
              <a:buNone/>
            </a:pPr>
            <a:endParaRPr lang="de-DE" dirty="0"/>
          </a:p>
          <a:p>
            <a:r>
              <a:rPr lang="de-DE" dirty="0"/>
              <a:t>Beispiel: </a:t>
            </a:r>
            <a:r>
              <a:rPr lang="de-DE" dirty="0" err="1"/>
              <a:t>Gridworld</a:t>
            </a:r>
            <a:endParaRPr lang="de-DE" dirty="0"/>
          </a:p>
          <a:p>
            <a:pPr lvl="1"/>
            <a:r>
              <a:rPr lang="de-DE" dirty="0"/>
              <a:t>Agent erhält ein Feedback, basierend auf dem aktuellen Zustand und der Aktion die er tut und lernt daraus</a:t>
            </a:r>
          </a:p>
          <a:p>
            <a:pPr lvl="1"/>
            <a:r>
              <a:rPr lang="de-DE" dirty="0"/>
              <a:t>bei einer guten Aktion wird er belohnt, bei einer schlechten bestraft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BD4DE4-610C-2953-7A06-A795265D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Reinforced</a:t>
            </a:r>
            <a:r>
              <a:rPr lang="de-DE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47358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A0F003-A42A-DC21-B4C6-499C30A4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1530667"/>
            <a:ext cx="9218400" cy="4608000"/>
          </a:xfrm>
        </p:spPr>
        <p:txBody>
          <a:bodyPr/>
          <a:lstStyle/>
          <a:p>
            <a:r>
              <a:rPr lang="de-DE" dirty="0"/>
              <a:t>Der Agent lernt hier/ erstellt eine Q-Tabelle</a:t>
            </a:r>
          </a:p>
          <a:p>
            <a:r>
              <a:rPr lang="de-DE" dirty="0"/>
              <a:t>Er speichert für jeden möglichen Zustand einen Qualitätswert (Q-Wert)</a:t>
            </a:r>
          </a:p>
          <a:p>
            <a:r>
              <a:rPr lang="de-DE" dirty="0"/>
              <a:t>Für jede Aktion die er macht wird er belohnt/bestraft und passt basierend darauf seine Q-Tabelle an</a:t>
            </a:r>
          </a:p>
          <a:p>
            <a:r>
              <a:rPr lang="de-DE" dirty="0"/>
              <a:t>Zum Start wird viel Ausprobiert/gelernt um die Tabelle zu verbessern/erweitern</a:t>
            </a:r>
          </a:p>
          <a:p>
            <a:r>
              <a:rPr lang="de-DE" dirty="0"/>
              <a:t>Zum ende nutzt er das erlernte und probiert weniger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F04F78F-CB57-4E17-0BCA-F23ABC64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28048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DF2BA7-DAAF-A0A6-90EE-AF22B11C8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Aktuelle Werte:</a:t>
            </a:r>
          </a:p>
          <a:p>
            <a:pPr lvl="1"/>
            <a:r>
              <a:rPr lang="de-DE" dirty="0"/>
              <a:t>Größe: 5*5</a:t>
            </a:r>
          </a:p>
          <a:p>
            <a:pPr lvl="1"/>
            <a:r>
              <a:rPr lang="de-DE" dirty="0"/>
              <a:t>4 </a:t>
            </a:r>
            <a:r>
              <a:rPr lang="de-DE" dirty="0" err="1"/>
              <a:t>Rewards</a:t>
            </a:r>
            <a:r>
              <a:rPr lang="de-DE" dirty="0"/>
              <a:t> und 2 Traps</a:t>
            </a:r>
          </a:p>
          <a:p>
            <a:pPr lvl="1"/>
            <a:r>
              <a:rPr lang="de-DE" dirty="0"/>
              <a:t>1 Start und 1 Ziel</a:t>
            </a:r>
          </a:p>
          <a:p>
            <a:pPr lvl="1"/>
            <a:r>
              <a:rPr lang="de-DE" dirty="0"/>
              <a:t>Ziel gibt 1.500 Punkte, </a:t>
            </a:r>
            <a:r>
              <a:rPr lang="de-DE" dirty="0" err="1"/>
              <a:t>Rewards</a:t>
            </a:r>
            <a:r>
              <a:rPr lang="de-DE" dirty="0"/>
              <a:t> 1.000 Punkte und Traps kosten 10.000 Punkte</a:t>
            </a:r>
          </a:p>
          <a:p>
            <a:pPr lvl="1"/>
            <a:r>
              <a:rPr lang="de-DE" dirty="0"/>
              <a:t>Schritte kosten 5 punkte, maximal 500 pro Runde</a:t>
            </a:r>
          </a:p>
          <a:p>
            <a:pPr lvl="1"/>
            <a:r>
              <a:rPr lang="de-DE" dirty="0"/>
              <a:t>2.000.000 Trainingsrunden</a:t>
            </a:r>
          </a:p>
          <a:p>
            <a:pPr lvl="1"/>
            <a:r>
              <a:rPr lang="de-DE" dirty="0"/>
              <a:t>Min Epsilon wert: 0.02, Start: 1.00</a:t>
            </a:r>
          </a:p>
          <a:p>
            <a:pPr lvl="1"/>
            <a:r>
              <a:rPr lang="de-DE" dirty="0"/>
              <a:t>Ca. 75% Erfolgswahrscheinlichkeit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170D55-22FC-14D6-C296-986BA28E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3E780CE-FDA8-A4D8-7D07-6AD4ADD8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531" y="3429000"/>
            <a:ext cx="2459663" cy="2492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085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E8FF812-A7EB-6A59-CEF5-731EBF4F1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Aktuell: </a:t>
            </a:r>
          </a:p>
          <a:p>
            <a:pPr lvl="1"/>
            <a:r>
              <a:rPr lang="de-DE" dirty="0"/>
              <a:t>Der Agent kann an Fallen „hängenbleiben“</a:t>
            </a:r>
          </a:p>
          <a:p>
            <a:r>
              <a:rPr lang="de-DE" dirty="0"/>
              <a:t>Alternative Werte:</a:t>
            </a:r>
          </a:p>
          <a:p>
            <a:pPr lvl="1"/>
            <a:r>
              <a:rPr lang="de-DE" dirty="0"/>
              <a:t>Bei zu hohen Schrittkosten: Agent geht auf schnellstmöglichem Weg zum Ziel und Ignoriert alles andere</a:t>
            </a:r>
          </a:p>
          <a:p>
            <a:pPr lvl="1"/>
            <a:r>
              <a:rPr lang="de-DE" dirty="0"/>
              <a:t>Zu hohe </a:t>
            </a:r>
            <a:r>
              <a:rPr lang="de-DE" dirty="0" err="1"/>
              <a:t>Rewards</a:t>
            </a:r>
            <a:r>
              <a:rPr lang="de-DE" dirty="0"/>
              <a:t>: Agent verbraucht alle Schritte mehr Belohnungen zu finden und geht nicht ins Ziel</a:t>
            </a:r>
          </a:p>
          <a:p>
            <a:pPr lvl="1"/>
            <a:r>
              <a:rPr lang="de-DE" dirty="0"/>
              <a:t>Zu hohe Fallenkosten: Agent verlässt nicht den Start, weil die Kosten zu hoch sein könnten</a:t>
            </a:r>
          </a:p>
          <a:p>
            <a:pPr lvl="1"/>
            <a:r>
              <a:rPr lang="de-DE" dirty="0"/>
              <a:t>Zu großes Feld: Training dauert sehr lange und ist nicht sehr effizient</a:t>
            </a:r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Belohnungen wurden mehrmals versucht einzusammeln</a:t>
            </a:r>
          </a:p>
          <a:p>
            <a:pPr lvl="1"/>
            <a:r>
              <a:rPr lang="de-DE" dirty="0"/>
              <a:t>Es wurde versucht einen möglichst hohen negativen Wert zu erreichen</a:t>
            </a:r>
          </a:p>
          <a:p>
            <a:pPr lvl="1"/>
            <a:endParaRPr lang="de-DE" dirty="0"/>
          </a:p>
          <a:p>
            <a:pPr marL="795847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659C17-C75A-1B43-3588-AE7CD37F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</p:spTree>
    <p:extLst>
      <p:ext uri="{BB962C8B-B14F-4D97-AF65-F5344CB8AC3E}">
        <p14:creationId xmlns:p14="http://schemas.microsoft.com/office/powerpoint/2010/main" val="166252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F632FAB-7149-D52C-2FF7-17A75DC2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1482933"/>
            <a:ext cx="9218400" cy="4608000"/>
          </a:xfrm>
        </p:spPr>
        <p:txBody>
          <a:bodyPr/>
          <a:lstStyle/>
          <a:p>
            <a:r>
              <a:rPr lang="de-DE" dirty="0">
                <a:hlinkClick r:id="rId2"/>
              </a:rPr>
              <a:t>Bestärkendes Lernen – Wikipedia</a:t>
            </a:r>
            <a:endParaRPr lang="de-DE" dirty="0"/>
          </a:p>
          <a:p>
            <a:r>
              <a:rPr lang="de-DE" dirty="0" err="1">
                <a:hlinkClick r:id="rId3"/>
              </a:rPr>
              <a:t>pygame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news</a:t>
            </a:r>
            <a:endParaRPr lang="de-DE" dirty="0"/>
          </a:p>
          <a:p>
            <a:r>
              <a:rPr lang="de-DE">
                <a:hlinkClick r:id="rId4"/>
              </a:rPr>
              <a:t>Google Gemini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940736-2267-E1BA-1A5F-0F3469AC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10278660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KI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 KI" id="{D0E55DB2-71E8-4C48-A593-A3C497656833}" vid="{15577097-AED9-469F-B5CF-F009AD1D9B32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KI</Template>
  <TotalTime>0</TotalTime>
  <Words>457</Words>
  <Application>Microsoft Office PowerPoint</Application>
  <PresentationFormat>Breitbild</PresentationFormat>
  <Paragraphs>54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Anaheim</vt:lpstr>
      <vt:lpstr>Arial</vt:lpstr>
      <vt:lpstr>Calibri</vt:lpstr>
      <vt:lpstr>Fira Sans Condensed</vt:lpstr>
      <vt:lpstr>Fira Sans Condensed Light</vt:lpstr>
      <vt:lpstr>Proxima Nova</vt:lpstr>
      <vt:lpstr>Proxima Nova Semibold</vt:lpstr>
      <vt:lpstr>Rajdhani</vt:lpstr>
      <vt:lpstr>Roboto Condensed Light</vt:lpstr>
      <vt:lpstr>Design KI</vt:lpstr>
      <vt:lpstr>Slidesgo Final Pages</vt:lpstr>
      <vt:lpstr>Wie ein Agent die Gridworld durch Q-Learning meistert</vt:lpstr>
      <vt:lpstr>Gridworld</vt:lpstr>
      <vt:lpstr>Reinforced Learning</vt:lpstr>
      <vt:lpstr>Q-Learning</vt:lpstr>
      <vt:lpstr>Erkenntnisse</vt:lpstr>
      <vt:lpstr>Erkenntnisse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Max Tippmann</dc:creator>
  <cp:lastModifiedBy>Luca Max Tippmann</cp:lastModifiedBy>
  <cp:revision>1</cp:revision>
  <dcterms:created xsi:type="dcterms:W3CDTF">2025-07-21T08:44:16Z</dcterms:created>
  <dcterms:modified xsi:type="dcterms:W3CDTF">2025-07-21T20:56:15Z</dcterms:modified>
</cp:coreProperties>
</file>