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258" r:id="rId3"/>
    <p:sldId id="260" r:id="rId4"/>
    <p:sldId id="259" r:id="rId5"/>
    <p:sldId id="296" r:id="rId6"/>
    <p:sldId id="303" r:id="rId7"/>
    <p:sldId id="331" r:id="rId8"/>
    <p:sldId id="301" r:id="rId9"/>
    <p:sldId id="316" r:id="rId10"/>
    <p:sldId id="317" r:id="rId11"/>
    <p:sldId id="335" r:id="rId12"/>
    <p:sldId id="332" r:id="rId13"/>
    <p:sldId id="350" r:id="rId14"/>
    <p:sldId id="336" r:id="rId15"/>
    <p:sldId id="359" r:id="rId16"/>
    <p:sldId id="302" r:id="rId17"/>
    <p:sldId id="349" r:id="rId18"/>
    <p:sldId id="360" r:id="rId19"/>
    <p:sldId id="352" r:id="rId20"/>
    <p:sldId id="307" r:id="rId21"/>
    <p:sldId id="353" r:id="rId22"/>
    <p:sldId id="351" r:id="rId23"/>
    <p:sldId id="314" r:id="rId24"/>
    <p:sldId id="355" r:id="rId25"/>
    <p:sldId id="308" r:id="rId26"/>
    <p:sldId id="297" r:id="rId27"/>
    <p:sldId id="340" r:id="rId28"/>
    <p:sldId id="341" r:id="rId29"/>
    <p:sldId id="342" r:id="rId30"/>
    <p:sldId id="343" r:id="rId31"/>
    <p:sldId id="361" r:id="rId32"/>
    <p:sldId id="304" r:id="rId33"/>
    <p:sldId id="363" r:id="rId34"/>
    <p:sldId id="364" r:id="rId35"/>
    <p:sldId id="365" r:id="rId36"/>
    <p:sldId id="299" r:id="rId37"/>
    <p:sldId id="277" r:id="rId38"/>
  </p:sldIdLst>
  <p:sldSz cx="9144000" cy="5143500" type="screen16x9"/>
  <p:notesSz cx="6858000" cy="9144000"/>
  <p:embeddedFontLst>
    <p:embeddedFont>
      <p:font typeface="Nunito Light" panose="02020500000000000000" charset="-120"/>
      <p:regular r:id="rId40"/>
      <p:italic r:id="rId41"/>
    </p:embeddedFont>
    <p:embeddedFont>
      <p:font typeface="Cambria Math" panose="02040503050406030204" pitchFamily="18" charset="0"/>
      <p:regular r:id="rId42"/>
    </p:embeddedFont>
    <p:embeddedFont>
      <p:font typeface="Nunito" panose="02020500000000000000" charset="0"/>
      <p:regular r:id="rId43"/>
      <p:bold r:id="rId44"/>
      <p:italic r:id="rId45"/>
      <p:boldItalic r:id="rId46"/>
    </p:embeddedFont>
    <p:embeddedFont>
      <p:font typeface="Oxanium" panose="02020500000000000000" charset="0"/>
      <p:regular r:id="rId47"/>
      <p:bold r:id="rId48"/>
    </p:embeddedFont>
    <p:embeddedFont>
      <p:font typeface="Oxanium SemiBold" panose="02020500000000000000" charset="0"/>
      <p:regular r:id="rId49"/>
      <p:bold r:id="rId50"/>
    </p:embeddedFont>
    <p:embeddedFont>
      <p:font typeface="Raleway" panose="02020500000000000000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 CHEN GUO" initials="MCG" lastIdx="1" clrIdx="0">
    <p:extLst>
      <p:ext uri="{19B8F6BF-5375-455C-9EA6-DF929625EA0E}">
        <p15:presenceInfo xmlns:p15="http://schemas.microsoft.com/office/powerpoint/2012/main" userId="88506ebfb145c2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0FF"/>
    <a:srgbClr val="FFCF37"/>
    <a:srgbClr val="66CCFF"/>
    <a:srgbClr val="A3E0FF"/>
    <a:srgbClr val="CEEAB0"/>
    <a:srgbClr val="79D2FF"/>
    <a:srgbClr val="FFE38B"/>
    <a:srgbClr val="81AE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DD9629-30B9-491E-998E-054B28E28E43}">
  <a:tblStyle styleId="{93DD9629-30B9-491E-998E-054B28E28E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BB8F4C-A499-4A0E-B292-5BE598DB35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3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5T21:32:22.56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77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662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593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863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35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589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882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340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259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25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086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56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256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10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493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21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973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558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503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32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633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064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659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770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964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3068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624a866092_0_5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624a866092_0_5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04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58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73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62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9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83513"/>
            <a:ext cx="4881600" cy="20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08038"/>
            <a:ext cx="4239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3"/>
          <p:cNvGrpSpPr/>
          <p:nvPr/>
        </p:nvGrpSpPr>
        <p:grpSpPr>
          <a:xfrm>
            <a:off x="1265261" y="294382"/>
            <a:ext cx="7518947" cy="3265222"/>
            <a:chOff x="1265261" y="294382"/>
            <a:chExt cx="7518947" cy="3265222"/>
          </a:xfrm>
        </p:grpSpPr>
        <p:pic>
          <p:nvPicPr>
            <p:cNvPr id="442" name="Google Shape;44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65261" y="2943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428061" y="320345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4" name="Google Shape;444;p23"/>
          <p:cNvGrpSpPr/>
          <p:nvPr/>
        </p:nvGrpSpPr>
        <p:grpSpPr>
          <a:xfrm>
            <a:off x="-1350362" y="-10"/>
            <a:ext cx="10926157" cy="6232303"/>
            <a:chOff x="-1350362" y="-10"/>
            <a:chExt cx="10926157" cy="6232303"/>
          </a:xfrm>
        </p:grpSpPr>
        <p:grpSp>
          <p:nvGrpSpPr>
            <p:cNvPr id="445" name="Google Shape;445;p23"/>
            <p:cNvGrpSpPr/>
            <p:nvPr/>
          </p:nvGrpSpPr>
          <p:grpSpPr>
            <a:xfrm>
              <a:off x="8581645" y="1394964"/>
              <a:ext cx="994151" cy="4837330"/>
              <a:chOff x="8581645" y="1394964"/>
              <a:chExt cx="994151" cy="4837330"/>
            </a:xfrm>
          </p:grpSpPr>
          <p:grpSp>
            <p:nvGrpSpPr>
              <p:cNvPr id="446" name="Google Shape;446;p23"/>
              <p:cNvGrpSpPr/>
              <p:nvPr/>
            </p:nvGrpSpPr>
            <p:grpSpPr>
              <a:xfrm rot="10800000" flipH="1">
                <a:off x="8581645" y="373065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447" name="Google Shape;447;p2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0" name="Google Shape;450;p23"/>
              <p:cNvGrpSpPr/>
              <p:nvPr/>
            </p:nvGrpSpPr>
            <p:grpSpPr>
              <a:xfrm flipH="1">
                <a:off x="8851580" y="1394964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51" name="Google Shape;451;p23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23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3" name="Google Shape;453;p23"/>
            <p:cNvGrpSpPr/>
            <p:nvPr/>
          </p:nvGrpSpPr>
          <p:grpSpPr>
            <a:xfrm>
              <a:off x="-1350362" y="-10"/>
              <a:ext cx="2501635" cy="2592329"/>
              <a:chOff x="-1350362" y="-10"/>
              <a:chExt cx="2501635" cy="2592329"/>
            </a:xfrm>
          </p:grpSpPr>
          <p:grpSp>
            <p:nvGrpSpPr>
              <p:cNvPr id="454" name="Google Shape;454;p23"/>
              <p:cNvGrpSpPr/>
              <p:nvPr/>
            </p:nvGrpSpPr>
            <p:grpSpPr>
              <a:xfrm rot="-5400000">
                <a:off x="-348030" y="-1002341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455" name="Google Shape;455;p2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2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2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" name="Google Shape;458;p23"/>
              <p:cNvGrpSpPr/>
              <p:nvPr/>
            </p:nvGrpSpPr>
            <p:grpSpPr>
              <a:xfrm rot="10800000" flipH="1">
                <a:off x="-461645" y="351889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59" name="Google Shape;459;p23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23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479075" y="2204163"/>
            <a:ext cx="36810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1044963" y="1387200"/>
            <a:ext cx="382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1"/>
          </p:nvPr>
        </p:nvSpPr>
        <p:spPr>
          <a:xfrm>
            <a:off x="1044963" y="2039400"/>
            <a:ext cx="3829500" cy="17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>
            <a:spLocks noGrp="1"/>
          </p:cNvSpPr>
          <p:nvPr>
            <p:ph type="pic" idx="2"/>
          </p:nvPr>
        </p:nvSpPr>
        <p:spPr>
          <a:xfrm>
            <a:off x="5369475" y="1041100"/>
            <a:ext cx="3061200" cy="3061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8" name="Google Shape;98;p7"/>
          <p:cNvGrpSpPr/>
          <p:nvPr/>
        </p:nvGrpSpPr>
        <p:grpSpPr>
          <a:xfrm>
            <a:off x="153589" y="2554269"/>
            <a:ext cx="8850885" cy="712310"/>
            <a:chOff x="153589" y="2554269"/>
            <a:chExt cx="8850885" cy="712310"/>
          </a:xfrm>
        </p:grpSpPr>
        <p:pic>
          <p:nvPicPr>
            <p:cNvPr id="99" name="Google Shape;99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4748" y="25542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11" y="291043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7"/>
          <p:cNvGrpSpPr/>
          <p:nvPr/>
        </p:nvGrpSpPr>
        <p:grpSpPr>
          <a:xfrm>
            <a:off x="-433283" y="-170791"/>
            <a:ext cx="11951197" cy="5987045"/>
            <a:chOff x="-433283" y="-170791"/>
            <a:chExt cx="11951197" cy="5987045"/>
          </a:xfrm>
        </p:grpSpPr>
        <p:grpSp>
          <p:nvGrpSpPr>
            <p:cNvPr id="102" name="Google Shape;102;p7"/>
            <p:cNvGrpSpPr/>
            <p:nvPr/>
          </p:nvGrpSpPr>
          <p:grpSpPr>
            <a:xfrm>
              <a:off x="-433283" y="1387209"/>
              <a:ext cx="1089899" cy="4429045"/>
              <a:chOff x="-433283" y="1387209"/>
              <a:chExt cx="1089899" cy="4429045"/>
            </a:xfrm>
          </p:grpSpPr>
          <p:grpSp>
            <p:nvGrpSpPr>
              <p:cNvPr id="103" name="Google Shape;103;p7"/>
              <p:cNvGrpSpPr/>
              <p:nvPr/>
            </p:nvGrpSpPr>
            <p:grpSpPr>
              <a:xfrm rot="10800000" flipH="1">
                <a:off x="-433283" y="1387209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04" name="Google Shape;104;p7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7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7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" name="Google Shape;107;p7"/>
              <p:cNvGrpSpPr/>
              <p:nvPr/>
            </p:nvGrpSpPr>
            <p:grpSpPr>
              <a:xfrm rot="10800000" flipH="1">
                <a:off x="159645" y="331461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108" name="Google Shape;108;p7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7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7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111;p7"/>
            <p:cNvGrpSpPr/>
            <p:nvPr/>
          </p:nvGrpSpPr>
          <p:grpSpPr>
            <a:xfrm>
              <a:off x="8494760" y="-170791"/>
              <a:ext cx="3023154" cy="4288809"/>
              <a:chOff x="8494760" y="-170791"/>
              <a:chExt cx="3023154" cy="4288809"/>
            </a:xfrm>
          </p:grpSpPr>
          <p:grpSp>
            <p:nvGrpSpPr>
              <p:cNvPr id="112" name="Google Shape;112;p7"/>
              <p:cNvGrpSpPr/>
              <p:nvPr/>
            </p:nvGrpSpPr>
            <p:grpSpPr>
              <a:xfrm>
                <a:off x="8613220" y="-64116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113" name="Google Shape;113;p7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7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7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116;p7"/>
              <p:cNvGrpSpPr/>
              <p:nvPr/>
            </p:nvGrpSpPr>
            <p:grpSpPr>
              <a:xfrm rot="10800000" flipH="1">
                <a:off x="8494760" y="-170791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17" name="Google Shape;117;p7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7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" name="Google Shape;119;p7"/>
              <p:cNvGrpSpPr/>
              <p:nvPr/>
            </p:nvGrpSpPr>
            <p:grpSpPr>
              <a:xfrm>
                <a:off x="8646804" y="2873571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120" name="Google Shape;120;p7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7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7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233089" y="658607"/>
            <a:ext cx="8862197" cy="3364110"/>
            <a:chOff x="233089" y="658607"/>
            <a:chExt cx="8862197" cy="3364110"/>
          </a:xfrm>
        </p:grpSpPr>
        <p:pic>
          <p:nvPicPr>
            <p:cNvPr id="126" name="Google Shape;12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85561" y="6586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79511" y="36665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8"/>
          <p:cNvGrpSpPr/>
          <p:nvPr/>
        </p:nvGrpSpPr>
        <p:grpSpPr>
          <a:xfrm>
            <a:off x="-174526" y="-458662"/>
            <a:ext cx="11753515" cy="6039069"/>
            <a:chOff x="-174526" y="-458662"/>
            <a:chExt cx="11753515" cy="6039069"/>
          </a:xfrm>
        </p:grpSpPr>
        <p:grpSp>
          <p:nvGrpSpPr>
            <p:cNvPr id="129" name="Google Shape;129;p8"/>
            <p:cNvGrpSpPr/>
            <p:nvPr/>
          </p:nvGrpSpPr>
          <p:grpSpPr>
            <a:xfrm>
              <a:off x="-174526" y="4072246"/>
              <a:ext cx="3556817" cy="1508160"/>
              <a:chOff x="-174526" y="4072246"/>
              <a:chExt cx="3556817" cy="1508160"/>
            </a:xfrm>
          </p:grpSpPr>
          <p:grpSp>
            <p:nvGrpSpPr>
              <p:cNvPr id="130" name="Google Shape;130;p8"/>
              <p:cNvGrpSpPr/>
              <p:nvPr/>
            </p:nvGrpSpPr>
            <p:grpSpPr>
              <a:xfrm rot="-5400000" flipH="1">
                <a:off x="510335" y="3998805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31" name="Google Shape;131;p8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8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" name="Google Shape;133;p8"/>
              <p:cNvGrpSpPr/>
              <p:nvPr/>
            </p:nvGrpSpPr>
            <p:grpSpPr>
              <a:xfrm rot="-5400000" flipH="1">
                <a:off x="-182086" y="4203914"/>
                <a:ext cx="719954" cy="456619"/>
                <a:chOff x="5647214" y="3680345"/>
                <a:chExt cx="719954" cy="456619"/>
              </a:xfrm>
            </p:grpSpPr>
            <p:sp>
              <p:nvSpPr>
                <p:cNvPr id="134" name="Google Shape;134;p8"/>
                <p:cNvSpPr/>
                <p:nvPr/>
              </p:nvSpPr>
              <p:spPr>
                <a:xfrm>
                  <a:off x="5647214" y="3680345"/>
                  <a:ext cx="719954" cy="456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9" h="10071" extrusionOk="0">
                      <a:moveTo>
                        <a:pt x="15691" y="1"/>
                      </a:moveTo>
                      <a:lnTo>
                        <a:pt x="15644" y="48"/>
                      </a:lnTo>
                      <a:lnTo>
                        <a:pt x="15550" y="48"/>
                      </a:lnTo>
                      <a:lnTo>
                        <a:pt x="15503" y="141"/>
                      </a:lnTo>
                      <a:lnTo>
                        <a:pt x="15503" y="188"/>
                      </a:lnTo>
                      <a:lnTo>
                        <a:pt x="15550" y="282"/>
                      </a:lnTo>
                      <a:lnTo>
                        <a:pt x="15597" y="329"/>
                      </a:lnTo>
                      <a:lnTo>
                        <a:pt x="15597" y="375"/>
                      </a:lnTo>
                      <a:lnTo>
                        <a:pt x="15597" y="3513"/>
                      </a:lnTo>
                      <a:lnTo>
                        <a:pt x="15597" y="5574"/>
                      </a:lnTo>
                      <a:lnTo>
                        <a:pt x="15597" y="6605"/>
                      </a:lnTo>
                      <a:lnTo>
                        <a:pt x="15597" y="6839"/>
                      </a:lnTo>
                      <a:lnTo>
                        <a:pt x="15597" y="6979"/>
                      </a:lnTo>
                      <a:lnTo>
                        <a:pt x="15550" y="7026"/>
                      </a:lnTo>
                      <a:lnTo>
                        <a:pt x="15222" y="7401"/>
                      </a:lnTo>
                      <a:lnTo>
                        <a:pt x="13817" y="8759"/>
                      </a:lnTo>
                      <a:lnTo>
                        <a:pt x="13115" y="9462"/>
                      </a:lnTo>
                      <a:lnTo>
                        <a:pt x="12787" y="9790"/>
                      </a:lnTo>
                      <a:lnTo>
                        <a:pt x="12787" y="9836"/>
                      </a:lnTo>
                      <a:lnTo>
                        <a:pt x="375" y="9836"/>
                      </a:lnTo>
                      <a:lnTo>
                        <a:pt x="282" y="9743"/>
                      </a:lnTo>
                      <a:lnTo>
                        <a:pt x="188" y="9696"/>
                      </a:lnTo>
                      <a:lnTo>
                        <a:pt x="141" y="9743"/>
                      </a:lnTo>
                      <a:lnTo>
                        <a:pt x="47" y="9790"/>
                      </a:lnTo>
                      <a:lnTo>
                        <a:pt x="47" y="9836"/>
                      </a:lnTo>
                      <a:lnTo>
                        <a:pt x="1" y="9883"/>
                      </a:lnTo>
                      <a:lnTo>
                        <a:pt x="47" y="9977"/>
                      </a:lnTo>
                      <a:lnTo>
                        <a:pt x="47" y="10024"/>
                      </a:lnTo>
                      <a:lnTo>
                        <a:pt x="141" y="10071"/>
                      </a:lnTo>
                      <a:lnTo>
                        <a:pt x="282" y="10071"/>
                      </a:lnTo>
                      <a:lnTo>
                        <a:pt x="375" y="9977"/>
                      </a:lnTo>
                      <a:lnTo>
                        <a:pt x="12881" y="9977"/>
                      </a:lnTo>
                      <a:lnTo>
                        <a:pt x="12881" y="9930"/>
                      </a:lnTo>
                      <a:lnTo>
                        <a:pt x="13255" y="9602"/>
                      </a:lnTo>
                      <a:lnTo>
                        <a:pt x="13958" y="8900"/>
                      </a:lnTo>
                      <a:lnTo>
                        <a:pt x="15316" y="7495"/>
                      </a:lnTo>
                      <a:lnTo>
                        <a:pt x="15691" y="7167"/>
                      </a:lnTo>
                      <a:lnTo>
                        <a:pt x="15738" y="7073"/>
                      </a:lnTo>
                      <a:lnTo>
                        <a:pt x="15784" y="7073"/>
                      </a:lnTo>
                      <a:lnTo>
                        <a:pt x="15784" y="7026"/>
                      </a:lnTo>
                      <a:lnTo>
                        <a:pt x="15784" y="6839"/>
                      </a:lnTo>
                      <a:lnTo>
                        <a:pt x="15784" y="6605"/>
                      </a:lnTo>
                      <a:lnTo>
                        <a:pt x="15784" y="5574"/>
                      </a:lnTo>
                      <a:lnTo>
                        <a:pt x="15784" y="3513"/>
                      </a:lnTo>
                      <a:lnTo>
                        <a:pt x="15784" y="375"/>
                      </a:lnTo>
                      <a:lnTo>
                        <a:pt x="15784" y="329"/>
                      </a:lnTo>
                      <a:lnTo>
                        <a:pt x="15831" y="282"/>
                      </a:lnTo>
                      <a:lnTo>
                        <a:pt x="15878" y="188"/>
                      </a:lnTo>
                      <a:lnTo>
                        <a:pt x="15878" y="141"/>
                      </a:lnTo>
                      <a:lnTo>
                        <a:pt x="15831" y="48"/>
                      </a:lnTo>
                      <a:lnTo>
                        <a:pt x="15784" y="48"/>
                      </a:lnTo>
                      <a:lnTo>
                        <a:pt x="1569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8"/>
                <p:cNvSpPr/>
                <p:nvPr/>
              </p:nvSpPr>
              <p:spPr>
                <a:xfrm>
                  <a:off x="5647214" y="3680345"/>
                  <a:ext cx="654120" cy="39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7" h="8760" extrusionOk="0">
                      <a:moveTo>
                        <a:pt x="14239" y="1"/>
                      </a:moveTo>
                      <a:lnTo>
                        <a:pt x="14192" y="48"/>
                      </a:lnTo>
                      <a:lnTo>
                        <a:pt x="14145" y="48"/>
                      </a:lnTo>
                      <a:lnTo>
                        <a:pt x="14098" y="141"/>
                      </a:lnTo>
                      <a:lnTo>
                        <a:pt x="14098" y="188"/>
                      </a:lnTo>
                      <a:lnTo>
                        <a:pt x="14098" y="282"/>
                      </a:lnTo>
                      <a:lnTo>
                        <a:pt x="14192" y="329"/>
                      </a:lnTo>
                      <a:lnTo>
                        <a:pt x="14192" y="375"/>
                      </a:lnTo>
                      <a:lnTo>
                        <a:pt x="14192" y="3232"/>
                      </a:lnTo>
                      <a:lnTo>
                        <a:pt x="14192" y="5059"/>
                      </a:lnTo>
                      <a:lnTo>
                        <a:pt x="14192" y="5996"/>
                      </a:lnTo>
                      <a:lnTo>
                        <a:pt x="14192" y="6230"/>
                      </a:lnTo>
                      <a:lnTo>
                        <a:pt x="14192" y="6324"/>
                      </a:lnTo>
                      <a:lnTo>
                        <a:pt x="14145" y="6370"/>
                      </a:lnTo>
                      <a:lnTo>
                        <a:pt x="13817" y="6698"/>
                      </a:lnTo>
                      <a:lnTo>
                        <a:pt x="12740" y="7776"/>
                      </a:lnTo>
                      <a:lnTo>
                        <a:pt x="12225" y="8291"/>
                      </a:lnTo>
                      <a:lnTo>
                        <a:pt x="12084" y="8431"/>
                      </a:lnTo>
                      <a:lnTo>
                        <a:pt x="12038" y="8478"/>
                      </a:lnTo>
                      <a:lnTo>
                        <a:pt x="11991" y="8525"/>
                      </a:lnTo>
                      <a:lnTo>
                        <a:pt x="375" y="8525"/>
                      </a:lnTo>
                      <a:lnTo>
                        <a:pt x="282" y="8431"/>
                      </a:lnTo>
                      <a:lnTo>
                        <a:pt x="188" y="8384"/>
                      </a:lnTo>
                      <a:lnTo>
                        <a:pt x="141" y="8431"/>
                      </a:lnTo>
                      <a:lnTo>
                        <a:pt x="47" y="8478"/>
                      </a:lnTo>
                      <a:lnTo>
                        <a:pt x="47" y="8525"/>
                      </a:lnTo>
                      <a:lnTo>
                        <a:pt x="1" y="8572"/>
                      </a:lnTo>
                      <a:lnTo>
                        <a:pt x="47" y="8665"/>
                      </a:lnTo>
                      <a:lnTo>
                        <a:pt x="47" y="8712"/>
                      </a:lnTo>
                      <a:lnTo>
                        <a:pt x="141" y="8759"/>
                      </a:lnTo>
                      <a:lnTo>
                        <a:pt x="282" y="8759"/>
                      </a:lnTo>
                      <a:lnTo>
                        <a:pt x="375" y="8665"/>
                      </a:lnTo>
                      <a:lnTo>
                        <a:pt x="12084" y="8665"/>
                      </a:lnTo>
                      <a:lnTo>
                        <a:pt x="12131" y="8619"/>
                      </a:lnTo>
                      <a:lnTo>
                        <a:pt x="12225" y="8572"/>
                      </a:lnTo>
                      <a:lnTo>
                        <a:pt x="12319" y="8431"/>
                      </a:lnTo>
                      <a:lnTo>
                        <a:pt x="12881" y="7869"/>
                      </a:lnTo>
                      <a:lnTo>
                        <a:pt x="13958" y="6839"/>
                      </a:lnTo>
                      <a:lnTo>
                        <a:pt x="14239" y="6511"/>
                      </a:lnTo>
                      <a:lnTo>
                        <a:pt x="14333" y="6417"/>
                      </a:lnTo>
                      <a:lnTo>
                        <a:pt x="14333" y="6370"/>
                      </a:lnTo>
                      <a:lnTo>
                        <a:pt x="14333" y="6230"/>
                      </a:lnTo>
                      <a:lnTo>
                        <a:pt x="14333" y="5996"/>
                      </a:lnTo>
                      <a:lnTo>
                        <a:pt x="14333" y="5059"/>
                      </a:lnTo>
                      <a:lnTo>
                        <a:pt x="14333" y="3232"/>
                      </a:lnTo>
                      <a:lnTo>
                        <a:pt x="14333" y="375"/>
                      </a:lnTo>
                      <a:lnTo>
                        <a:pt x="14333" y="329"/>
                      </a:lnTo>
                      <a:lnTo>
                        <a:pt x="14426" y="282"/>
                      </a:lnTo>
                      <a:lnTo>
                        <a:pt x="14426" y="188"/>
                      </a:lnTo>
                      <a:lnTo>
                        <a:pt x="14426" y="141"/>
                      </a:lnTo>
                      <a:lnTo>
                        <a:pt x="14379" y="48"/>
                      </a:lnTo>
                      <a:lnTo>
                        <a:pt x="14333" y="48"/>
                      </a:lnTo>
                      <a:lnTo>
                        <a:pt x="142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8"/>
                <p:cNvSpPr/>
                <p:nvPr/>
              </p:nvSpPr>
              <p:spPr>
                <a:xfrm>
                  <a:off x="5647214" y="3680345"/>
                  <a:ext cx="586156" cy="333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" h="7354" extrusionOk="0">
                      <a:moveTo>
                        <a:pt x="12740" y="1"/>
                      </a:moveTo>
                      <a:lnTo>
                        <a:pt x="12693" y="48"/>
                      </a:lnTo>
                      <a:lnTo>
                        <a:pt x="12646" y="48"/>
                      </a:lnTo>
                      <a:lnTo>
                        <a:pt x="12600" y="141"/>
                      </a:lnTo>
                      <a:lnTo>
                        <a:pt x="12600" y="188"/>
                      </a:lnTo>
                      <a:lnTo>
                        <a:pt x="12600" y="282"/>
                      </a:lnTo>
                      <a:lnTo>
                        <a:pt x="12693" y="329"/>
                      </a:lnTo>
                      <a:lnTo>
                        <a:pt x="12693" y="375"/>
                      </a:lnTo>
                      <a:lnTo>
                        <a:pt x="12693" y="3045"/>
                      </a:lnTo>
                      <a:lnTo>
                        <a:pt x="12693" y="4731"/>
                      </a:lnTo>
                      <a:lnTo>
                        <a:pt x="12693" y="5574"/>
                      </a:lnTo>
                      <a:lnTo>
                        <a:pt x="12693" y="5762"/>
                      </a:lnTo>
                      <a:lnTo>
                        <a:pt x="12693" y="5855"/>
                      </a:lnTo>
                      <a:lnTo>
                        <a:pt x="12693" y="5902"/>
                      </a:lnTo>
                      <a:lnTo>
                        <a:pt x="12646" y="5902"/>
                      </a:lnTo>
                      <a:lnTo>
                        <a:pt x="12365" y="6183"/>
                      </a:lnTo>
                      <a:lnTo>
                        <a:pt x="11757" y="6792"/>
                      </a:lnTo>
                      <a:lnTo>
                        <a:pt x="11476" y="7073"/>
                      </a:lnTo>
                      <a:lnTo>
                        <a:pt x="375" y="7073"/>
                      </a:lnTo>
                      <a:lnTo>
                        <a:pt x="282" y="7026"/>
                      </a:lnTo>
                      <a:lnTo>
                        <a:pt x="188" y="6979"/>
                      </a:lnTo>
                      <a:lnTo>
                        <a:pt x="141" y="7026"/>
                      </a:lnTo>
                      <a:lnTo>
                        <a:pt x="47" y="7026"/>
                      </a:lnTo>
                      <a:lnTo>
                        <a:pt x="47" y="7120"/>
                      </a:lnTo>
                      <a:lnTo>
                        <a:pt x="1" y="7167"/>
                      </a:lnTo>
                      <a:lnTo>
                        <a:pt x="47" y="7260"/>
                      </a:lnTo>
                      <a:lnTo>
                        <a:pt x="47" y="7307"/>
                      </a:lnTo>
                      <a:lnTo>
                        <a:pt x="141" y="7354"/>
                      </a:lnTo>
                      <a:lnTo>
                        <a:pt x="188" y="7354"/>
                      </a:lnTo>
                      <a:lnTo>
                        <a:pt x="282" y="7307"/>
                      </a:lnTo>
                      <a:lnTo>
                        <a:pt x="375" y="7260"/>
                      </a:lnTo>
                      <a:lnTo>
                        <a:pt x="11569" y="7260"/>
                      </a:lnTo>
                      <a:lnTo>
                        <a:pt x="11897" y="6932"/>
                      </a:lnTo>
                      <a:lnTo>
                        <a:pt x="12506" y="6324"/>
                      </a:lnTo>
                      <a:lnTo>
                        <a:pt x="12787" y="5996"/>
                      </a:lnTo>
                      <a:lnTo>
                        <a:pt x="12834" y="5949"/>
                      </a:lnTo>
                      <a:lnTo>
                        <a:pt x="12834" y="5902"/>
                      </a:lnTo>
                      <a:lnTo>
                        <a:pt x="12834" y="5762"/>
                      </a:lnTo>
                      <a:lnTo>
                        <a:pt x="12834" y="5574"/>
                      </a:lnTo>
                      <a:lnTo>
                        <a:pt x="12834" y="4731"/>
                      </a:lnTo>
                      <a:lnTo>
                        <a:pt x="12834" y="3045"/>
                      </a:lnTo>
                      <a:lnTo>
                        <a:pt x="12834" y="375"/>
                      </a:lnTo>
                      <a:lnTo>
                        <a:pt x="12834" y="329"/>
                      </a:lnTo>
                      <a:lnTo>
                        <a:pt x="12927" y="282"/>
                      </a:lnTo>
                      <a:lnTo>
                        <a:pt x="12927" y="188"/>
                      </a:lnTo>
                      <a:lnTo>
                        <a:pt x="12927" y="141"/>
                      </a:lnTo>
                      <a:lnTo>
                        <a:pt x="12881" y="48"/>
                      </a:lnTo>
                      <a:lnTo>
                        <a:pt x="12834" y="48"/>
                      </a:lnTo>
                      <a:lnTo>
                        <a:pt x="127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137;p8"/>
              <p:cNvGrpSpPr/>
              <p:nvPr/>
            </p:nvGrpSpPr>
            <p:grpSpPr>
              <a:xfrm rot="5400000" flipH="1">
                <a:off x="1899967" y="4098083"/>
                <a:ext cx="724216" cy="2240431"/>
                <a:chOff x="8412092" y="4079564"/>
                <a:chExt cx="724216" cy="2240431"/>
              </a:xfrm>
            </p:grpSpPr>
            <p:sp>
              <p:nvSpPr>
                <p:cNvPr id="138" name="Google Shape;138;p8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8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0" name="Google Shape;140;p8"/>
            <p:cNvGrpSpPr/>
            <p:nvPr/>
          </p:nvGrpSpPr>
          <p:grpSpPr>
            <a:xfrm>
              <a:off x="6869569" y="-458662"/>
              <a:ext cx="4709420" cy="2698305"/>
              <a:chOff x="6869569" y="-458662"/>
              <a:chExt cx="4709420" cy="2698305"/>
            </a:xfrm>
          </p:grpSpPr>
          <p:grpSp>
            <p:nvGrpSpPr>
              <p:cNvPr id="141" name="Google Shape;141;p8"/>
              <p:cNvGrpSpPr/>
              <p:nvPr/>
            </p:nvGrpSpPr>
            <p:grpSpPr>
              <a:xfrm>
                <a:off x="8707879" y="995196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142" name="Google Shape;142;p8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8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8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8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8"/>
              <p:cNvGrpSpPr/>
              <p:nvPr/>
            </p:nvGrpSpPr>
            <p:grpSpPr>
              <a:xfrm rot="-5400000">
                <a:off x="8287415" y="-574954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47" name="Google Shape;147;p8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8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149;p8"/>
              <p:cNvGrpSpPr/>
              <p:nvPr/>
            </p:nvGrpSpPr>
            <p:grpSpPr>
              <a:xfrm rot="5400000">
                <a:off x="7652092" y="-1241185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50" name="Google Shape;150;p8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8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8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9"/>
          <p:cNvGrpSpPr/>
          <p:nvPr/>
        </p:nvGrpSpPr>
        <p:grpSpPr>
          <a:xfrm>
            <a:off x="110336" y="2860769"/>
            <a:ext cx="8804747" cy="739572"/>
            <a:chOff x="110336" y="2860769"/>
            <a:chExt cx="8804747" cy="739572"/>
          </a:xfrm>
        </p:grpSpPr>
        <p:pic>
          <p:nvPicPr>
            <p:cNvPr id="156" name="Google Shape;156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10336" y="28607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558936" y="32441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Google Shape;158;p9"/>
          <p:cNvGrpSpPr/>
          <p:nvPr/>
        </p:nvGrpSpPr>
        <p:grpSpPr>
          <a:xfrm>
            <a:off x="-678649" y="-532917"/>
            <a:ext cx="11939458" cy="6234173"/>
            <a:chOff x="-678649" y="-532917"/>
            <a:chExt cx="11939458" cy="6234173"/>
          </a:xfrm>
        </p:grpSpPr>
        <p:grpSp>
          <p:nvGrpSpPr>
            <p:cNvPr id="159" name="Google Shape;159;p9"/>
            <p:cNvGrpSpPr/>
            <p:nvPr/>
          </p:nvGrpSpPr>
          <p:grpSpPr>
            <a:xfrm>
              <a:off x="6774319" y="3714350"/>
              <a:ext cx="4486489" cy="1986906"/>
              <a:chOff x="6774319" y="3714350"/>
              <a:chExt cx="4486489" cy="1986906"/>
            </a:xfrm>
          </p:grpSpPr>
          <p:grpSp>
            <p:nvGrpSpPr>
              <p:cNvPr id="160" name="Google Shape;160;p9"/>
              <p:cNvGrpSpPr/>
              <p:nvPr/>
            </p:nvGrpSpPr>
            <p:grpSpPr>
              <a:xfrm rot="5400000">
                <a:off x="9495042" y="2931827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61" name="Google Shape;161;p9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9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9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" name="Google Shape;164;p9"/>
              <p:cNvGrpSpPr/>
              <p:nvPr/>
            </p:nvGrpSpPr>
            <p:grpSpPr>
              <a:xfrm rot="-5400000">
                <a:off x="7556842" y="3935490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65" name="Google Shape;165;p9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9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9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8" name="Google Shape;168;p9"/>
            <p:cNvGrpSpPr/>
            <p:nvPr/>
          </p:nvGrpSpPr>
          <p:grpSpPr>
            <a:xfrm>
              <a:off x="-678649" y="-532917"/>
              <a:ext cx="1133999" cy="3306420"/>
              <a:chOff x="-678649" y="-532917"/>
              <a:chExt cx="1133999" cy="3306420"/>
            </a:xfrm>
          </p:grpSpPr>
          <p:grpSp>
            <p:nvGrpSpPr>
              <p:cNvPr id="169" name="Google Shape;169;p9"/>
              <p:cNvGrpSpPr/>
              <p:nvPr/>
            </p:nvGrpSpPr>
            <p:grpSpPr>
              <a:xfrm rot="10800000" flipH="1">
                <a:off x="-678649" y="-532917"/>
                <a:ext cx="1133999" cy="3306420"/>
                <a:chOff x="-545299" y="1914808"/>
                <a:chExt cx="1133999" cy="3306420"/>
              </a:xfrm>
            </p:grpSpPr>
            <p:sp>
              <p:nvSpPr>
                <p:cNvPr id="170" name="Google Shape;170;p9"/>
                <p:cNvSpPr/>
                <p:nvPr/>
              </p:nvSpPr>
              <p:spPr>
                <a:xfrm rot="5400000">
                  <a:off x="-1720694" y="3090202"/>
                  <a:ext cx="3306420" cy="95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1077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7096" y="281"/>
                      </a:lnTo>
                      <a:lnTo>
                        <a:pt x="17143" y="328"/>
                      </a:lnTo>
                      <a:lnTo>
                        <a:pt x="17189" y="422"/>
                      </a:lnTo>
                      <a:lnTo>
                        <a:pt x="17470" y="656"/>
                      </a:lnTo>
                      <a:lnTo>
                        <a:pt x="28196" y="11382"/>
                      </a:lnTo>
                      <a:lnTo>
                        <a:pt x="33535" y="16721"/>
                      </a:lnTo>
                      <a:lnTo>
                        <a:pt x="36205" y="19391"/>
                      </a:lnTo>
                      <a:lnTo>
                        <a:pt x="37516" y="20702"/>
                      </a:lnTo>
                      <a:lnTo>
                        <a:pt x="37704" y="20889"/>
                      </a:lnTo>
                      <a:lnTo>
                        <a:pt x="37751" y="20936"/>
                      </a:lnTo>
                      <a:lnTo>
                        <a:pt x="37844" y="20983"/>
                      </a:lnTo>
                      <a:lnTo>
                        <a:pt x="72550" y="20983"/>
                      </a:lnTo>
                      <a:lnTo>
                        <a:pt x="72597" y="21030"/>
                      </a:lnTo>
                      <a:lnTo>
                        <a:pt x="72738" y="21077"/>
                      </a:lnTo>
                      <a:lnTo>
                        <a:pt x="72784" y="21077"/>
                      </a:lnTo>
                      <a:lnTo>
                        <a:pt x="72878" y="21030"/>
                      </a:lnTo>
                      <a:lnTo>
                        <a:pt x="72925" y="20936"/>
                      </a:lnTo>
                      <a:lnTo>
                        <a:pt x="72925" y="20889"/>
                      </a:lnTo>
                      <a:lnTo>
                        <a:pt x="72925" y="20796"/>
                      </a:lnTo>
                      <a:lnTo>
                        <a:pt x="72878" y="20749"/>
                      </a:lnTo>
                      <a:lnTo>
                        <a:pt x="72784" y="20702"/>
                      </a:lnTo>
                      <a:lnTo>
                        <a:pt x="72597" y="20702"/>
                      </a:lnTo>
                      <a:lnTo>
                        <a:pt x="72550" y="20796"/>
                      </a:lnTo>
                      <a:lnTo>
                        <a:pt x="37891" y="20796"/>
                      </a:lnTo>
                      <a:lnTo>
                        <a:pt x="37844" y="20749"/>
                      </a:lnTo>
                      <a:lnTo>
                        <a:pt x="37657" y="20608"/>
                      </a:lnTo>
                      <a:lnTo>
                        <a:pt x="36346" y="19250"/>
                      </a:lnTo>
                      <a:lnTo>
                        <a:pt x="33676" y="16580"/>
                      </a:lnTo>
                      <a:lnTo>
                        <a:pt x="28290" y="11241"/>
                      </a:lnTo>
                      <a:lnTo>
                        <a:pt x="17611" y="562"/>
                      </a:lnTo>
                      <a:lnTo>
                        <a:pt x="17330" y="281"/>
                      </a:lnTo>
                      <a:lnTo>
                        <a:pt x="17283" y="188"/>
                      </a:lnTo>
                      <a:lnTo>
                        <a:pt x="17236" y="141"/>
                      </a:lnTo>
                      <a:lnTo>
                        <a:pt x="17189" y="141"/>
                      </a:lnTo>
                      <a:lnTo>
                        <a:pt x="17189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9"/>
                <p:cNvSpPr/>
                <p:nvPr/>
              </p:nvSpPr>
              <p:spPr>
                <a:xfrm rot="5400000">
                  <a:off x="-1658034" y="3093376"/>
                  <a:ext cx="3306420" cy="94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937" extrusionOk="0">
                      <a:moveTo>
                        <a:pt x="188" y="1"/>
                      </a:moveTo>
                      <a:lnTo>
                        <a:pt x="141" y="48"/>
                      </a:lnTo>
                      <a:lnTo>
                        <a:pt x="47" y="48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9"/>
                      </a:lnTo>
                      <a:lnTo>
                        <a:pt x="141" y="376"/>
                      </a:lnTo>
                      <a:lnTo>
                        <a:pt x="188" y="422"/>
                      </a:lnTo>
                      <a:lnTo>
                        <a:pt x="281" y="376"/>
                      </a:lnTo>
                      <a:lnTo>
                        <a:pt x="375" y="282"/>
                      </a:lnTo>
                      <a:lnTo>
                        <a:pt x="17939" y="282"/>
                      </a:lnTo>
                      <a:lnTo>
                        <a:pt x="17939" y="329"/>
                      </a:lnTo>
                      <a:lnTo>
                        <a:pt x="17986" y="329"/>
                      </a:lnTo>
                      <a:lnTo>
                        <a:pt x="18032" y="422"/>
                      </a:lnTo>
                      <a:lnTo>
                        <a:pt x="18313" y="704"/>
                      </a:lnTo>
                      <a:lnTo>
                        <a:pt x="28945" y="11289"/>
                      </a:lnTo>
                      <a:lnTo>
                        <a:pt x="34238" y="16628"/>
                      </a:lnTo>
                      <a:lnTo>
                        <a:pt x="36908" y="19251"/>
                      </a:lnTo>
                      <a:lnTo>
                        <a:pt x="38219" y="20609"/>
                      </a:lnTo>
                      <a:lnTo>
                        <a:pt x="38406" y="20749"/>
                      </a:lnTo>
                      <a:lnTo>
                        <a:pt x="38406" y="20796"/>
                      </a:lnTo>
                      <a:lnTo>
                        <a:pt x="72550" y="20796"/>
                      </a:lnTo>
                      <a:lnTo>
                        <a:pt x="72597" y="20890"/>
                      </a:lnTo>
                      <a:lnTo>
                        <a:pt x="72738" y="20937"/>
                      </a:lnTo>
                      <a:lnTo>
                        <a:pt x="72784" y="20890"/>
                      </a:lnTo>
                      <a:lnTo>
                        <a:pt x="72878" y="20843"/>
                      </a:lnTo>
                      <a:lnTo>
                        <a:pt x="72925" y="20796"/>
                      </a:lnTo>
                      <a:lnTo>
                        <a:pt x="72925" y="20703"/>
                      </a:lnTo>
                      <a:lnTo>
                        <a:pt x="72925" y="20656"/>
                      </a:lnTo>
                      <a:lnTo>
                        <a:pt x="72878" y="20562"/>
                      </a:lnTo>
                      <a:lnTo>
                        <a:pt x="72784" y="20515"/>
                      </a:lnTo>
                      <a:lnTo>
                        <a:pt x="72738" y="20515"/>
                      </a:lnTo>
                      <a:lnTo>
                        <a:pt x="72597" y="20562"/>
                      </a:lnTo>
                      <a:lnTo>
                        <a:pt x="72550" y="20609"/>
                      </a:lnTo>
                      <a:lnTo>
                        <a:pt x="38500" y="20609"/>
                      </a:lnTo>
                      <a:lnTo>
                        <a:pt x="38360" y="20468"/>
                      </a:lnTo>
                      <a:lnTo>
                        <a:pt x="37001" y="19110"/>
                      </a:lnTo>
                      <a:lnTo>
                        <a:pt x="34378" y="16487"/>
                      </a:lnTo>
                      <a:lnTo>
                        <a:pt x="29086" y="11148"/>
                      </a:lnTo>
                      <a:lnTo>
                        <a:pt x="18454" y="563"/>
                      </a:lnTo>
                      <a:lnTo>
                        <a:pt x="18173" y="282"/>
                      </a:lnTo>
                      <a:lnTo>
                        <a:pt x="18126" y="188"/>
                      </a:lnTo>
                      <a:lnTo>
                        <a:pt x="17986" y="95"/>
                      </a:lnTo>
                      <a:lnTo>
                        <a:pt x="375" y="95"/>
                      </a:lnTo>
                      <a:lnTo>
                        <a:pt x="375" y="141"/>
                      </a:lnTo>
                      <a:lnTo>
                        <a:pt x="281" y="48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9"/>
                <p:cNvSpPr/>
                <p:nvPr/>
              </p:nvSpPr>
              <p:spPr>
                <a:xfrm rot="5400000">
                  <a:off x="-1594354" y="3097615"/>
                  <a:ext cx="3306420" cy="94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750" extrusionOk="0">
                      <a:moveTo>
                        <a:pt x="188" y="1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2"/>
                      </a:lnTo>
                      <a:lnTo>
                        <a:pt x="18735" y="282"/>
                      </a:lnTo>
                      <a:lnTo>
                        <a:pt x="18782" y="328"/>
                      </a:lnTo>
                      <a:lnTo>
                        <a:pt x="18875" y="422"/>
                      </a:lnTo>
                      <a:lnTo>
                        <a:pt x="19157" y="703"/>
                      </a:lnTo>
                      <a:lnTo>
                        <a:pt x="29695" y="11241"/>
                      </a:lnTo>
                      <a:lnTo>
                        <a:pt x="34940" y="16487"/>
                      </a:lnTo>
                      <a:lnTo>
                        <a:pt x="37610" y="19157"/>
                      </a:lnTo>
                      <a:lnTo>
                        <a:pt x="38922" y="20468"/>
                      </a:lnTo>
                      <a:lnTo>
                        <a:pt x="39109" y="20655"/>
                      </a:lnTo>
                      <a:lnTo>
                        <a:pt x="72550" y="20655"/>
                      </a:lnTo>
                      <a:lnTo>
                        <a:pt x="72597" y="20702"/>
                      </a:lnTo>
                      <a:lnTo>
                        <a:pt x="72738" y="20749"/>
                      </a:lnTo>
                      <a:lnTo>
                        <a:pt x="72784" y="20749"/>
                      </a:lnTo>
                      <a:lnTo>
                        <a:pt x="72878" y="20702"/>
                      </a:lnTo>
                      <a:lnTo>
                        <a:pt x="72925" y="20609"/>
                      </a:lnTo>
                      <a:lnTo>
                        <a:pt x="72925" y="20562"/>
                      </a:lnTo>
                      <a:lnTo>
                        <a:pt x="72925" y="20468"/>
                      </a:lnTo>
                      <a:lnTo>
                        <a:pt x="72878" y="20421"/>
                      </a:lnTo>
                      <a:lnTo>
                        <a:pt x="72784" y="20374"/>
                      </a:lnTo>
                      <a:lnTo>
                        <a:pt x="72597" y="20374"/>
                      </a:lnTo>
                      <a:lnTo>
                        <a:pt x="72550" y="20468"/>
                      </a:lnTo>
                      <a:lnTo>
                        <a:pt x="39156" y="20468"/>
                      </a:lnTo>
                      <a:lnTo>
                        <a:pt x="39015" y="20328"/>
                      </a:lnTo>
                      <a:lnTo>
                        <a:pt x="37704" y="19016"/>
                      </a:lnTo>
                      <a:lnTo>
                        <a:pt x="35081" y="16393"/>
                      </a:lnTo>
                      <a:lnTo>
                        <a:pt x="29835" y="11101"/>
                      </a:lnTo>
                      <a:lnTo>
                        <a:pt x="19297" y="563"/>
                      </a:lnTo>
                      <a:lnTo>
                        <a:pt x="19016" y="282"/>
                      </a:lnTo>
                      <a:lnTo>
                        <a:pt x="18829" y="141"/>
                      </a:lnTo>
                      <a:lnTo>
                        <a:pt x="1878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9"/>
                <p:cNvSpPr/>
                <p:nvPr/>
              </p:nvSpPr>
              <p:spPr>
                <a:xfrm rot="5400000">
                  <a:off x="-1531717" y="3100811"/>
                  <a:ext cx="3306420" cy="93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609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7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9578" y="281"/>
                      </a:lnTo>
                      <a:lnTo>
                        <a:pt x="19578" y="328"/>
                      </a:lnTo>
                      <a:lnTo>
                        <a:pt x="19719" y="422"/>
                      </a:lnTo>
                      <a:lnTo>
                        <a:pt x="20000" y="750"/>
                      </a:lnTo>
                      <a:lnTo>
                        <a:pt x="30444" y="11194"/>
                      </a:lnTo>
                      <a:lnTo>
                        <a:pt x="35690" y="16393"/>
                      </a:lnTo>
                      <a:lnTo>
                        <a:pt x="38266" y="19016"/>
                      </a:lnTo>
                      <a:lnTo>
                        <a:pt x="39577" y="20327"/>
                      </a:lnTo>
                      <a:lnTo>
                        <a:pt x="39671" y="20374"/>
                      </a:lnTo>
                      <a:lnTo>
                        <a:pt x="39718" y="20468"/>
                      </a:lnTo>
                      <a:lnTo>
                        <a:pt x="72550" y="20468"/>
                      </a:lnTo>
                      <a:lnTo>
                        <a:pt x="72597" y="20561"/>
                      </a:lnTo>
                      <a:lnTo>
                        <a:pt x="72738" y="20608"/>
                      </a:lnTo>
                      <a:lnTo>
                        <a:pt x="72784" y="20561"/>
                      </a:lnTo>
                      <a:lnTo>
                        <a:pt x="72878" y="20514"/>
                      </a:lnTo>
                      <a:lnTo>
                        <a:pt x="72925" y="20468"/>
                      </a:lnTo>
                      <a:lnTo>
                        <a:pt x="72925" y="20374"/>
                      </a:lnTo>
                      <a:lnTo>
                        <a:pt x="72925" y="20327"/>
                      </a:lnTo>
                      <a:lnTo>
                        <a:pt x="72878" y="20233"/>
                      </a:lnTo>
                      <a:lnTo>
                        <a:pt x="72784" y="20187"/>
                      </a:lnTo>
                      <a:lnTo>
                        <a:pt x="72738" y="20187"/>
                      </a:lnTo>
                      <a:lnTo>
                        <a:pt x="72597" y="20233"/>
                      </a:lnTo>
                      <a:lnTo>
                        <a:pt x="72550" y="20280"/>
                      </a:lnTo>
                      <a:lnTo>
                        <a:pt x="39811" y="20280"/>
                      </a:lnTo>
                      <a:lnTo>
                        <a:pt x="39718" y="20187"/>
                      </a:lnTo>
                      <a:lnTo>
                        <a:pt x="38406" y="18875"/>
                      </a:lnTo>
                      <a:lnTo>
                        <a:pt x="35830" y="16252"/>
                      </a:lnTo>
                      <a:lnTo>
                        <a:pt x="30585" y="11054"/>
                      </a:lnTo>
                      <a:lnTo>
                        <a:pt x="20140" y="609"/>
                      </a:lnTo>
                      <a:lnTo>
                        <a:pt x="19859" y="281"/>
                      </a:lnTo>
                      <a:lnTo>
                        <a:pt x="19672" y="141"/>
                      </a:lnTo>
                      <a:lnTo>
                        <a:pt x="1967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4" name="Google Shape;174;p9"/>
              <p:cNvGrpSpPr/>
              <p:nvPr/>
            </p:nvGrpSpPr>
            <p:grpSpPr>
              <a:xfrm flipH="1">
                <a:off x="168610" y="-285951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75" name="Google Shape;175;p9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EBE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9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EBE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3250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29407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3250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29407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3250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294075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"/>
          </p:nvPr>
        </p:nvSpPr>
        <p:spPr>
          <a:xfrm>
            <a:off x="720000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3419275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9"/>
          </p:nvPr>
        </p:nvSpPr>
        <p:spPr>
          <a:xfrm>
            <a:off x="6118550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3"/>
          </p:nvPr>
        </p:nvSpPr>
        <p:spPr>
          <a:xfrm>
            <a:off x="72000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4"/>
          </p:nvPr>
        </p:nvSpPr>
        <p:spPr>
          <a:xfrm>
            <a:off x="3419275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5"/>
          </p:nvPr>
        </p:nvSpPr>
        <p:spPr>
          <a:xfrm>
            <a:off x="611855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0" name="Google Shape;200;p13"/>
          <p:cNvGrpSpPr/>
          <p:nvPr/>
        </p:nvGrpSpPr>
        <p:grpSpPr>
          <a:xfrm>
            <a:off x="-545299" y="9"/>
            <a:ext cx="9594041" cy="5221218"/>
            <a:chOff x="-545299" y="9"/>
            <a:chExt cx="9594041" cy="5221218"/>
          </a:xfrm>
        </p:grpSpPr>
        <p:grpSp>
          <p:nvGrpSpPr>
            <p:cNvPr id="201" name="Google Shape;201;p13"/>
            <p:cNvGrpSpPr/>
            <p:nvPr/>
          </p:nvGrpSpPr>
          <p:grpSpPr>
            <a:xfrm>
              <a:off x="8551770" y="9"/>
              <a:ext cx="496972" cy="3806042"/>
              <a:chOff x="8551770" y="9"/>
              <a:chExt cx="496972" cy="3806042"/>
            </a:xfrm>
          </p:grpSpPr>
          <p:grpSp>
            <p:nvGrpSpPr>
              <p:cNvPr id="202" name="Google Shape;202;p13"/>
              <p:cNvGrpSpPr/>
              <p:nvPr/>
            </p:nvGrpSpPr>
            <p:grpSpPr>
              <a:xfrm rot="10800000">
                <a:off x="8551770" y="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203" name="Google Shape;203;p1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1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1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" name="Google Shape;206;p13"/>
              <p:cNvSpPr/>
              <p:nvPr/>
            </p:nvSpPr>
            <p:spPr>
              <a:xfrm rot="-5400000">
                <a:off x="7509687" y="2325858"/>
                <a:ext cx="2788319" cy="172065"/>
              </a:xfrm>
              <a:custGeom>
                <a:avLst/>
                <a:gdLst/>
                <a:ahLst/>
                <a:cxnLst/>
                <a:rect l="l" t="t" r="r" b="b"/>
                <a:pathLst>
                  <a:path w="61498" h="3795" extrusionOk="0">
                    <a:moveTo>
                      <a:pt x="94" y="1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235" y="375"/>
                    </a:lnTo>
                    <a:lnTo>
                      <a:pt x="3373" y="3513"/>
                    </a:lnTo>
                    <a:lnTo>
                      <a:pt x="3467" y="3607"/>
                    </a:lnTo>
                    <a:lnTo>
                      <a:pt x="3513" y="3654"/>
                    </a:lnTo>
                    <a:lnTo>
                      <a:pt x="3560" y="3701"/>
                    </a:lnTo>
                    <a:lnTo>
                      <a:pt x="61169" y="3701"/>
                    </a:lnTo>
                    <a:lnTo>
                      <a:pt x="61169" y="3654"/>
                    </a:lnTo>
                    <a:lnTo>
                      <a:pt x="61263" y="3747"/>
                    </a:lnTo>
                    <a:lnTo>
                      <a:pt x="61357" y="3794"/>
                    </a:lnTo>
                    <a:lnTo>
                      <a:pt x="61403" y="3747"/>
                    </a:lnTo>
                    <a:lnTo>
                      <a:pt x="61450" y="3701"/>
                    </a:lnTo>
                    <a:lnTo>
                      <a:pt x="61497" y="3654"/>
                    </a:lnTo>
                    <a:lnTo>
                      <a:pt x="61497" y="3607"/>
                    </a:lnTo>
                    <a:lnTo>
                      <a:pt x="61497" y="3513"/>
                    </a:lnTo>
                    <a:lnTo>
                      <a:pt x="61450" y="3466"/>
                    </a:lnTo>
                    <a:lnTo>
                      <a:pt x="61403" y="3420"/>
                    </a:lnTo>
                    <a:lnTo>
                      <a:pt x="61263" y="3420"/>
                    </a:lnTo>
                    <a:lnTo>
                      <a:pt x="61169" y="3513"/>
                    </a:lnTo>
                    <a:lnTo>
                      <a:pt x="3607" y="3513"/>
                    </a:lnTo>
                    <a:lnTo>
                      <a:pt x="3560" y="3466"/>
                    </a:lnTo>
                    <a:lnTo>
                      <a:pt x="3467" y="3373"/>
                    </a:lnTo>
                    <a:lnTo>
                      <a:pt x="375" y="235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7"/>
                    </a:lnTo>
                    <a:lnTo>
                      <a:pt x="23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13"/>
            <p:cNvGrpSpPr/>
            <p:nvPr/>
          </p:nvGrpSpPr>
          <p:grpSpPr>
            <a:xfrm>
              <a:off x="-545299" y="1914808"/>
              <a:ext cx="1133999" cy="3306420"/>
              <a:chOff x="-545299" y="1914808"/>
              <a:chExt cx="1133999" cy="3306420"/>
            </a:xfrm>
          </p:grpSpPr>
          <p:grpSp>
            <p:nvGrpSpPr>
              <p:cNvPr id="208" name="Google Shape;208;p13"/>
              <p:cNvGrpSpPr/>
              <p:nvPr/>
            </p:nvGrpSpPr>
            <p:grpSpPr>
              <a:xfrm>
                <a:off x="-545299" y="1914808"/>
                <a:ext cx="1133999" cy="3306420"/>
                <a:chOff x="-545299" y="1914808"/>
                <a:chExt cx="1133999" cy="3306420"/>
              </a:xfrm>
            </p:grpSpPr>
            <p:sp>
              <p:nvSpPr>
                <p:cNvPr id="209" name="Google Shape;209;p13"/>
                <p:cNvSpPr/>
                <p:nvPr/>
              </p:nvSpPr>
              <p:spPr>
                <a:xfrm rot="5400000">
                  <a:off x="-1720694" y="3090202"/>
                  <a:ext cx="3306420" cy="95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1077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7096" y="281"/>
                      </a:lnTo>
                      <a:lnTo>
                        <a:pt x="17143" y="328"/>
                      </a:lnTo>
                      <a:lnTo>
                        <a:pt x="17189" y="422"/>
                      </a:lnTo>
                      <a:lnTo>
                        <a:pt x="17470" y="656"/>
                      </a:lnTo>
                      <a:lnTo>
                        <a:pt x="28196" y="11382"/>
                      </a:lnTo>
                      <a:lnTo>
                        <a:pt x="33535" y="16721"/>
                      </a:lnTo>
                      <a:lnTo>
                        <a:pt x="36205" y="19391"/>
                      </a:lnTo>
                      <a:lnTo>
                        <a:pt x="37516" y="20702"/>
                      </a:lnTo>
                      <a:lnTo>
                        <a:pt x="37704" y="20889"/>
                      </a:lnTo>
                      <a:lnTo>
                        <a:pt x="37751" y="20936"/>
                      </a:lnTo>
                      <a:lnTo>
                        <a:pt x="37844" y="20983"/>
                      </a:lnTo>
                      <a:lnTo>
                        <a:pt x="72550" y="20983"/>
                      </a:lnTo>
                      <a:lnTo>
                        <a:pt x="72597" y="21030"/>
                      </a:lnTo>
                      <a:lnTo>
                        <a:pt x="72738" y="21077"/>
                      </a:lnTo>
                      <a:lnTo>
                        <a:pt x="72784" y="21077"/>
                      </a:lnTo>
                      <a:lnTo>
                        <a:pt x="72878" y="21030"/>
                      </a:lnTo>
                      <a:lnTo>
                        <a:pt x="72925" y="20936"/>
                      </a:lnTo>
                      <a:lnTo>
                        <a:pt x="72925" y="20889"/>
                      </a:lnTo>
                      <a:lnTo>
                        <a:pt x="72925" y="20796"/>
                      </a:lnTo>
                      <a:lnTo>
                        <a:pt x="72878" y="20749"/>
                      </a:lnTo>
                      <a:lnTo>
                        <a:pt x="72784" y="20702"/>
                      </a:lnTo>
                      <a:lnTo>
                        <a:pt x="72597" y="20702"/>
                      </a:lnTo>
                      <a:lnTo>
                        <a:pt x="72550" y="20796"/>
                      </a:lnTo>
                      <a:lnTo>
                        <a:pt x="37891" y="20796"/>
                      </a:lnTo>
                      <a:lnTo>
                        <a:pt x="37844" y="20749"/>
                      </a:lnTo>
                      <a:lnTo>
                        <a:pt x="37657" y="20608"/>
                      </a:lnTo>
                      <a:lnTo>
                        <a:pt x="36346" y="19250"/>
                      </a:lnTo>
                      <a:lnTo>
                        <a:pt x="33676" y="16580"/>
                      </a:lnTo>
                      <a:lnTo>
                        <a:pt x="28290" y="11241"/>
                      </a:lnTo>
                      <a:lnTo>
                        <a:pt x="17611" y="562"/>
                      </a:lnTo>
                      <a:lnTo>
                        <a:pt x="17330" y="281"/>
                      </a:lnTo>
                      <a:lnTo>
                        <a:pt x="17283" y="188"/>
                      </a:lnTo>
                      <a:lnTo>
                        <a:pt x="17236" y="141"/>
                      </a:lnTo>
                      <a:lnTo>
                        <a:pt x="17189" y="141"/>
                      </a:lnTo>
                      <a:lnTo>
                        <a:pt x="17189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13"/>
                <p:cNvSpPr/>
                <p:nvPr/>
              </p:nvSpPr>
              <p:spPr>
                <a:xfrm rot="5400000">
                  <a:off x="-1658034" y="3093376"/>
                  <a:ext cx="3306420" cy="94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937" extrusionOk="0">
                      <a:moveTo>
                        <a:pt x="188" y="1"/>
                      </a:moveTo>
                      <a:lnTo>
                        <a:pt x="141" y="48"/>
                      </a:lnTo>
                      <a:lnTo>
                        <a:pt x="47" y="48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9"/>
                      </a:lnTo>
                      <a:lnTo>
                        <a:pt x="141" y="376"/>
                      </a:lnTo>
                      <a:lnTo>
                        <a:pt x="188" y="422"/>
                      </a:lnTo>
                      <a:lnTo>
                        <a:pt x="281" y="376"/>
                      </a:lnTo>
                      <a:lnTo>
                        <a:pt x="375" y="282"/>
                      </a:lnTo>
                      <a:lnTo>
                        <a:pt x="17939" y="282"/>
                      </a:lnTo>
                      <a:lnTo>
                        <a:pt x="17939" y="329"/>
                      </a:lnTo>
                      <a:lnTo>
                        <a:pt x="17986" y="329"/>
                      </a:lnTo>
                      <a:lnTo>
                        <a:pt x="18032" y="422"/>
                      </a:lnTo>
                      <a:lnTo>
                        <a:pt x="18313" y="704"/>
                      </a:lnTo>
                      <a:lnTo>
                        <a:pt x="28945" y="11289"/>
                      </a:lnTo>
                      <a:lnTo>
                        <a:pt x="34238" y="16628"/>
                      </a:lnTo>
                      <a:lnTo>
                        <a:pt x="36908" y="19251"/>
                      </a:lnTo>
                      <a:lnTo>
                        <a:pt x="38219" y="20609"/>
                      </a:lnTo>
                      <a:lnTo>
                        <a:pt x="38406" y="20749"/>
                      </a:lnTo>
                      <a:lnTo>
                        <a:pt x="38406" y="20796"/>
                      </a:lnTo>
                      <a:lnTo>
                        <a:pt x="72550" y="20796"/>
                      </a:lnTo>
                      <a:lnTo>
                        <a:pt x="72597" y="20890"/>
                      </a:lnTo>
                      <a:lnTo>
                        <a:pt x="72738" y="20937"/>
                      </a:lnTo>
                      <a:lnTo>
                        <a:pt x="72784" y="20890"/>
                      </a:lnTo>
                      <a:lnTo>
                        <a:pt x="72878" y="20843"/>
                      </a:lnTo>
                      <a:lnTo>
                        <a:pt x="72925" y="20796"/>
                      </a:lnTo>
                      <a:lnTo>
                        <a:pt x="72925" y="20703"/>
                      </a:lnTo>
                      <a:lnTo>
                        <a:pt x="72925" y="20656"/>
                      </a:lnTo>
                      <a:lnTo>
                        <a:pt x="72878" y="20562"/>
                      </a:lnTo>
                      <a:lnTo>
                        <a:pt x="72784" y="20515"/>
                      </a:lnTo>
                      <a:lnTo>
                        <a:pt x="72738" y="20515"/>
                      </a:lnTo>
                      <a:lnTo>
                        <a:pt x="72597" y="20562"/>
                      </a:lnTo>
                      <a:lnTo>
                        <a:pt x="72550" y="20609"/>
                      </a:lnTo>
                      <a:lnTo>
                        <a:pt x="38500" y="20609"/>
                      </a:lnTo>
                      <a:lnTo>
                        <a:pt x="38360" y="20468"/>
                      </a:lnTo>
                      <a:lnTo>
                        <a:pt x="37001" y="19110"/>
                      </a:lnTo>
                      <a:lnTo>
                        <a:pt x="34378" y="16487"/>
                      </a:lnTo>
                      <a:lnTo>
                        <a:pt x="29086" y="11148"/>
                      </a:lnTo>
                      <a:lnTo>
                        <a:pt x="18454" y="563"/>
                      </a:lnTo>
                      <a:lnTo>
                        <a:pt x="18173" y="282"/>
                      </a:lnTo>
                      <a:lnTo>
                        <a:pt x="18126" y="188"/>
                      </a:lnTo>
                      <a:lnTo>
                        <a:pt x="17986" y="95"/>
                      </a:lnTo>
                      <a:lnTo>
                        <a:pt x="375" y="95"/>
                      </a:lnTo>
                      <a:lnTo>
                        <a:pt x="375" y="141"/>
                      </a:lnTo>
                      <a:lnTo>
                        <a:pt x="281" y="48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13"/>
                <p:cNvSpPr/>
                <p:nvPr/>
              </p:nvSpPr>
              <p:spPr>
                <a:xfrm rot="5400000">
                  <a:off x="-1594354" y="3097615"/>
                  <a:ext cx="3306420" cy="94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750" extrusionOk="0">
                      <a:moveTo>
                        <a:pt x="188" y="1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2"/>
                      </a:lnTo>
                      <a:lnTo>
                        <a:pt x="18735" y="282"/>
                      </a:lnTo>
                      <a:lnTo>
                        <a:pt x="18782" y="328"/>
                      </a:lnTo>
                      <a:lnTo>
                        <a:pt x="18875" y="422"/>
                      </a:lnTo>
                      <a:lnTo>
                        <a:pt x="19157" y="703"/>
                      </a:lnTo>
                      <a:lnTo>
                        <a:pt x="29695" y="11241"/>
                      </a:lnTo>
                      <a:lnTo>
                        <a:pt x="34940" y="16487"/>
                      </a:lnTo>
                      <a:lnTo>
                        <a:pt x="37610" y="19157"/>
                      </a:lnTo>
                      <a:lnTo>
                        <a:pt x="38922" y="20468"/>
                      </a:lnTo>
                      <a:lnTo>
                        <a:pt x="39109" y="20655"/>
                      </a:lnTo>
                      <a:lnTo>
                        <a:pt x="72550" y="20655"/>
                      </a:lnTo>
                      <a:lnTo>
                        <a:pt x="72597" y="20702"/>
                      </a:lnTo>
                      <a:lnTo>
                        <a:pt x="72738" y="20749"/>
                      </a:lnTo>
                      <a:lnTo>
                        <a:pt x="72784" y="20749"/>
                      </a:lnTo>
                      <a:lnTo>
                        <a:pt x="72878" y="20702"/>
                      </a:lnTo>
                      <a:lnTo>
                        <a:pt x="72925" y="20609"/>
                      </a:lnTo>
                      <a:lnTo>
                        <a:pt x="72925" y="20562"/>
                      </a:lnTo>
                      <a:lnTo>
                        <a:pt x="72925" y="20468"/>
                      </a:lnTo>
                      <a:lnTo>
                        <a:pt x="72878" y="20421"/>
                      </a:lnTo>
                      <a:lnTo>
                        <a:pt x="72784" y="20374"/>
                      </a:lnTo>
                      <a:lnTo>
                        <a:pt x="72597" y="20374"/>
                      </a:lnTo>
                      <a:lnTo>
                        <a:pt x="72550" y="20468"/>
                      </a:lnTo>
                      <a:lnTo>
                        <a:pt x="39156" y="20468"/>
                      </a:lnTo>
                      <a:lnTo>
                        <a:pt x="39015" y="20328"/>
                      </a:lnTo>
                      <a:lnTo>
                        <a:pt x="37704" y="19016"/>
                      </a:lnTo>
                      <a:lnTo>
                        <a:pt x="35081" y="16393"/>
                      </a:lnTo>
                      <a:lnTo>
                        <a:pt x="29835" y="11101"/>
                      </a:lnTo>
                      <a:lnTo>
                        <a:pt x="19297" y="563"/>
                      </a:lnTo>
                      <a:lnTo>
                        <a:pt x="19016" y="282"/>
                      </a:lnTo>
                      <a:lnTo>
                        <a:pt x="18829" y="141"/>
                      </a:lnTo>
                      <a:lnTo>
                        <a:pt x="1878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13"/>
                <p:cNvSpPr/>
                <p:nvPr/>
              </p:nvSpPr>
              <p:spPr>
                <a:xfrm rot="5400000">
                  <a:off x="-1531717" y="3100811"/>
                  <a:ext cx="3306420" cy="93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5" h="20609" extrusionOk="0">
                      <a:moveTo>
                        <a:pt x="188" y="0"/>
                      </a:moveTo>
                      <a:lnTo>
                        <a:pt x="141" y="47"/>
                      </a:lnTo>
                      <a:lnTo>
                        <a:pt x="47" y="47"/>
                      </a:lnTo>
                      <a:lnTo>
                        <a:pt x="0" y="141"/>
                      </a:lnTo>
                      <a:lnTo>
                        <a:pt x="0" y="187"/>
                      </a:lnTo>
                      <a:lnTo>
                        <a:pt x="0" y="281"/>
                      </a:lnTo>
                      <a:lnTo>
                        <a:pt x="47" y="328"/>
                      </a:lnTo>
                      <a:lnTo>
                        <a:pt x="141" y="375"/>
                      </a:lnTo>
                      <a:lnTo>
                        <a:pt x="188" y="422"/>
                      </a:lnTo>
                      <a:lnTo>
                        <a:pt x="281" y="375"/>
                      </a:lnTo>
                      <a:lnTo>
                        <a:pt x="375" y="281"/>
                      </a:lnTo>
                      <a:lnTo>
                        <a:pt x="19578" y="281"/>
                      </a:lnTo>
                      <a:lnTo>
                        <a:pt x="19578" y="328"/>
                      </a:lnTo>
                      <a:lnTo>
                        <a:pt x="19719" y="422"/>
                      </a:lnTo>
                      <a:lnTo>
                        <a:pt x="20000" y="750"/>
                      </a:lnTo>
                      <a:lnTo>
                        <a:pt x="30444" y="11194"/>
                      </a:lnTo>
                      <a:lnTo>
                        <a:pt x="35690" y="16393"/>
                      </a:lnTo>
                      <a:lnTo>
                        <a:pt x="38266" y="19016"/>
                      </a:lnTo>
                      <a:lnTo>
                        <a:pt x="39577" y="20327"/>
                      </a:lnTo>
                      <a:lnTo>
                        <a:pt x="39671" y="20374"/>
                      </a:lnTo>
                      <a:lnTo>
                        <a:pt x="39718" y="20468"/>
                      </a:lnTo>
                      <a:lnTo>
                        <a:pt x="72550" y="20468"/>
                      </a:lnTo>
                      <a:lnTo>
                        <a:pt x="72597" y="20561"/>
                      </a:lnTo>
                      <a:lnTo>
                        <a:pt x="72738" y="20608"/>
                      </a:lnTo>
                      <a:lnTo>
                        <a:pt x="72784" y="20561"/>
                      </a:lnTo>
                      <a:lnTo>
                        <a:pt x="72878" y="20514"/>
                      </a:lnTo>
                      <a:lnTo>
                        <a:pt x="72925" y="20468"/>
                      </a:lnTo>
                      <a:lnTo>
                        <a:pt x="72925" y="20374"/>
                      </a:lnTo>
                      <a:lnTo>
                        <a:pt x="72925" y="20327"/>
                      </a:lnTo>
                      <a:lnTo>
                        <a:pt x="72878" y="20233"/>
                      </a:lnTo>
                      <a:lnTo>
                        <a:pt x="72784" y="20187"/>
                      </a:lnTo>
                      <a:lnTo>
                        <a:pt x="72738" y="20187"/>
                      </a:lnTo>
                      <a:lnTo>
                        <a:pt x="72597" y="20233"/>
                      </a:lnTo>
                      <a:lnTo>
                        <a:pt x="72550" y="20280"/>
                      </a:lnTo>
                      <a:lnTo>
                        <a:pt x="39811" y="20280"/>
                      </a:lnTo>
                      <a:lnTo>
                        <a:pt x="39718" y="20187"/>
                      </a:lnTo>
                      <a:lnTo>
                        <a:pt x="38406" y="18875"/>
                      </a:lnTo>
                      <a:lnTo>
                        <a:pt x="35830" y="16252"/>
                      </a:lnTo>
                      <a:lnTo>
                        <a:pt x="30585" y="11054"/>
                      </a:lnTo>
                      <a:lnTo>
                        <a:pt x="20140" y="609"/>
                      </a:lnTo>
                      <a:lnTo>
                        <a:pt x="19859" y="281"/>
                      </a:lnTo>
                      <a:lnTo>
                        <a:pt x="19672" y="141"/>
                      </a:lnTo>
                      <a:lnTo>
                        <a:pt x="19672" y="94"/>
                      </a:lnTo>
                      <a:lnTo>
                        <a:pt x="375" y="94"/>
                      </a:lnTo>
                      <a:lnTo>
                        <a:pt x="375" y="141"/>
                      </a:lnTo>
                      <a:lnTo>
                        <a:pt x="281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13"/>
              <p:cNvGrpSpPr/>
              <p:nvPr/>
            </p:nvGrpSpPr>
            <p:grpSpPr>
              <a:xfrm rot="10800000">
                <a:off x="225010" y="3317809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214" name="Google Shape;214;p13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13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6" name="Google Shape;216;p13"/>
          <p:cNvGrpSpPr/>
          <p:nvPr/>
        </p:nvGrpSpPr>
        <p:grpSpPr>
          <a:xfrm>
            <a:off x="241311" y="1611207"/>
            <a:ext cx="8480922" cy="2498410"/>
            <a:chOff x="241311" y="1611207"/>
            <a:chExt cx="8480922" cy="2498410"/>
          </a:xfrm>
        </p:grpSpPr>
        <p:pic>
          <p:nvPicPr>
            <p:cNvPr id="217" name="Google Shape;217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41311" y="16112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366086" y="37534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body" idx="1"/>
          </p:nvPr>
        </p:nvSpPr>
        <p:spPr>
          <a:xfrm>
            <a:off x="720000" y="1215735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92" name="Google Shape;292;p17"/>
          <p:cNvGrpSpPr/>
          <p:nvPr/>
        </p:nvGrpSpPr>
        <p:grpSpPr>
          <a:xfrm>
            <a:off x="67411" y="2047969"/>
            <a:ext cx="8718597" cy="1372122"/>
            <a:chOff x="67411" y="2047969"/>
            <a:chExt cx="8718597" cy="1372122"/>
          </a:xfrm>
        </p:grpSpPr>
        <p:pic>
          <p:nvPicPr>
            <p:cNvPr id="293" name="Google Shape;293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7411" y="20479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8429861" y="306394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7"/>
          <p:cNvGrpSpPr/>
          <p:nvPr/>
        </p:nvGrpSpPr>
        <p:grpSpPr>
          <a:xfrm>
            <a:off x="-335772" y="-695212"/>
            <a:ext cx="11790337" cy="5527229"/>
            <a:chOff x="-335772" y="-695212"/>
            <a:chExt cx="11790337" cy="5527229"/>
          </a:xfrm>
        </p:grpSpPr>
        <p:grpSp>
          <p:nvGrpSpPr>
            <p:cNvPr id="296" name="Google Shape;296;p17"/>
            <p:cNvGrpSpPr/>
            <p:nvPr/>
          </p:nvGrpSpPr>
          <p:grpSpPr>
            <a:xfrm>
              <a:off x="-335772" y="-695212"/>
              <a:ext cx="1048989" cy="2652805"/>
              <a:chOff x="-335772" y="-695212"/>
              <a:chExt cx="1048989" cy="2652805"/>
            </a:xfrm>
          </p:grpSpPr>
          <p:grpSp>
            <p:nvGrpSpPr>
              <p:cNvPr id="297" name="Google Shape;297;p17"/>
              <p:cNvGrpSpPr/>
              <p:nvPr/>
            </p:nvGrpSpPr>
            <p:grpSpPr>
              <a:xfrm>
                <a:off x="216245" y="-544041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298" name="Google Shape;298;p17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17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17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" name="Google Shape;301;p17"/>
              <p:cNvGrpSpPr/>
              <p:nvPr/>
            </p:nvGrpSpPr>
            <p:grpSpPr>
              <a:xfrm rot="-5400000">
                <a:off x="-852875" y="-178109"/>
                <a:ext cx="1705283" cy="671077"/>
                <a:chOff x="5500675" y="4848304"/>
                <a:chExt cx="1705283" cy="671077"/>
              </a:xfrm>
            </p:grpSpPr>
            <p:sp>
              <p:nvSpPr>
                <p:cNvPr id="302" name="Google Shape;302;p17"/>
                <p:cNvSpPr/>
                <p:nvPr/>
              </p:nvSpPr>
              <p:spPr>
                <a:xfrm>
                  <a:off x="5500675" y="4848304"/>
                  <a:ext cx="1703152" cy="57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4" h="12741" extrusionOk="0">
                      <a:moveTo>
                        <a:pt x="37330" y="1"/>
                      </a:moveTo>
                      <a:lnTo>
                        <a:pt x="37236" y="48"/>
                      </a:lnTo>
                      <a:lnTo>
                        <a:pt x="37189" y="141"/>
                      </a:lnTo>
                      <a:lnTo>
                        <a:pt x="37189" y="235"/>
                      </a:lnTo>
                      <a:lnTo>
                        <a:pt x="28196" y="9227"/>
                      </a:lnTo>
                      <a:lnTo>
                        <a:pt x="27634" y="9790"/>
                      </a:lnTo>
                      <a:lnTo>
                        <a:pt x="27588" y="9883"/>
                      </a:lnTo>
                      <a:lnTo>
                        <a:pt x="2717" y="9883"/>
                      </a:lnTo>
                      <a:lnTo>
                        <a:pt x="2624" y="10024"/>
                      </a:lnTo>
                      <a:lnTo>
                        <a:pt x="2483" y="10164"/>
                      </a:lnTo>
                      <a:lnTo>
                        <a:pt x="2155" y="10492"/>
                      </a:lnTo>
                      <a:lnTo>
                        <a:pt x="1546" y="11101"/>
                      </a:lnTo>
                      <a:lnTo>
                        <a:pt x="563" y="12084"/>
                      </a:lnTo>
                      <a:lnTo>
                        <a:pt x="235" y="12412"/>
                      </a:lnTo>
                      <a:lnTo>
                        <a:pt x="141" y="12412"/>
                      </a:lnTo>
                      <a:lnTo>
                        <a:pt x="48" y="12459"/>
                      </a:lnTo>
                      <a:lnTo>
                        <a:pt x="1" y="12506"/>
                      </a:lnTo>
                      <a:lnTo>
                        <a:pt x="1" y="12600"/>
                      </a:lnTo>
                      <a:lnTo>
                        <a:pt x="1" y="12647"/>
                      </a:lnTo>
                      <a:lnTo>
                        <a:pt x="48" y="12693"/>
                      </a:lnTo>
                      <a:lnTo>
                        <a:pt x="95" y="12740"/>
                      </a:lnTo>
                      <a:lnTo>
                        <a:pt x="235" y="12740"/>
                      </a:lnTo>
                      <a:lnTo>
                        <a:pt x="282" y="12693"/>
                      </a:lnTo>
                      <a:lnTo>
                        <a:pt x="329" y="12600"/>
                      </a:lnTo>
                      <a:lnTo>
                        <a:pt x="329" y="12506"/>
                      </a:lnTo>
                      <a:lnTo>
                        <a:pt x="376" y="12506"/>
                      </a:lnTo>
                      <a:lnTo>
                        <a:pt x="703" y="12178"/>
                      </a:lnTo>
                      <a:lnTo>
                        <a:pt x="1640" y="11241"/>
                      </a:lnTo>
                      <a:lnTo>
                        <a:pt x="2296" y="10586"/>
                      </a:lnTo>
                      <a:lnTo>
                        <a:pt x="2577" y="10305"/>
                      </a:lnTo>
                      <a:lnTo>
                        <a:pt x="2764" y="10117"/>
                      </a:lnTo>
                      <a:lnTo>
                        <a:pt x="2811" y="10071"/>
                      </a:lnTo>
                      <a:lnTo>
                        <a:pt x="27634" y="10071"/>
                      </a:lnTo>
                      <a:lnTo>
                        <a:pt x="27681" y="10024"/>
                      </a:lnTo>
                      <a:lnTo>
                        <a:pt x="27775" y="9930"/>
                      </a:lnTo>
                      <a:lnTo>
                        <a:pt x="28337" y="9368"/>
                      </a:lnTo>
                      <a:lnTo>
                        <a:pt x="37330" y="375"/>
                      </a:lnTo>
                      <a:lnTo>
                        <a:pt x="37423" y="375"/>
                      </a:lnTo>
                      <a:lnTo>
                        <a:pt x="37517" y="329"/>
                      </a:lnTo>
                      <a:lnTo>
                        <a:pt x="37564" y="235"/>
                      </a:lnTo>
                      <a:lnTo>
                        <a:pt x="37564" y="188"/>
                      </a:lnTo>
                      <a:lnTo>
                        <a:pt x="37564" y="141"/>
                      </a:lnTo>
                      <a:lnTo>
                        <a:pt x="37517" y="48"/>
                      </a:lnTo>
                      <a:lnTo>
                        <a:pt x="3742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7"/>
                <p:cNvSpPr/>
                <p:nvPr/>
              </p:nvSpPr>
              <p:spPr>
                <a:xfrm>
                  <a:off x="5591990" y="5005452"/>
                  <a:ext cx="1613968" cy="513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97" h="11335" extrusionOk="0">
                      <a:moveTo>
                        <a:pt x="35362" y="1"/>
                      </a:moveTo>
                      <a:lnTo>
                        <a:pt x="35316" y="47"/>
                      </a:lnTo>
                      <a:lnTo>
                        <a:pt x="35269" y="141"/>
                      </a:lnTo>
                      <a:lnTo>
                        <a:pt x="35269" y="235"/>
                      </a:lnTo>
                      <a:lnTo>
                        <a:pt x="35222" y="235"/>
                      </a:lnTo>
                      <a:lnTo>
                        <a:pt x="27353" y="8103"/>
                      </a:lnTo>
                      <a:lnTo>
                        <a:pt x="26838" y="8665"/>
                      </a:lnTo>
                      <a:lnTo>
                        <a:pt x="26744" y="8712"/>
                      </a:lnTo>
                      <a:lnTo>
                        <a:pt x="26744" y="8759"/>
                      </a:lnTo>
                      <a:lnTo>
                        <a:pt x="2436" y="8759"/>
                      </a:lnTo>
                      <a:lnTo>
                        <a:pt x="2343" y="8853"/>
                      </a:lnTo>
                      <a:lnTo>
                        <a:pt x="2202" y="8993"/>
                      </a:lnTo>
                      <a:lnTo>
                        <a:pt x="1921" y="9274"/>
                      </a:lnTo>
                      <a:lnTo>
                        <a:pt x="1359" y="9836"/>
                      </a:lnTo>
                      <a:lnTo>
                        <a:pt x="563" y="10632"/>
                      </a:lnTo>
                      <a:lnTo>
                        <a:pt x="235" y="10960"/>
                      </a:lnTo>
                      <a:lnTo>
                        <a:pt x="141" y="10960"/>
                      </a:lnTo>
                      <a:lnTo>
                        <a:pt x="48" y="11007"/>
                      </a:lnTo>
                      <a:lnTo>
                        <a:pt x="1" y="11101"/>
                      </a:lnTo>
                      <a:lnTo>
                        <a:pt x="1" y="11148"/>
                      </a:lnTo>
                      <a:lnTo>
                        <a:pt x="1" y="11241"/>
                      </a:lnTo>
                      <a:lnTo>
                        <a:pt x="48" y="11288"/>
                      </a:lnTo>
                      <a:lnTo>
                        <a:pt x="94" y="11335"/>
                      </a:lnTo>
                      <a:lnTo>
                        <a:pt x="235" y="11335"/>
                      </a:lnTo>
                      <a:lnTo>
                        <a:pt x="282" y="11288"/>
                      </a:lnTo>
                      <a:lnTo>
                        <a:pt x="329" y="11194"/>
                      </a:lnTo>
                      <a:lnTo>
                        <a:pt x="329" y="11101"/>
                      </a:lnTo>
                      <a:lnTo>
                        <a:pt x="375" y="11101"/>
                      </a:lnTo>
                      <a:lnTo>
                        <a:pt x="657" y="10773"/>
                      </a:lnTo>
                      <a:lnTo>
                        <a:pt x="1500" y="9977"/>
                      </a:lnTo>
                      <a:lnTo>
                        <a:pt x="2062" y="9415"/>
                      </a:lnTo>
                      <a:lnTo>
                        <a:pt x="2343" y="9134"/>
                      </a:lnTo>
                      <a:lnTo>
                        <a:pt x="2483" y="8946"/>
                      </a:lnTo>
                      <a:lnTo>
                        <a:pt x="2530" y="8900"/>
                      </a:lnTo>
                      <a:lnTo>
                        <a:pt x="26791" y="8900"/>
                      </a:lnTo>
                      <a:lnTo>
                        <a:pt x="26838" y="8853"/>
                      </a:lnTo>
                      <a:lnTo>
                        <a:pt x="26932" y="8806"/>
                      </a:lnTo>
                      <a:lnTo>
                        <a:pt x="27494" y="8244"/>
                      </a:lnTo>
                      <a:lnTo>
                        <a:pt x="35362" y="375"/>
                      </a:lnTo>
                      <a:lnTo>
                        <a:pt x="35362" y="328"/>
                      </a:lnTo>
                      <a:lnTo>
                        <a:pt x="35456" y="375"/>
                      </a:lnTo>
                      <a:lnTo>
                        <a:pt x="35550" y="328"/>
                      </a:lnTo>
                      <a:lnTo>
                        <a:pt x="35597" y="235"/>
                      </a:lnTo>
                      <a:lnTo>
                        <a:pt x="35597" y="188"/>
                      </a:lnTo>
                      <a:lnTo>
                        <a:pt x="35597" y="94"/>
                      </a:lnTo>
                      <a:lnTo>
                        <a:pt x="35550" y="47"/>
                      </a:lnTo>
                      <a:lnTo>
                        <a:pt x="355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4" name="Google Shape;304;p17"/>
            <p:cNvGrpSpPr/>
            <p:nvPr/>
          </p:nvGrpSpPr>
          <p:grpSpPr>
            <a:xfrm>
              <a:off x="8583454" y="1738502"/>
              <a:ext cx="2871110" cy="3093516"/>
              <a:chOff x="8583454" y="1738502"/>
              <a:chExt cx="2871110" cy="3093516"/>
            </a:xfrm>
          </p:grpSpPr>
          <p:grpSp>
            <p:nvGrpSpPr>
              <p:cNvPr id="305" name="Google Shape;305;p17"/>
              <p:cNvGrpSpPr/>
              <p:nvPr/>
            </p:nvGrpSpPr>
            <p:grpSpPr>
              <a:xfrm>
                <a:off x="8583454" y="3587571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306" name="Google Shape;306;p17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17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17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17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0" name="Google Shape;310;p17"/>
              <p:cNvGrpSpPr/>
              <p:nvPr/>
            </p:nvGrpSpPr>
            <p:grpSpPr>
              <a:xfrm rot="10800000">
                <a:off x="8932817" y="1738502"/>
                <a:ext cx="983243" cy="2548289"/>
                <a:chOff x="8388742" y="-675060"/>
                <a:chExt cx="983243" cy="2548289"/>
              </a:xfrm>
            </p:grpSpPr>
            <p:sp>
              <p:nvSpPr>
                <p:cNvPr id="311" name="Google Shape;311;p17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7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7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2"/>
          <p:cNvGrpSpPr/>
          <p:nvPr/>
        </p:nvGrpSpPr>
        <p:grpSpPr>
          <a:xfrm>
            <a:off x="117114" y="1384982"/>
            <a:ext cx="8920347" cy="1568785"/>
            <a:chOff x="117114" y="1384982"/>
            <a:chExt cx="8920347" cy="1568785"/>
          </a:xfrm>
        </p:grpSpPr>
        <p:pic>
          <p:nvPicPr>
            <p:cNvPr id="422" name="Google Shape;422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27736" y="13849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36464" y="25976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2"/>
          <p:cNvGrpSpPr/>
          <p:nvPr/>
        </p:nvGrpSpPr>
        <p:grpSpPr>
          <a:xfrm>
            <a:off x="117114" y="74746"/>
            <a:ext cx="11434826" cy="6920042"/>
            <a:chOff x="117114" y="74746"/>
            <a:chExt cx="11434826" cy="6920042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117114" y="3138659"/>
              <a:ext cx="496972" cy="3856129"/>
              <a:chOff x="117114" y="3138659"/>
              <a:chExt cx="496972" cy="3856129"/>
            </a:xfrm>
          </p:grpSpPr>
          <p:grpSp>
            <p:nvGrpSpPr>
              <p:cNvPr id="426" name="Google Shape;426;p22"/>
              <p:cNvGrpSpPr/>
              <p:nvPr/>
            </p:nvGrpSpPr>
            <p:grpSpPr>
              <a:xfrm rot="10800000">
                <a:off x="117114" y="3138659"/>
                <a:ext cx="496972" cy="2501635"/>
                <a:chOff x="7450114" y="-1031841"/>
                <a:chExt cx="496972" cy="2501635"/>
              </a:xfrm>
            </p:grpSpPr>
            <p:sp>
              <p:nvSpPr>
                <p:cNvPr id="427" name="Google Shape;427;p22"/>
                <p:cNvSpPr/>
                <p:nvPr/>
              </p:nvSpPr>
              <p:spPr>
                <a:xfrm>
                  <a:off x="7450114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817"/>
                      </a:lnTo>
                      <a:lnTo>
                        <a:pt x="94" y="34472"/>
                      </a:lnTo>
                      <a:lnTo>
                        <a:pt x="94" y="34660"/>
                      </a:lnTo>
                      <a:lnTo>
                        <a:pt x="141" y="34707"/>
                      </a:lnTo>
                      <a:lnTo>
                        <a:pt x="188" y="34800"/>
                      </a:lnTo>
                      <a:lnTo>
                        <a:pt x="422" y="34988"/>
                      </a:lnTo>
                      <a:lnTo>
                        <a:pt x="1312" y="35877"/>
                      </a:lnTo>
                      <a:lnTo>
                        <a:pt x="3045" y="37610"/>
                      </a:lnTo>
                      <a:lnTo>
                        <a:pt x="6558" y="41123"/>
                      </a:lnTo>
                      <a:lnTo>
                        <a:pt x="6745" y="41310"/>
                      </a:lnTo>
                      <a:lnTo>
                        <a:pt x="6839" y="41404"/>
                      </a:lnTo>
                      <a:lnTo>
                        <a:pt x="6839" y="41451"/>
                      </a:lnTo>
                      <a:lnTo>
                        <a:pt x="6839" y="41545"/>
                      </a:lnTo>
                      <a:lnTo>
                        <a:pt x="6839" y="42107"/>
                      </a:lnTo>
                      <a:lnTo>
                        <a:pt x="6839" y="43278"/>
                      </a:lnTo>
                      <a:lnTo>
                        <a:pt x="6839" y="45666"/>
                      </a:lnTo>
                      <a:lnTo>
                        <a:pt x="6839" y="50350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50350"/>
                      </a:lnTo>
                      <a:lnTo>
                        <a:pt x="7026" y="45666"/>
                      </a:lnTo>
                      <a:lnTo>
                        <a:pt x="7026" y="43278"/>
                      </a:lnTo>
                      <a:lnTo>
                        <a:pt x="7026" y="42107"/>
                      </a:lnTo>
                      <a:lnTo>
                        <a:pt x="7026" y="41545"/>
                      </a:lnTo>
                      <a:lnTo>
                        <a:pt x="7026" y="41451"/>
                      </a:lnTo>
                      <a:lnTo>
                        <a:pt x="7026" y="41357"/>
                      </a:lnTo>
                      <a:lnTo>
                        <a:pt x="6886" y="41217"/>
                      </a:lnTo>
                      <a:lnTo>
                        <a:pt x="6652" y="40983"/>
                      </a:lnTo>
                      <a:lnTo>
                        <a:pt x="3186" y="37517"/>
                      </a:lnTo>
                      <a:lnTo>
                        <a:pt x="1406" y="35737"/>
                      </a:lnTo>
                      <a:lnTo>
                        <a:pt x="563" y="34894"/>
                      </a:lnTo>
                      <a:lnTo>
                        <a:pt x="329" y="34660"/>
                      </a:lnTo>
                      <a:lnTo>
                        <a:pt x="282" y="34613"/>
                      </a:lnTo>
                      <a:lnTo>
                        <a:pt x="235" y="34566"/>
                      </a:lnTo>
                      <a:lnTo>
                        <a:pt x="235" y="34472"/>
                      </a:lnTo>
                      <a:lnTo>
                        <a:pt x="235" y="3381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9" y="282"/>
                      </a:lnTo>
                      <a:lnTo>
                        <a:pt x="329" y="188"/>
                      </a:lnTo>
                      <a:lnTo>
                        <a:pt x="329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22"/>
                <p:cNvSpPr/>
                <p:nvPr/>
              </p:nvSpPr>
              <p:spPr>
                <a:xfrm>
                  <a:off x="7543559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7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067"/>
                      </a:lnTo>
                      <a:lnTo>
                        <a:pt x="94" y="33676"/>
                      </a:lnTo>
                      <a:lnTo>
                        <a:pt x="94" y="33863"/>
                      </a:lnTo>
                      <a:lnTo>
                        <a:pt x="94" y="33910"/>
                      </a:lnTo>
                      <a:lnTo>
                        <a:pt x="141" y="33957"/>
                      </a:lnTo>
                      <a:lnTo>
                        <a:pt x="188" y="34004"/>
                      </a:lnTo>
                      <a:lnTo>
                        <a:pt x="422" y="34238"/>
                      </a:lnTo>
                      <a:lnTo>
                        <a:pt x="1265" y="35081"/>
                      </a:lnTo>
                      <a:lnTo>
                        <a:pt x="3045" y="36861"/>
                      </a:lnTo>
                      <a:lnTo>
                        <a:pt x="6511" y="40327"/>
                      </a:lnTo>
                      <a:lnTo>
                        <a:pt x="6745" y="40561"/>
                      </a:lnTo>
                      <a:lnTo>
                        <a:pt x="6839" y="40655"/>
                      </a:lnTo>
                      <a:lnTo>
                        <a:pt x="6839" y="40702"/>
                      </a:lnTo>
                      <a:lnTo>
                        <a:pt x="6839" y="40748"/>
                      </a:lnTo>
                      <a:lnTo>
                        <a:pt x="6839" y="41357"/>
                      </a:lnTo>
                      <a:lnTo>
                        <a:pt x="6839" y="42622"/>
                      </a:lnTo>
                      <a:lnTo>
                        <a:pt x="6839" y="45057"/>
                      </a:lnTo>
                      <a:lnTo>
                        <a:pt x="6839" y="49975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49975"/>
                      </a:lnTo>
                      <a:lnTo>
                        <a:pt x="7026" y="45057"/>
                      </a:lnTo>
                      <a:lnTo>
                        <a:pt x="7026" y="42622"/>
                      </a:lnTo>
                      <a:lnTo>
                        <a:pt x="7026" y="41357"/>
                      </a:lnTo>
                      <a:lnTo>
                        <a:pt x="7026" y="40748"/>
                      </a:lnTo>
                      <a:lnTo>
                        <a:pt x="7026" y="40702"/>
                      </a:lnTo>
                      <a:lnTo>
                        <a:pt x="7026" y="40608"/>
                      </a:lnTo>
                      <a:lnTo>
                        <a:pt x="6979" y="40561"/>
                      </a:lnTo>
                      <a:lnTo>
                        <a:pt x="6886" y="40421"/>
                      </a:lnTo>
                      <a:lnTo>
                        <a:pt x="6651" y="40233"/>
                      </a:lnTo>
                      <a:lnTo>
                        <a:pt x="3139" y="36720"/>
                      </a:lnTo>
                      <a:lnTo>
                        <a:pt x="1406" y="34988"/>
                      </a:lnTo>
                      <a:lnTo>
                        <a:pt x="516" y="34098"/>
                      </a:lnTo>
                      <a:lnTo>
                        <a:pt x="282" y="33863"/>
                      </a:lnTo>
                      <a:lnTo>
                        <a:pt x="282" y="33817"/>
                      </a:lnTo>
                      <a:lnTo>
                        <a:pt x="235" y="33817"/>
                      </a:lnTo>
                      <a:lnTo>
                        <a:pt x="235" y="33676"/>
                      </a:lnTo>
                      <a:lnTo>
                        <a:pt x="235" y="3306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8" y="282"/>
                      </a:lnTo>
                      <a:lnTo>
                        <a:pt x="328" y="188"/>
                      </a:lnTo>
                      <a:lnTo>
                        <a:pt x="328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22"/>
                <p:cNvSpPr/>
                <p:nvPr/>
              </p:nvSpPr>
              <p:spPr>
                <a:xfrm>
                  <a:off x="7622134" y="-1031841"/>
                  <a:ext cx="324952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55175" extrusionOk="0">
                      <a:moveTo>
                        <a:pt x="141" y="1"/>
                      </a:moveTo>
                      <a:lnTo>
                        <a:pt x="94" y="48"/>
                      </a:lnTo>
                      <a:lnTo>
                        <a:pt x="47" y="94"/>
                      </a:lnTo>
                      <a:lnTo>
                        <a:pt x="1" y="188"/>
                      </a:lnTo>
                      <a:lnTo>
                        <a:pt x="47" y="282"/>
                      </a:lnTo>
                      <a:lnTo>
                        <a:pt x="141" y="329"/>
                      </a:lnTo>
                      <a:lnTo>
                        <a:pt x="94" y="375"/>
                      </a:lnTo>
                      <a:lnTo>
                        <a:pt x="94" y="32271"/>
                      </a:lnTo>
                      <a:lnTo>
                        <a:pt x="94" y="32880"/>
                      </a:lnTo>
                      <a:lnTo>
                        <a:pt x="94" y="33067"/>
                      </a:lnTo>
                      <a:lnTo>
                        <a:pt x="94" y="33114"/>
                      </a:lnTo>
                      <a:lnTo>
                        <a:pt x="94" y="33161"/>
                      </a:lnTo>
                      <a:lnTo>
                        <a:pt x="141" y="33161"/>
                      </a:lnTo>
                      <a:lnTo>
                        <a:pt x="188" y="33255"/>
                      </a:lnTo>
                      <a:lnTo>
                        <a:pt x="422" y="33442"/>
                      </a:lnTo>
                      <a:lnTo>
                        <a:pt x="1312" y="34332"/>
                      </a:lnTo>
                      <a:lnTo>
                        <a:pt x="3045" y="36065"/>
                      </a:lnTo>
                      <a:lnTo>
                        <a:pt x="6558" y="39578"/>
                      </a:lnTo>
                      <a:lnTo>
                        <a:pt x="6792" y="39812"/>
                      </a:lnTo>
                      <a:lnTo>
                        <a:pt x="6886" y="39905"/>
                      </a:lnTo>
                      <a:lnTo>
                        <a:pt x="6886" y="39952"/>
                      </a:lnTo>
                      <a:lnTo>
                        <a:pt x="6886" y="39999"/>
                      </a:lnTo>
                      <a:lnTo>
                        <a:pt x="6886" y="40655"/>
                      </a:lnTo>
                      <a:lnTo>
                        <a:pt x="6886" y="41919"/>
                      </a:lnTo>
                      <a:lnTo>
                        <a:pt x="6886" y="44495"/>
                      </a:lnTo>
                      <a:lnTo>
                        <a:pt x="6886" y="49600"/>
                      </a:lnTo>
                      <a:lnTo>
                        <a:pt x="6886" y="54799"/>
                      </a:lnTo>
                      <a:lnTo>
                        <a:pt x="6886" y="54846"/>
                      </a:lnTo>
                      <a:lnTo>
                        <a:pt x="6839" y="54893"/>
                      </a:lnTo>
                      <a:lnTo>
                        <a:pt x="6792" y="54987"/>
                      </a:lnTo>
                      <a:lnTo>
                        <a:pt x="6792" y="55080"/>
                      </a:lnTo>
                      <a:lnTo>
                        <a:pt x="6839" y="55127"/>
                      </a:lnTo>
                      <a:lnTo>
                        <a:pt x="6886" y="55174"/>
                      </a:lnTo>
                      <a:lnTo>
                        <a:pt x="7026" y="55174"/>
                      </a:lnTo>
                      <a:lnTo>
                        <a:pt x="7073" y="55127"/>
                      </a:lnTo>
                      <a:lnTo>
                        <a:pt x="7120" y="55080"/>
                      </a:lnTo>
                      <a:lnTo>
                        <a:pt x="7167" y="54987"/>
                      </a:lnTo>
                      <a:lnTo>
                        <a:pt x="7120" y="54893"/>
                      </a:lnTo>
                      <a:lnTo>
                        <a:pt x="7026" y="54846"/>
                      </a:lnTo>
                      <a:lnTo>
                        <a:pt x="7073" y="54799"/>
                      </a:lnTo>
                      <a:lnTo>
                        <a:pt x="7073" y="49600"/>
                      </a:lnTo>
                      <a:lnTo>
                        <a:pt x="7073" y="44495"/>
                      </a:lnTo>
                      <a:lnTo>
                        <a:pt x="7073" y="41919"/>
                      </a:lnTo>
                      <a:lnTo>
                        <a:pt x="7073" y="40655"/>
                      </a:lnTo>
                      <a:lnTo>
                        <a:pt x="7073" y="39999"/>
                      </a:lnTo>
                      <a:lnTo>
                        <a:pt x="7073" y="39952"/>
                      </a:lnTo>
                      <a:lnTo>
                        <a:pt x="7073" y="39859"/>
                      </a:lnTo>
                      <a:lnTo>
                        <a:pt x="7026" y="39812"/>
                      </a:lnTo>
                      <a:lnTo>
                        <a:pt x="6886" y="39671"/>
                      </a:lnTo>
                      <a:lnTo>
                        <a:pt x="6651" y="39484"/>
                      </a:lnTo>
                      <a:lnTo>
                        <a:pt x="3185" y="35971"/>
                      </a:lnTo>
                      <a:lnTo>
                        <a:pt x="1406" y="34191"/>
                      </a:lnTo>
                      <a:lnTo>
                        <a:pt x="563" y="33348"/>
                      </a:lnTo>
                      <a:lnTo>
                        <a:pt x="328" y="33114"/>
                      </a:lnTo>
                      <a:lnTo>
                        <a:pt x="282" y="33067"/>
                      </a:lnTo>
                      <a:lnTo>
                        <a:pt x="282" y="32880"/>
                      </a:lnTo>
                      <a:lnTo>
                        <a:pt x="282" y="32271"/>
                      </a:lnTo>
                      <a:lnTo>
                        <a:pt x="282" y="375"/>
                      </a:lnTo>
                      <a:lnTo>
                        <a:pt x="282" y="329"/>
                      </a:lnTo>
                      <a:lnTo>
                        <a:pt x="375" y="282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8" y="48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0" name="Google Shape;430;p22"/>
              <p:cNvSpPr/>
              <p:nvPr/>
            </p:nvSpPr>
            <p:spPr>
              <a:xfrm rot="5400000">
                <a:off x="-1160513" y="5514596"/>
                <a:ext cx="2788319" cy="172065"/>
              </a:xfrm>
              <a:custGeom>
                <a:avLst/>
                <a:gdLst/>
                <a:ahLst/>
                <a:cxnLst/>
                <a:rect l="l" t="t" r="r" b="b"/>
                <a:pathLst>
                  <a:path w="61498" h="3795" extrusionOk="0">
                    <a:moveTo>
                      <a:pt x="94" y="1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235" y="375"/>
                    </a:lnTo>
                    <a:lnTo>
                      <a:pt x="3373" y="3513"/>
                    </a:lnTo>
                    <a:lnTo>
                      <a:pt x="3467" y="3607"/>
                    </a:lnTo>
                    <a:lnTo>
                      <a:pt x="3513" y="3654"/>
                    </a:lnTo>
                    <a:lnTo>
                      <a:pt x="3560" y="3701"/>
                    </a:lnTo>
                    <a:lnTo>
                      <a:pt x="61169" y="3701"/>
                    </a:lnTo>
                    <a:lnTo>
                      <a:pt x="61169" y="3654"/>
                    </a:lnTo>
                    <a:lnTo>
                      <a:pt x="61263" y="3747"/>
                    </a:lnTo>
                    <a:lnTo>
                      <a:pt x="61357" y="3794"/>
                    </a:lnTo>
                    <a:lnTo>
                      <a:pt x="61403" y="3747"/>
                    </a:lnTo>
                    <a:lnTo>
                      <a:pt x="61450" y="3701"/>
                    </a:lnTo>
                    <a:lnTo>
                      <a:pt x="61497" y="3654"/>
                    </a:lnTo>
                    <a:lnTo>
                      <a:pt x="61497" y="3607"/>
                    </a:lnTo>
                    <a:lnTo>
                      <a:pt x="61497" y="3513"/>
                    </a:lnTo>
                    <a:lnTo>
                      <a:pt x="61450" y="3466"/>
                    </a:lnTo>
                    <a:lnTo>
                      <a:pt x="61403" y="3420"/>
                    </a:lnTo>
                    <a:lnTo>
                      <a:pt x="61263" y="3420"/>
                    </a:lnTo>
                    <a:lnTo>
                      <a:pt x="61169" y="3513"/>
                    </a:lnTo>
                    <a:lnTo>
                      <a:pt x="3607" y="3513"/>
                    </a:lnTo>
                    <a:lnTo>
                      <a:pt x="3560" y="3466"/>
                    </a:lnTo>
                    <a:lnTo>
                      <a:pt x="3467" y="3373"/>
                    </a:lnTo>
                    <a:lnTo>
                      <a:pt x="375" y="235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7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8680817" y="74746"/>
              <a:ext cx="2871122" cy="3818999"/>
              <a:chOff x="8680817" y="74746"/>
              <a:chExt cx="2871122" cy="3818999"/>
            </a:xfrm>
          </p:grpSpPr>
          <p:grpSp>
            <p:nvGrpSpPr>
              <p:cNvPr id="432" name="Google Shape;432;p22"/>
              <p:cNvGrpSpPr/>
              <p:nvPr/>
            </p:nvGrpSpPr>
            <p:grpSpPr>
              <a:xfrm rot="10800000" flipH="1">
                <a:off x="8680829" y="74746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433" name="Google Shape;433;p22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22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22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22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7" name="Google Shape;437;p22"/>
              <p:cNvGrpSpPr/>
              <p:nvPr/>
            </p:nvGrpSpPr>
            <p:grpSpPr>
              <a:xfrm>
                <a:off x="8680817" y="1653314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38" name="Google Shape;438;p22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22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27"/>
          <p:cNvGrpSpPr/>
          <p:nvPr/>
        </p:nvGrpSpPr>
        <p:grpSpPr>
          <a:xfrm>
            <a:off x="2211790" y="-1074279"/>
            <a:ext cx="7977767" cy="7761619"/>
            <a:chOff x="2211790" y="-1074279"/>
            <a:chExt cx="7977767" cy="7761619"/>
          </a:xfrm>
        </p:grpSpPr>
        <p:grpSp>
          <p:nvGrpSpPr>
            <p:cNvPr id="472" name="Google Shape;472;p27"/>
            <p:cNvGrpSpPr/>
            <p:nvPr/>
          </p:nvGrpSpPr>
          <p:grpSpPr>
            <a:xfrm>
              <a:off x="3986591" y="3584814"/>
              <a:ext cx="3193886" cy="1373983"/>
              <a:chOff x="3986591" y="3584814"/>
              <a:chExt cx="3193886" cy="1373983"/>
            </a:xfrm>
          </p:grpSpPr>
          <p:sp>
            <p:nvSpPr>
              <p:cNvPr id="473" name="Google Shape;473;p27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7"/>
            <p:cNvGrpSpPr/>
            <p:nvPr/>
          </p:nvGrpSpPr>
          <p:grpSpPr>
            <a:xfrm>
              <a:off x="7329101" y="3584814"/>
              <a:ext cx="600982" cy="3102526"/>
              <a:chOff x="7329101" y="3584814"/>
              <a:chExt cx="600982" cy="3102526"/>
            </a:xfrm>
          </p:grpSpPr>
          <p:sp>
            <p:nvSpPr>
              <p:cNvPr id="479" name="Google Shape;479;p27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" name="Google Shape;485;p27"/>
            <p:cNvSpPr/>
            <p:nvPr/>
          </p:nvSpPr>
          <p:spPr>
            <a:xfrm>
              <a:off x="2211790" y="-79824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7"/>
            <p:cNvGrpSpPr/>
            <p:nvPr/>
          </p:nvGrpSpPr>
          <p:grpSpPr>
            <a:xfrm>
              <a:off x="8388742" y="2469903"/>
              <a:ext cx="1471691" cy="263380"/>
              <a:chOff x="8388742" y="2469903"/>
              <a:chExt cx="1471691" cy="263380"/>
            </a:xfrm>
          </p:grpSpPr>
          <p:sp>
            <p:nvSpPr>
              <p:cNvPr id="487" name="Google Shape;487;p27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27"/>
            <p:cNvSpPr/>
            <p:nvPr/>
          </p:nvSpPr>
          <p:spPr>
            <a:xfrm>
              <a:off x="8225246" y="3584814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" name="Google Shape;492;p27"/>
            <p:cNvGrpSpPr/>
            <p:nvPr/>
          </p:nvGrpSpPr>
          <p:grpSpPr>
            <a:xfrm>
              <a:off x="6444385" y="497669"/>
              <a:ext cx="1238054" cy="1191399"/>
              <a:chOff x="6316160" y="278394"/>
              <a:chExt cx="1238054" cy="1191399"/>
            </a:xfrm>
          </p:grpSpPr>
          <p:sp>
            <p:nvSpPr>
              <p:cNvPr id="493" name="Google Shape;493;p27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7"/>
            <p:cNvSpPr/>
            <p:nvPr/>
          </p:nvSpPr>
          <p:spPr>
            <a:xfrm>
              <a:off x="2354067" y="-79824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2" name="Google Shape;502;p27"/>
            <p:cNvGrpSpPr/>
            <p:nvPr/>
          </p:nvGrpSpPr>
          <p:grpSpPr>
            <a:xfrm>
              <a:off x="5647214" y="3680345"/>
              <a:ext cx="719954" cy="456619"/>
              <a:chOff x="5647214" y="3680345"/>
              <a:chExt cx="719954" cy="456619"/>
            </a:xfrm>
          </p:grpSpPr>
          <p:sp>
            <p:nvSpPr>
              <p:cNvPr id="503" name="Google Shape;503;p27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7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7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27"/>
            <p:cNvGrpSpPr/>
            <p:nvPr/>
          </p:nvGrpSpPr>
          <p:grpSpPr>
            <a:xfrm>
              <a:off x="5647214" y="3310870"/>
              <a:ext cx="719954" cy="456574"/>
              <a:chOff x="5647214" y="3310870"/>
              <a:chExt cx="719954" cy="456574"/>
            </a:xfrm>
          </p:grpSpPr>
          <p:sp>
            <p:nvSpPr>
              <p:cNvPr id="507" name="Google Shape;507;p27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7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7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7"/>
            <p:cNvGrpSpPr/>
            <p:nvPr/>
          </p:nvGrpSpPr>
          <p:grpSpPr>
            <a:xfrm>
              <a:off x="8153020" y="-1031841"/>
              <a:ext cx="496972" cy="2501635"/>
              <a:chOff x="8153020" y="-1031841"/>
              <a:chExt cx="496972" cy="2501635"/>
            </a:xfrm>
          </p:grpSpPr>
          <p:sp>
            <p:nvSpPr>
              <p:cNvPr id="511" name="Google Shape;511;p27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7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4" name="Google Shape;514;p27"/>
            <p:cNvGrpSpPr/>
            <p:nvPr/>
          </p:nvGrpSpPr>
          <p:grpSpPr>
            <a:xfrm>
              <a:off x="7450114" y="-1031841"/>
              <a:ext cx="496972" cy="2501635"/>
              <a:chOff x="7450114" y="-1031841"/>
              <a:chExt cx="496972" cy="2501635"/>
            </a:xfrm>
          </p:grpSpPr>
          <p:sp>
            <p:nvSpPr>
              <p:cNvPr id="515" name="Google Shape;515;p27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7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7"/>
            <p:cNvGrpSpPr/>
            <p:nvPr/>
          </p:nvGrpSpPr>
          <p:grpSpPr>
            <a:xfrm>
              <a:off x="8388742" y="3053882"/>
              <a:ext cx="1800814" cy="923803"/>
              <a:chOff x="8388742" y="3053882"/>
              <a:chExt cx="1800814" cy="923803"/>
            </a:xfrm>
          </p:grpSpPr>
          <p:sp>
            <p:nvSpPr>
              <p:cNvPr id="519" name="Google Shape;519;p27"/>
              <p:cNvSpPr/>
              <p:nvPr/>
            </p:nvSpPr>
            <p:spPr>
              <a:xfrm>
                <a:off x="8388742" y="3053882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6"/>
                    </a:lnTo>
                    <a:lnTo>
                      <a:pt x="235" y="376"/>
                    </a:lnTo>
                    <a:lnTo>
                      <a:pt x="328" y="282"/>
                    </a:lnTo>
                    <a:lnTo>
                      <a:pt x="12412" y="282"/>
                    </a:lnTo>
                    <a:lnTo>
                      <a:pt x="12506" y="376"/>
                    </a:lnTo>
                    <a:lnTo>
                      <a:pt x="12646" y="563"/>
                    </a:lnTo>
                    <a:lnTo>
                      <a:pt x="16206" y="4076"/>
                    </a:lnTo>
                    <a:lnTo>
                      <a:pt x="17939" y="5856"/>
                    </a:lnTo>
                    <a:lnTo>
                      <a:pt x="18829" y="6745"/>
                    </a:lnTo>
                    <a:lnTo>
                      <a:pt x="19063" y="6933"/>
                    </a:lnTo>
                    <a:lnTo>
                      <a:pt x="19204" y="7073"/>
                    </a:lnTo>
                    <a:lnTo>
                      <a:pt x="19204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4"/>
                    </a:lnTo>
                    <a:lnTo>
                      <a:pt x="39578" y="7214"/>
                    </a:lnTo>
                    <a:lnTo>
                      <a:pt x="39624" y="7167"/>
                    </a:lnTo>
                    <a:lnTo>
                      <a:pt x="39671" y="7120"/>
                    </a:lnTo>
                    <a:lnTo>
                      <a:pt x="39718" y="7026"/>
                    </a:lnTo>
                    <a:lnTo>
                      <a:pt x="39671" y="6980"/>
                    </a:lnTo>
                    <a:lnTo>
                      <a:pt x="39624" y="6886"/>
                    </a:lnTo>
                    <a:lnTo>
                      <a:pt x="39578" y="6886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3"/>
                    </a:lnTo>
                    <a:lnTo>
                      <a:pt x="19297" y="6933"/>
                    </a:lnTo>
                    <a:lnTo>
                      <a:pt x="19204" y="6839"/>
                    </a:lnTo>
                    <a:lnTo>
                      <a:pt x="18969" y="6605"/>
                    </a:lnTo>
                    <a:lnTo>
                      <a:pt x="18080" y="5715"/>
                    </a:lnTo>
                    <a:lnTo>
                      <a:pt x="16300" y="3982"/>
                    </a:lnTo>
                    <a:lnTo>
                      <a:pt x="12787" y="422"/>
                    </a:lnTo>
                    <a:lnTo>
                      <a:pt x="12600" y="235"/>
                    </a:lnTo>
                    <a:lnTo>
                      <a:pt x="12506" y="141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7"/>
              <p:cNvSpPr/>
              <p:nvPr/>
            </p:nvSpPr>
            <p:spPr>
              <a:xfrm>
                <a:off x="8388742" y="3153721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0"/>
                    </a:moveTo>
                    <a:lnTo>
                      <a:pt x="94" y="47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11476" y="281"/>
                    </a:lnTo>
                    <a:lnTo>
                      <a:pt x="11569" y="375"/>
                    </a:lnTo>
                    <a:lnTo>
                      <a:pt x="11710" y="515"/>
                    </a:lnTo>
                    <a:lnTo>
                      <a:pt x="15269" y="4075"/>
                    </a:lnTo>
                    <a:lnTo>
                      <a:pt x="17049" y="5808"/>
                    </a:lnTo>
                    <a:lnTo>
                      <a:pt x="17892" y="6698"/>
                    </a:lnTo>
                    <a:lnTo>
                      <a:pt x="18126" y="6932"/>
                    </a:lnTo>
                    <a:lnTo>
                      <a:pt x="18220" y="7026"/>
                    </a:lnTo>
                    <a:lnTo>
                      <a:pt x="18314" y="7119"/>
                    </a:lnTo>
                    <a:lnTo>
                      <a:pt x="39343" y="7119"/>
                    </a:lnTo>
                    <a:lnTo>
                      <a:pt x="39437" y="7166"/>
                    </a:lnTo>
                    <a:lnTo>
                      <a:pt x="39531" y="7213"/>
                    </a:lnTo>
                    <a:lnTo>
                      <a:pt x="39578" y="7213"/>
                    </a:lnTo>
                    <a:lnTo>
                      <a:pt x="39624" y="7166"/>
                    </a:lnTo>
                    <a:lnTo>
                      <a:pt x="39671" y="7119"/>
                    </a:lnTo>
                    <a:lnTo>
                      <a:pt x="39718" y="7026"/>
                    </a:lnTo>
                    <a:lnTo>
                      <a:pt x="39671" y="6979"/>
                    </a:lnTo>
                    <a:lnTo>
                      <a:pt x="39624" y="6885"/>
                    </a:lnTo>
                    <a:lnTo>
                      <a:pt x="39578" y="6838"/>
                    </a:lnTo>
                    <a:lnTo>
                      <a:pt x="39531" y="6838"/>
                    </a:lnTo>
                    <a:lnTo>
                      <a:pt x="39437" y="6885"/>
                    </a:lnTo>
                    <a:lnTo>
                      <a:pt x="39343" y="6932"/>
                    </a:lnTo>
                    <a:lnTo>
                      <a:pt x="18361" y="6932"/>
                    </a:lnTo>
                    <a:lnTo>
                      <a:pt x="18267" y="6792"/>
                    </a:lnTo>
                    <a:lnTo>
                      <a:pt x="18033" y="6604"/>
                    </a:lnTo>
                    <a:lnTo>
                      <a:pt x="17143" y="5714"/>
                    </a:lnTo>
                    <a:lnTo>
                      <a:pt x="15363" y="3935"/>
                    </a:lnTo>
                    <a:lnTo>
                      <a:pt x="11850" y="422"/>
                    </a:lnTo>
                    <a:lnTo>
                      <a:pt x="11663" y="234"/>
                    </a:lnTo>
                    <a:lnTo>
                      <a:pt x="11569" y="141"/>
                    </a:lnTo>
                    <a:lnTo>
                      <a:pt x="11569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7"/>
              <p:cNvSpPr/>
              <p:nvPr/>
            </p:nvSpPr>
            <p:spPr>
              <a:xfrm>
                <a:off x="8388742" y="3253514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1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2"/>
                    </a:lnTo>
                    <a:lnTo>
                      <a:pt x="10586" y="282"/>
                    </a:lnTo>
                    <a:lnTo>
                      <a:pt x="10632" y="328"/>
                    </a:lnTo>
                    <a:lnTo>
                      <a:pt x="10820" y="516"/>
                    </a:lnTo>
                    <a:lnTo>
                      <a:pt x="14333" y="4029"/>
                    </a:lnTo>
                    <a:lnTo>
                      <a:pt x="16112" y="5808"/>
                    </a:lnTo>
                    <a:lnTo>
                      <a:pt x="17002" y="6698"/>
                    </a:lnTo>
                    <a:lnTo>
                      <a:pt x="17190" y="6886"/>
                    </a:lnTo>
                    <a:lnTo>
                      <a:pt x="17330" y="7026"/>
                    </a:lnTo>
                    <a:lnTo>
                      <a:pt x="17377" y="7073"/>
                    </a:lnTo>
                    <a:lnTo>
                      <a:pt x="17424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3"/>
                    </a:lnTo>
                    <a:lnTo>
                      <a:pt x="39578" y="7167"/>
                    </a:lnTo>
                    <a:lnTo>
                      <a:pt x="39624" y="7167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2"/>
                    </a:lnTo>
                    <a:lnTo>
                      <a:pt x="17471" y="6932"/>
                    </a:lnTo>
                    <a:lnTo>
                      <a:pt x="17424" y="6886"/>
                    </a:lnTo>
                    <a:lnTo>
                      <a:pt x="17330" y="6792"/>
                    </a:lnTo>
                    <a:lnTo>
                      <a:pt x="17096" y="6558"/>
                    </a:lnTo>
                    <a:lnTo>
                      <a:pt x="16206" y="5668"/>
                    </a:lnTo>
                    <a:lnTo>
                      <a:pt x="14473" y="3888"/>
                    </a:lnTo>
                    <a:lnTo>
                      <a:pt x="10914" y="375"/>
                    </a:lnTo>
                    <a:lnTo>
                      <a:pt x="10773" y="235"/>
                    </a:lnTo>
                    <a:lnTo>
                      <a:pt x="10679" y="141"/>
                    </a:lnTo>
                    <a:lnTo>
                      <a:pt x="10632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>
                <a:off x="8388742" y="3353308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6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9696" y="282"/>
                    </a:lnTo>
                    <a:lnTo>
                      <a:pt x="9743" y="329"/>
                    </a:lnTo>
                    <a:lnTo>
                      <a:pt x="9883" y="469"/>
                    </a:lnTo>
                    <a:lnTo>
                      <a:pt x="13396" y="3982"/>
                    </a:lnTo>
                    <a:lnTo>
                      <a:pt x="15176" y="5762"/>
                    </a:lnTo>
                    <a:lnTo>
                      <a:pt x="16066" y="6652"/>
                    </a:lnTo>
                    <a:lnTo>
                      <a:pt x="16253" y="6886"/>
                    </a:lnTo>
                    <a:lnTo>
                      <a:pt x="16393" y="6980"/>
                    </a:lnTo>
                    <a:lnTo>
                      <a:pt x="16440" y="7026"/>
                    </a:lnTo>
                    <a:lnTo>
                      <a:pt x="16487" y="7073"/>
                    </a:lnTo>
                    <a:lnTo>
                      <a:pt x="16487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4"/>
                    </a:lnTo>
                    <a:lnTo>
                      <a:pt x="39578" y="7167"/>
                    </a:lnTo>
                    <a:lnTo>
                      <a:pt x="39624" y="7167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3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3"/>
                    </a:lnTo>
                    <a:lnTo>
                      <a:pt x="16534" y="6933"/>
                    </a:lnTo>
                    <a:lnTo>
                      <a:pt x="16487" y="6839"/>
                    </a:lnTo>
                    <a:lnTo>
                      <a:pt x="16393" y="6745"/>
                    </a:lnTo>
                    <a:lnTo>
                      <a:pt x="16159" y="6511"/>
                    </a:lnTo>
                    <a:lnTo>
                      <a:pt x="15269" y="5668"/>
                    </a:lnTo>
                    <a:lnTo>
                      <a:pt x="13536" y="3888"/>
                    </a:lnTo>
                    <a:lnTo>
                      <a:pt x="9977" y="329"/>
                    </a:lnTo>
                    <a:lnTo>
                      <a:pt x="9836" y="188"/>
                    </a:lnTo>
                    <a:lnTo>
                      <a:pt x="9789" y="141"/>
                    </a:lnTo>
                    <a:lnTo>
                      <a:pt x="9743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7"/>
              <p:cNvSpPr/>
              <p:nvPr/>
            </p:nvSpPr>
            <p:spPr>
              <a:xfrm>
                <a:off x="8388742" y="3453147"/>
                <a:ext cx="1800814" cy="327037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3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4"/>
                    </a:lnTo>
                    <a:lnTo>
                      <a:pt x="47" y="328"/>
                    </a:lnTo>
                    <a:lnTo>
                      <a:pt x="94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8759" y="281"/>
                    </a:lnTo>
                    <a:lnTo>
                      <a:pt x="8806" y="328"/>
                    </a:lnTo>
                    <a:lnTo>
                      <a:pt x="8946" y="422"/>
                    </a:lnTo>
                    <a:lnTo>
                      <a:pt x="12459" y="3981"/>
                    </a:lnTo>
                    <a:lnTo>
                      <a:pt x="14239" y="5761"/>
                    </a:lnTo>
                    <a:lnTo>
                      <a:pt x="15129" y="6604"/>
                    </a:lnTo>
                    <a:lnTo>
                      <a:pt x="15597" y="7072"/>
                    </a:lnTo>
                    <a:lnTo>
                      <a:pt x="15644" y="7119"/>
                    </a:lnTo>
                    <a:lnTo>
                      <a:pt x="39343" y="7119"/>
                    </a:lnTo>
                    <a:lnTo>
                      <a:pt x="39343" y="7072"/>
                    </a:lnTo>
                    <a:lnTo>
                      <a:pt x="39437" y="7166"/>
                    </a:lnTo>
                    <a:lnTo>
                      <a:pt x="39531" y="7213"/>
                    </a:lnTo>
                    <a:lnTo>
                      <a:pt x="39578" y="7166"/>
                    </a:lnTo>
                    <a:lnTo>
                      <a:pt x="39624" y="7119"/>
                    </a:lnTo>
                    <a:lnTo>
                      <a:pt x="39671" y="7072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5"/>
                    </a:lnTo>
                    <a:lnTo>
                      <a:pt x="39578" y="6838"/>
                    </a:lnTo>
                    <a:lnTo>
                      <a:pt x="39437" y="6838"/>
                    </a:lnTo>
                    <a:lnTo>
                      <a:pt x="39343" y="6932"/>
                    </a:lnTo>
                    <a:lnTo>
                      <a:pt x="15644" y="6932"/>
                    </a:lnTo>
                    <a:lnTo>
                      <a:pt x="15222" y="6510"/>
                    </a:lnTo>
                    <a:lnTo>
                      <a:pt x="14379" y="5621"/>
                    </a:lnTo>
                    <a:lnTo>
                      <a:pt x="12600" y="3841"/>
                    </a:lnTo>
                    <a:lnTo>
                      <a:pt x="9040" y="328"/>
                    </a:lnTo>
                    <a:lnTo>
                      <a:pt x="8946" y="188"/>
                    </a:lnTo>
                    <a:lnTo>
                      <a:pt x="8900" y="141"/>
                    </a:lnTo>
                    <a:lnTo>
                      <a:pt x="8853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>
                <a:off x="8388742" y="3552940"/>
                <a:ext cx="1800814" cy="324952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167" extrusionOk="0">
                    <a:moveTo>
                      <a:pt x="94" y="1"/>
                    </a:moveTo>
                    <a:lnTo>
                      <a:pt x="47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8"/>
                    </a:lnTo>
                    <a:lnTo>
                      <a:pt x="94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2"/>
                    </a:lnTo>
                    <a:lnTo>
                      <a:pt x="7869" y="282"/>
                    </a:lnTo>
                    <a:lnTo>
                      <a:pt x="8010" y="422"/>
                    </a:lnTo>
                    <a:lnTo>
                      <a:pt x="11522" y="3935"/>
                    </a:lnTo>
                    <a:lnTo>
                      <a:pt x="13302" y="5715"/>
                    </a:lnTo>
                    <a:lnTo>
                      <a:pt x="14192" y="6604"/>
                    </a:lnTo>
                    <a:lnTo>
                      <a:pt x="14660" y="7026"/>
                    </a:lnTo>
                    <a:lnTo>
                      <a:pt x="14660" y="7073"/>
                    </a:lnTo>
                    <a:lnTo>
                      <a:pt x="39343" y="7073"/>
                    </a:lnTo>
                    <a:lnTo>
                      <a:pt x="39437" y="7166"/>
                    </a:lnTo>
                    <a:lnTo>
                      <a:pt x="39578" y="7166"/>
                    </a:lnTo>
                    <a:lnTo>
                      <a:pt x="39624" y="7120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5"/>
                    </a:lnTo>
                    <a:lnTo>
                      <a:pt x="39578" y="6839"/>
                    </a:lnTo>
                    <a:lnTo>
                      <a:pt x="39437" y="6839"/>
                    </a:lnTo>
                    <a:lnTo>
                      <a:pt x="39343" y="6932"/>
                    </a:lnTo>
                    <a:lnTo>
                      <a:pt x="14754" y="6932"/>
                    </a:lnTo>
                    <a:lnTo>
                      <a:pt x="14754" y="6885"/>
                    </a:lnTo>
                    <a:lnTo>
                      <a:pt x="14286" y="6464"/>
                    </a:lnTo>
                    <a:lnTo>
                      <a:pt x="13443" y="5574"/>
                    </a:lnTo>
                    <a:lnTo>
                      <a:pt x="11663" y="3841"/>
                    </a:lnTo>
                    <a:lnTo>
                      <a:pt x="8150" y="282"/>
                    </a:lnTo>
                    <a:lnTo>
                      <a:pt x="8010" y="188"/>
                    </a:lnTo>
                    <a:lnTo>
                      <a:pt x="7963" y="141"/>
                    </a:lnTo>
                    <a:lnTo>
                      <a:pt x="7916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7"/>
              <p:cNvSpPr/>
              <p:nvPr/>
            </p:nvSpPr>
            <p:spPr>
              <a:xfrm>
                <a:off x="8388742" y="3652733"/>
                <a:ext cx="1800814" cy="324952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16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8" y="282"/>
                    </a:lnTo>
                    <a:lnTo>
                      <a:pt x="6979" y="282"/>
                    </a:lnTo>
                    <a:lnTo>
                      <a:pt x="7073" y="376"/>
                    </a:lnTo>
                    <a:lnTo>
                      <a:pt x="10586" y="3935"/>
                    </a:lnTo>
                    <a:lnTo>
                      <a:pt x="12365" y="5668"/>
                    </a:lnTo>
                    <a:lnTo>
                      <a:pt x="13255" y="6558"/>
                    </a:lnTo>
                    <a:lnTo>
                      <a:pt x="13677" y="7026"/>
                    </a:lnTo>
                    <a:lnTo>
                      <a:pt x="13771" y="7073"/>
                    </a:lnTo>
                    <a:lnTo>
                      <a:pt x="39343" y="7073"/>
                    </a:lnTo>
                    <a:lnTo>
                      <a:pt x="39437" y="7167"/>
                    </a:lnTo>
                    <a:lnTo>
                      <a:pt x="39578" y="7167"/>
                    </a:lnTo>
                    <a:lnTo>
                      <a:pt x="39624" y="7120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3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437" y="6839"/>
                    </a:lnTo>
                    <a:lnTo>
                      <a:pt x="39343" y="6933"/>
                    </a:lnTo>
                    <a:lnTo>
                      <a:pt x="13864" y="6933"/>
                    </a:lnTo>
                    <a:lnTo>
                      <a:pt x="13817" y="6886"/>
                    </a:lnTo>
                    <a:lnTo>
                      <a:pt x="13396" y="6464"/>
                    </a:lnTo>
                    <a:lnTo>
                      <a:pt x="12506" y="5574"/>
                    </a:lnTo>
                    <a:lnTo>
                      <a:pt x="10726" y="3795"/>
                    </a:lnTo>
                    <a:lnTo>
                      <a:pt x="7213" y="282"/>
                    </a:lnTo>
                    <a:lnTo>
                      <a:pt x="7073" y="141"/>
                    </a:lnTo>
                    <a:lnTo>
                      <a:pt x="7026" y="94"/>
                    </a:lnTo>
                    <a:lnTo>
                      <a:pt x="328" y="94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27"/>
            <p:cNvGrpSpPr/>
            <p:nvPr/>
          </p:nvGrpSpPr>
          <p:grpSpPr>
            <a:xfrm>
              <a:off x="8552284" y="3845972"/>
              <a:ext cx="1148870" cy="732694"/>
              <a:chOff x="8552284" y="3845972"/>
              <a:chExt cx="1148870" cy="732694"/>
            </a:xfrm>
          </p:grpSpPr>
          <p:sp>
            <p:nvSpPr>
              <p:cNvPr id="527" name="Google Shape;527;p27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7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27"/>
            <p:cNvGrpSpPr/>
            <p:nvPr/>
          </p:nvGrpSpPr>
          <p:grpSpPr>
            <a:xfrm>
              <a:off x="5500675" y="4848304"/>
              <a:ext cx="1705283" cy="671077"/>
              <a:chOff x="5500675" y="4848304"/>
              <a:chExt cx="1705283" cy="671077"/>
            </a:xfrm>
          </p:grpSpPr>
          <p:sp>
            <p:nvSpPr>
              <p:cNvPr id="530" name="Google Shape;530;p27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2" name="Google Shape;532;p27"/>
            <p:cNvGrpSpPr/>
            <p:nvPr/>
          </p:nvGrpSpPr>
          <p:grpSpPr>
            <a:xfrm>
              <a:off x="8412092" y="4079564"/>
              <a:ext cx="724216" cy="2240431"/>
              <a:chOff x="8412092" y="4079564"/>
              <a:chExt cx="724216" cy="2240431"/>
            </a:xfrm>
          </p:grpSpPr>
          <p:sp>
            <p:nvSpPr>
              <p:cNvPr id="533" name="Google Shape;533;p27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7"/>
            <p:cNvGrpSpPr/>
            <p:nvPr/>
          </p:nvGrpSpPr>
          <p:grpSpPr>
            <a:xfrm>
              <a:off x="8388742" y="-1006360"/>
              <a:ext cx="1346371" cy="3302203"/>
              <a:chOff x="8388742" y="-1006360"/>
              <a:chExt cx="1346371" cy="3302203"/>
            </a:xfrm>
          </p:grpSpPr>
          <p:sp>
            <p:nvSpPr>
              <p:cNvPr id="536" name="Google Shape;536;p27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7"/>
            <p:cNvGrpSpPr/>
            <p:nvPr/>
          </p:nvGrpSpPr>
          <p:grpSpPr>
            <a:xfrm>
              <a:off x="7866335" y="-1031841"/>
              <a:ext cx="286730" cy="1656452"/>
              <a:chOff x="7866335" y="-1031841"/>
              <a:chExt cx="286730" cy="1656452"/>
            </a:xfrm>
          </p:grpSpPr>
          <p:sp>
            <p:nvSpPr>
              <p:cNvPr id="540" name="Google Shape;540;p27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7"/>
            <p:cNvGrpSpPr/>
            <p:nvPr/>
          </p:nvGrpSpPr>
          <p:grpSpPr>
            <a:xfrm>
              <a:off x="8388742" y="-675060"/>
              <a:ext cx="983243" cy="2548289"/>
              <a:chOff x="8388742" y="-675060"/>
              <a:chExt cx="983243" cy="2548289"/>
            </a:xfrm>
          </p:grpSpPr>
          <p:sp>
            <p:nvSpPr>
              <p:cNvPr id="543" name="Google Shape;543;p27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6" name="Google Shape;546;p27"/>
            <p:cNvSpPr/>
            <p:nvPr/>
          </p:nvSpPr>
          <p:spPr>
            <a:xfrm>
              <a:off x="8388742" y="-997836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7" name="Google Shape;547;p27"/>
            <p:cNvGrpSpPr/>
            <p:nvPr/>
          </p:nvGrpSpPr>
          <p:grpSpPr>
            <a:xfrm>
              <a:off x="2451729" y="-1074279"/>
              <a:ext cx="2871110" cy="1244447"/>
              <a:chOff x="2451729" y="-1074279"/>
              <a:chExt cx="2871110" cy="1244447"/>
            </a:xfrm>
          </p:grpSpPr>
          <p:sp>
            <p:nvSpPr>
              <p:cNvPr id="548" name="Google Shape;548;p27"/>
              <p:cNvSpPr/>
              <p:nvPr/>
            </p:nvSpPr>
            <p:spPr>
              <a:xfrm>
                <a:off x="2451729" y="-1074279"/>
                <a:ext cx="2871110" cy="1244447"/>
              </a:xfrm>
              <a:custGeom>
                <a:avLst/>
                <a:gdLst/>
                <a:ahLst/>
                <a:cxnLst/>
                <a:rect l="l" t="t" r="r" b="b"/>
                <a:pathLst>
                  <a:path w="63324" h="27447" extrusionOk="0">
                    <a:moveTo>
                      <a:pt x="94" y="0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41"/>
                    </a:lnTo>
                    <a:lnTo>
                      <a:pt x="1" y="281"/>
                    </a:lnTo>
                    <a:lnTo>
                      <a:pt x="94" y="328"/>
                    </a:lnTo>
                    <a:lnTo>
                      <a:pt x="94" y="15550"/>
                    </a:lnTo>
                    <a:lnTo>
                      <a:pt x="94" y="17283"/>
                    </a:lnTo>
                    <a:lnTo>
                      <a:pt x="94" y="17704"/>
                    </a:lnTo>
                    <a:lnTo>
                      <a:pt x="94" y="17845"/>
                    </a:lnTo>
                    <a:lnTo>
                      <a:pt x="94" y="17892"/>
                    </a:lnTo>
                    <a:lnTo>
                      <a:pt x="188" y="17985"/>
                    </a:lnTo>
                    <a:lnTo>
                      <a:pt x="329" y="18126"/>
                    </a:lnTo>
                    <a:lnTo>
                      <a:pt x="937" y="18735"/>
                    </a:lnTo>
                    <a:lnTo>
                      <a:pt x="3373" y="21170"/>
                    </a:lnTo>
                    <a:lnTo>
                      <a:pt x="8244" y="26041"/>
                    </a:lnTo>
                    <a:lnTo>
                      <a:pt x="8947" y="26744"/>
                    </a:lnTo>
                    <a:lnTo>
                      <a:pt x="9274" y="27071"/>
                    </a:lnTo>
                    <a:lnTo>
                      <a:pt x="9462" y="27259"/>
                    </a:lnTo>
                    <a:lnTo>
                      <a:pt x="9509" y="27306"/>
                    </a:lnTo>
                    <a:lnTo>
                      <a:pt x="9555" y="27352"/>
                    </a:lnTo>
                    <a:lnTo>
                      <a:pt x="62949" y="27352"/>
                    </a:lnTo>
                    <a:lnTo>
                      <a:pt x="63043" y="27446"/>
                    </a:lnTo>
                    <a:lnTo>
                      <a:pt x="63183" y="27446"/>
                    </a:lnTo>
                    <a:lnTo>
                      <a:pt x="63230" y="27399"/>
                    </a:lnTo>
                    <a:lnTo>
                      <a:pt x="63277" y="27352"/>
                    </a:lnTo>
                    <a:lnTo>
                      <a:pt x="63324" y="27306"/>
                    </a:lnTo>
                    <a:lnTo>
                      <a:pt x="63277" y="27212"/>
                    </a:lnTo>
                    <a:lnTo>
                      <a:pt x="63230" y="27165"/>
                    </a:lnTo>
                    <a:lnTo>
                      <a:pt x="63183" y="27118"/>
                    </a:lnTo>
                    <a:lnTo>
                      <a:pt x="63043" y="27118"/>
                    </a:lnTo>
                    <a:lnTo>
                      <a:pt x="62949" y="27212"/>
                    </a:lnTo>
                    <a:lnTo>
                      <a:pt x="9649" y="27212"/>
                    </a:lnTo>
                    <a:lnTo>
                      <a:pt x="9602" y="27165"/>
                    </a:lnTo>
                    <a:lnTo>
                      <a:pt x="9415" y="26978"/>
                    </a:lnTo>
                    <a:lnTo>
                      <a:pt x="9087" y="26603"/>
                    </a:lnTo>
                    <a:lnTo>
                      <a:pt x="8384" y="25947"/>
                    </a:lnTo>
                    <a:lnTo>
                      <a:pt x="3513" y="21030"/>
                    </a:lnTo>
                    <a:lnTo>
                      <a:pt x="1031" y="18594"/>
                    </a:lnTo>
                    <a:lnTo>
                      <a:pt x="422" y="17985"/>
                    </a:lnTo>
                    <a:lnTo>
                      <a:pt x="282" y="17845"/>
                    </a:lnTo>
                    <a:lnTo>
                      <a:pt x="282" y="17798"/>
                    </a:lnTo>
                    <a:lnTo>
                      <a:pt x="282" y="17704"/>
                    </a:lnTo>
                    <a:lnTo>
                      <a:pt x="282" y="17283"/>
                    </a:lnTo>
                    <a:lnTo>
                      <a:pt x="282" y="15550"/>
                    </a:lnTo>
                    <a:lnTo>
                      <a:pt x="282" y="328"/>
                    </a:lnTo>
                    <a:lnTo>
                      <a:pt x="235" y="328"/>
                    </a:lnTo>
                    <a:lnTo>
                      <a:pt x="329" y="281"/>
                    </a:lnTo>
                    <a:lnTo>
                      <a:pt x="375" y="141"/>
                    </a:lnTo>
                    <a:lnTo>
                      <a:pt x="329" y="94"/>
                    </a:lnTo>
                    <a:lnTo>
                      <a:pt x="282" y="4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2519694" y="-1074279"/>
                <a:ext cx="2803146" cy="1180744"/>
              </a:xfrm>
              <a:custGeom>
                <a:avLst/>
                <a:gdLst/>
                <a:ahLst/>
                <a:cxnLst/>
                <a:rect l="l" t="t" r="r" b="b"/>
                <a:pathLst>
                  <a:path w="61825" h="26042" extrusionOk="0">
                    <a:moveTo>
                      <a:pt x="141" y="0"/>
                    </a:moveTo>
                    <a:lnTo>
                      <a:pt x="47" y="47"/>
                    </a:lnTo>
                    <a:lnTo>
                      <a:pt x="47" y="94"/>
                    </a:lnTo>
                    <a:lnTo>
                      <a:pt x="0" y="141"/>
                    </a:lnTo>
                    <a:lnTo>
                      <a:pt x="47" y="281"/>
                    </a:lnTo>
                    <a:lnTo>
                      <a:pt x="94" y="328"/>
                    </a:lnTo>
                    <a:lnTo>
                      <a:pt x="94" y="15081"/>
                    </a:lnTo>
                    <a:lnTo>
                      <a:pt x="94" y="16627"/>
                    </a:lnTo>
                    <a:lnTo>
                      <a:pt x="94" y="17048"/>
                    </a:lnTo>
                    <a:lnTo>
                      <a:pt x="94" y="17236"/>
                    </a:lnTo>
                    <a:lnTo>
                      <a:pt x="94" y="17283"/>
                    </a:lnTo>
                    <a:lnTo>
                      <a:pt x="94" y="17330"/>
                    </a:lnTo>
                    <a:lnTo>
                      <a:pt x="141" y="17376"/>
                    </a:lnTo>
                    <a:lnTo>
                      <a:pt x="188" y="17470"/>
                    </a:lnTo>
                    <a:lnTo>
                      <a:pt x="750" y="17985"/>
                    </a:lnTo>
                    <a:lnTo>
                      <a:pt x="2951" y="20187"/>
                    </a:lnTo>
                    <a:lnTo>
                      <a:pt x="7401" y="24636"/>
                    </a:lnTo>
                    <a:lnTo>
                      <a:pt x="8056" y="25292"/>
                    </a:lnTo>
                    <a:lnTo>
                      <a:pt x="8431" y="25666"/>
                    </a:lnTo>
                    <a:lnTo>
                      <a:pt x="8572" y="25807"/>
                    </a:lnTo>
                    <a:lnTo>
                      <a:pt x="8712" y="25947"/>
                    </a:lnTo>
                    <a:lnTo>
                      <a:pt x="61450" y="25947"/>
                    </a:lnTo>
                    <a:lnTo>
                      <a:pt x="61450" y="25901"/>
                    </a:lnTo>
                    <a:lnTo>
                      <a:pt x="61544" y="25994"/>
                    </a:lnTo>
                    <a:lnTo>
                      <a:pt x="61637" y="26041"/>
                    </a:lnTo>
                    <a:lnTo>
                      <a:pt x="61684" y="25994"/>
                    </a:lnTo>
                    <a:lnTo>
                      <a:pt x="61731" y="25947"/>
                    </a:lnTo>
                    <a:lnTo>
                      <a:pt x="61778" y="25901"/>
                    </a:lnTo>
                    <a:lnTo>
                      <a:pt x="61825" y="25854"/>
                    </a:lnTo>
                    <a:lnTo>
                      <a:pt x="61778" y="25760"/>
                    </a:lnTo>
                    <a:lnTo>
                      <a:pt x="61731" y="25713"/>
                    </a:lnTo>
                    <a:lnTo>
                      <a:pt x="61684" y="25666"/>
                    </a:lnTo>
                    <a:lnTo>
                      <a:pt x="61544" y="25666"/>
                    </a:lnTo>
                    <a:lnTo>
                      <a:pt x="61450" y="25760"/>
                    </a:lnTo>
                    <a:lnTo>
                      <a:pt x="8759" y="25760"/>
                    </a:lnTo>
                    <a:lnTo>
                      <a:pt x="8712" y="25713"/>
                    </a:lnTo>
                    <a:lnTo>
                      <a:pt x="8525" y="25526"/>
                    </a:lnTo>
                    <a:lnTo>
                      <a:pt x="8197" y="25198"/>
                    </a:lnTo>
                    <a:lnTo>
                      <a:pt x="7494" y="24495"/>
                    </a:lnTo>
                    <a:lnTo>
                      <a:pt x="3092" y="20093"/>
                    </a:lnTo>
                    <a:lnTo>
                      <a:pt x="890" y="17892"/>
                    </a:lnTo>
                    <a:lnTo>
                      <a:pt x="328" y="17330"/>
                    </a:lnTo>
                    <a:lnTo>
                      <a:pt x="282" y="17283"/>
                    </a:lnTo>
                    <a:lnTo>
                      <a:pt x="282" y="17236"/>
                    </a:lnTo>
                    <a:lnTo>
                      <a:pt x="282" y="17048"/>
                    </a:lnTo>
                    <a:lnTo>
                      <a:pt x="282" y="16627"/>
                    </a:lnTo>
                    <a:lnTo>
                      <a:pt x="282" y="15081"/>
                    </a:lnTo>
                    <a:lnTo>
                      <a:pt x="282" y="328"/>
                    </a:lnTo>
                    <a:lnTo>
                      <a:pt x="328" y="281"/>
                    </a:lnTo>
                    <a:lnTo>
                      <a:pt x="375" y="141"/>
                    </a:lnTo>
                    <a:lnTo>
                      <a:pt x="375" y="94"/>
                    </a:lnTo>
                    <a:lnTo>
                      <a:pt x="328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2589789" y="-1074279"/>
                <a:ext cx="2733050" cy="1114911"/>
              </a:xfrm>
              <a:custGeom>
                <a:avLst/>
                <a:gdLst/>
                <a:ahLst/>
                <a:cxnLst/>
                <a:rect l="l" t="t" r="r" b="b"/>
                <a:pathLst>
                  <a:path w="60279" h="24590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0" y="94"/>
                    </a:lnTo>
                    <a:lnTo>
                      <a:pt x="0" y="141"/>
                    </a:lnTo>
                    <a:lnTo>
                      <a:pt x="0" y="281"/>
                    </a:lnTo>
                    <a:lnTo>
                      <a:pt x="94" y="328"/>
                    </a:lnTo>
                    <a:lnTo>
                      <a:pt x="94" y="14613"/>
                    </a:lnTo>
                    <a:lnTo>
                      <a:pt x="94" y="16018"/>
                    </a:lnTo>
                    <a:lnTo>
                      <a:pt x="94" y="16674"/>
                    </a:lnTo>
                    <a:lnTo>
                      <a:pt x="94" y="16767"/>
                    </a:lnTo>
                    <a:lnTo>
                      <a:pt x="94" y="16814"/>
                    </a:lnTo>
                    <a:lnTo>
                      <a:pt x="187" y="16908"/>
                    </a:lnTo>
                    <a:lnTo>
                      <a:pt x="281" y="17002"/>
                    </a:lnTo>
                    <a:lnTo>
                      <a:pt x="562" y="17283"/>
                    </a:lnTo>
                    <a:lnTo>
                      <a:pt x="2529" y="19250"/>
                    </a:lnTo>
                    <a:lnTo>
                      <a:pt x="6464" y="23184"/>
                    </a:lnTo>
                    <a:lnTo>
                      <a:pt x="7119" y="23840"/>
                    </a:lnTo>
                    <a:lnTo>
                      <a:pt x="7494" y="24214"/>
                    </a:lnTo>
                    <a:lnTo>
                      <a:pt x="7634" y="24355"/>
                    </a:lnTo>
                    <a:lnTo>
                      <a:pt x="7775" y="24495"/>
                    </a:lnTo>
                    <a:lnTo>
                      <a:pt x="59904" y="24495"/>
                    </a:lnTo>
                    <a:lnTo>
                      <a:pt x="59998" y="24542"/>
                    </a:lnTo>
                    <a:lnTo>
                      <a:pt x="60091" y="24589"/>
                    </a:lnTo>
                    <a:lnTo>
                      <a:pt x="60138" y="24542"/>
                    </a:lnTo>
                    <a:lnTo>
                      <a:pt x="60185" y="24542"/>
                    </a:lnTo>
                    <a:lnTo>
                      <a:pt x="60232" y="24449"/>
                    </a:lnTo>
                    <a:lnTo>
                      <a:pt x="60279" y="24402"/>
                    </a:lnTo>
                    <a:lnTo>
                      <a:pt x="60232" y="24308"/>
                    </a:lnTo>
                    <a:lnTo>
                      <a:pt x="60185" y="24261"/>
                    </a:lnTo>
                    <a:lnTo>
                      <a:pt x="60138" y="24214"/>
                    </a:lnTo>
                    <a:lnTo>
                      <a:pt x="60091" y="24214"/>
                    </a:lnTo>
                    <a:lnTo>
                      <a:pt x="59998" y="24261"/>
                    </a:lnTo>
                    <a:lnTo>
                      <a:pt x="59904" y="24308"/>
                    </a:lnTo>
                    <a:lnTo>
                      <a:pt x="7822" y="24308"/>
                    </a:lnTo>
                    <a:lnTo>
                      <a:pt x="7775" y="24261"/>
                    </a:lnTo>
                    <a:lnTo>
                      <a:pt x="7588" y="24074"/>
                    </a:lnTo>
                    <a:lnTo>
                      <a:pt x="7260" y="23746"/>
                    </a:lnTo>
                    <a:lnTo>
                      <a:pt x="6604" y="23090"/>
                    </a:lnTo>
                    <a:lnTo>
                      <a:pt x="2623" y="19109"/>
                    </a:lnTo>
                    <a:lnTo>
                      <a:pt x="656" y="17142"/>
                    </a:lnTo>
                    <a:lnTo>
                      <a:pt x="422" y="16908"/>
                    </a:lnTo>
                    <a:lnTo>
                      <a:pt x="281" y="16767"/>
                    </a:lnTo>
                    <a:lnTo>
                      <a:pt x="234" y="16721"/>
                    </a:lnTo>
                    <a:lnTo>
                      <a:pt x="234" y="16674"/>
                    </a:lnTo>
                    <a:lnTo>
                      <a:pt x="234" y="16018"/>
                    </a:lnTo>
                    <a:lnTo>
                      <a:pt x="234" y="14613"/>
                    </a:lnTo>
                    <a:lnTo>
                      <a:pt x="234" y="328"/>
                    </a:lnTo>
                    <a:lnTo>
                      <a:pt x="328" y="281"/>
                    </a:lnTo>
                    <a:lnTo>
                      <a:pt x="328" y="141"/>
                    </a:lnTo>
                    <a:lnTo>
                      <a:pt x="328" y="94"/>
                    </a:lnTo>
                    <a:lnTo>
                      <a:pt x="281" y="4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2657709" y="-1074279"/>
                <a:ext cx="2665131" cy="1049077"/>
              </a:xfrm>
              <a:custGeom>
                <a:avLst/>
                <a:gdLst/>
                <a:ahLst/>
                <a:cxnLst/>
                <a:rect l="l" t="t" r="r" b="b"/>
                <a:pathLst>
                  <a:path w="58781" h="23138" extrusionOk="0">
                    <a:moveTo>
                      <a:pt x="95" y="0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41"/>
                    </a:lnTo>
                    <a:lnTo>
                      <a:pt x="48" y="281"/>
                    </a:lnTo>
                    <a:lnTo>
                      <a:pt x="95" y="328"/>
                    </a:lnTo>
                    <a:lnTo>
                      <a:pt x="95" y="14145"/>
                    </a:lnTo>
                    <a:lnTo>
                      <a:pt x="95" y="15362"/>
                    </a:lnTo>
                    <a:lnTo>
                      <a:pt x="95" y="15971"/>
                    </a:lnTo>
                    <a:lnTo>
                      <a:pt x="95" y="16112"/>
                    </a:lnTo>
                    <a:lnTo>
                      <a:pt x="95" y="16205"/>
                    </a:lnTo>
                    <a:lnTo>
                      <a:pt x="95" y="16252"/>
                    </a:lnTo>
                    <a:lnTo>
                      <a:pt x="141" y="16299"/>
                    </a:lnTo>
                    <a:lnTo>
                      <a:pt x="376" y="16533"/>
                    </a:lnTo>
                    <a:lnTo>
                      <a:pt x="2109" y="18266"/>
                    </a:lnTo>
                    <a:lnTo>
                      <a:pt x="5574" y="21779"/>
                    </a:lnTo>
                    <a:lnTo>
                      <a:pt x="6277" y="22435"/>
                    </a:lnTo>
                    <a:lnTo>
                      <a:pt x="6605" y="22763"/>
                    </a:lnTo>
                    <a:lnTo>
                      <a:pt x="6745" y="22903"/>
                    </a:lnTo>
                    <a:lnTo>
                      <a:pt x="6839" y="23044"/>
                    </a:lnTo>
                    <a:lnTo>
                      <a:pt x="58406" y="23044"/>
                    </a:lnTo>
                    <a:lnTo>
                      <a:pt x="58500" y="23090"/>
                    </a:lnTo>
                    <a:lnTo>
                      <a:pt x="58593" y="23137"/>
                    </a:lnTo>
                    <a:lnTo>
                      <a:pt x="58640" y="23090"/>
                    </a:lnTo>
                    <a:lnTo>
                      <a:pt x="58687" y="23090"/>
                    </a:lnTo>
                    <a:lnTo>
                      <a:pt x="58734" y="22997"/>
                    </a:lnTo>
                    <a:lnTo>
                      <a:pt x="58781" y="22950"/>
                    </a:lnTo>
                    <a:lnTo>
                      <a:pt x="58734" y="22856"/>
                    </a:lnTo>
                    <a:lnTo>
                      <a:pt x="58687" y="22809"/>
                    </a:lnTo>
                    <a:lnTo>
                      <a:pt x="58640" y="22763"/>
                    </a:lnTo>
                    <a:lnTo>
                      <a:pt x="58593" y="22763"/>
                    </a:lnTo>
                    <a:lnTo>
                      <a:pt x="58500" y="22809"/>
                    </a:lnTo>
                    <a:lnTo>
                      <a:pt x="58406" y="22856"/>
                    </a:lnTo>
                    <a:lnTo>
                      <a:pt x="6933" y="22856"/>
                    </a:lnTo>
                    <a:lnTo>
                      <a:pt x="6886" y="22809"/>
                    </a:lnTo>
                    <a:lnTo>
                      <a:pt x="6699" y="22622"/>
                    </a:lnTo>
                    <a:lnTo>
                      <a:pt x="6371" y="22294"/>
                    </a:lnTo>
                    <a:lnTo>
                      <a:pt x="5715" y="21638"/>
                    </a:lnTo>
                    <a:lnTo>
                      <a:pt x="2249" y="18173"/>
                    </a:lnTo>
                    <a:lnTo>
                      <a:pt x="516" y="16440"/>
                    </a:lnTo>
                    <a:lnTo>
                      <a:pt x="282" y="16205"/>
                    </a:lnTo>
                    <a:lnTo>
                      <a:pt x="282" y="16159"/>
                    </a:lnTo>
                    <a:lnTo>
                      <a:pt x="282" y="16112"/>
                    </a:lnTo>
                    <a:lnTo>
                      <a:pt x="282" y="15971"/>
                    </a:lnTo>
                    <a:lnTo>
                      <a:pt x="282" y="15362"/>
                    </a:lnTo>
                    <a:lnTo>
                      <a:pt x="282" y="1414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6" y="141"/>
                    </a:lnTo>
                    <a:lnTo>
                      <a:pt x="329" y="94"/>
                    </a:lnTo>
                    <a:lnTo>
                      <a:pt x="329" y="4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2" name="Google Shape;552;p27"/>
            <p:cNvSpPr/>
            <p:nvPr/>
          </p:nvSpPr>
          <p:spPr>
            <a:xfrm>
              <a:off x="2997487" y="424933"/>
              <a:ext cx="2788319" cy="172065"/>
            </a:xfrm>
            <a:custGeom>
              <a:avLst/>
              <a:gdLst/>
              <a:ahLst/>
              <a:cxnLst/>
              <a:rect l="l" t="t" r="r" b="b"/>
              <a:pathLst>
                <a:path w="61498" h="3795" extrusionOk="0">
                  <a:moveTo>
                    <a:pt x="94" y="1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88"/>
                  </a:lnTo>
                  <a:lnTo>
                    <a:pt x="1" y="235"/>
                  </a:lnTo>
                  <a:lnTo>
                    <a:pt x="48" y="328"/>
                  </a:lnTo>
                  <a:lnTo>
                    <a:pt x="141" y="375"/>
                  </a:lnTo>
                  <a:lnTo>
                    <a:pt x="235" y="328"/>
                  </a:lnTo>
                  <a:lnTo>
                    <a:pt x="235" y="375"/>
                  </a:lnTo>
                  <a:lnTo>
                    <a:pt x="3373" y="3513"/>
                  </a:lnTo>
                  <a:lnTo>
                    <a:pt x="3467" y="3607"/>
                  </a:lnTo>
                  <a:lnTo>
                    <a:pt x="3513" y="3654"/>
                  </a:lnTo>
                  <a:lnTo>
                    <a:pt x="3560" y="3701"/>
                  </a:lnTo>
                  <a:lnTo>
                    <a:pt x="61169" y="3701"/>
                  </a:lnTo>
                  <a:lnTo>
                    <a:pt x="61169" y="3654"/>
                  </a:lnTo>
                  <a:lnTo>
                    <a:pt x="61263" y="3747"/>
                  </a:lnTo>
                  <a:lnTo>
                    <a:pt x="61357" y="3794"/>
                  </a:lnTo>
                  <a:lnTo>
                    <a:pt x="61403" y="3747"/>
                  </a:lnTo>
                  <a:lnTo>
                    <a:pt x="61450" y="3701"/>
                  </a:lnTo>
                  <a:lnTo>
                    <a:pt x="61497" y="3654"/>
                  </a:lnTo>
                  <a:lnTo>
                    <a:pt x="61497" y="3607"/>
                  </a:lnTo>
                  <a:lnTo>
                    <a:pt x="61497" y="3513"/>
                  </a:lnTo>
                  <a:lnTo>
                    <a:pt x="61450" y="3466"/>
                  </a:lnTo>
                  <a:lnTo>
                    <a:pt x="61403" y="3420"/>
                  </a:lnTo>
                  <a:lnTo>
                    <a:pt x="61263" y="3420"/>
                  </a:lnTo>
                  <a:lnTo>
                    <a:pt x="61169" y="3513"/>
                  </a:lnTo>
                  <a:lnTo>
                    <a:pt x="3607" y="3513"/>
                  </a:lnTo>
                  <a:lnTo>
                    <a:pt x="3560" y="3466"/>
                  </a:lnTo>
                  <a:lnTo>
                    <a:pt x="3467" y="3373"/>
                  </a:lnTo>
                  <a:lnTo>
                    <a:pt x="375" y="235"/>
                  </a:lnTo>
                  <a:lnTo>
                    <a:pt x="329" y="235"/>
                  </a:lnTo>
                  <a:lnTo>
                    <a:pt x="329" y="141"/>
                  </a:lnTo>
                  <a:lnTo>
                    <a:pt x="282" y="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27"/>
          <p:cNvSpPr txBox="1">
            <a:spLocks noGrp="1"/>
          </p:cNvSpPr>
          <p:nvPr>
            <p:ph type="ctrTitle"/>
          </p:nvPr>
        </p:nvSpPr>
        <p:spPr>
          <a:xfrm>
            <a:off x="761706" y="894372"/>
            <a:ext cx="4881600" cy="20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200" dirty="0"/>
              <a:t>SOC</a:t>
            </a:r>
            <a:r>
              <a:rPr lang="zh-TW" altLang="en-US" sz="4200" dirty="0"/>
              <a:t> </a:t>
            </a:r>
            <a:r>
              <a:rPr lang="en-US" altLang="zh-TW" sz="4200" dirty="0"/>
              <a:t>Final Project</a:t>
            </a:r>
            <a:br>
              <a:rPr lang="en-US" altLang="zh-TW" sz="4200" dirty="0"/>
            </a:br>
            <a:r>
              <a:rPr lang="en-US" altLang="zh-TW" sz="4200" dirty="0"/>
              <a:t>-Team15</a:t>
            </a:r>
            <a:endParaRPr dirty="0"/>
          </a:p>
        </p:txBody>
      </p:sp>
      <p:sp>
        <p:nvSpPr>
          <p:cNvPr id="554" name="Google Shape;554;p27"/>
          <p:cNvSpPr txBox="1">
            <a:spLocks noGrp="1"/>
          </p:cNvSpPr>
          <p:nvPr>
            <p:ph type="subTitle" idx="1"/>
          </p:nvPr>
        </p:nvSpPr>
        <p:spPr>
          <a:xfrm>
            <a:off x="713225" y="3508038"/>
            <a:ext cx="4239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311511082</a:t>
            </a:r>
            <a:r>
              <a:rPr lang="zh-TW" altLang="en-US" dirty="0"/>
              <a:t> 郭銘宸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311512065</a:t>
            </a:r>
            <a:r>
              <a:rPr lang="zh-TW" altLang="en-US" dirty="0"/>
              <a:t> 郭紘碩</a:t>
            </a:r>
            <a:endParaRPr dirty="0"/>
          </a:p>
        </p:txBody>
      </p:sp>
      <p:pic>
        <p:nvPicPr>
          <p:cNvPr id="555" name="Google Shape;5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426" y="1335475"/>
            <a:ext cx="2438348" cy="2472550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556" name="Google Shape;556;p27"/>
          <p:cNvGrpSpPr/>
          <p:nvPr/>
        </p:nvGrpSpPr>
        <p:grpSpPr>
          <a:xfrm>
            <a:off x="5085105" y="234494"/>
            <a:ext cx="1873731" cy="3928382"/>
            <a:chOff x="5085105" y="234494"/>
            <a:chExt cx="1873731" cy="3928382"/>
          </a:xfrm>
        </p:grpSpPr>
        <p:pic>
          <p:nvPicPr>
            <p:cNvPr id="557" name="Google Shape;55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85105" y="35729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85105" y="39603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9" name="Google Shape;55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49111" y="2344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Accelerator(Fir &amp; </a:t>
            </a:r>
            <a:r>
              <a:rPr lang="en-US" altLang="zh-TW" dirty="0" err="1"/>
              <a:t>MatMul</a:t>
            </a:r>
            <a:r>
              <a:rPr lang="en-US" altLang="zh-TW" dirty="0"/>
              <a:t>)-Block Diagram</a:t>
            </a:r>
          </a:p>
          <a:p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DF06B0-068B-46D7-80AA-EE06E1172F26}"/>
              </a:ext>
            </a:extLst>
          </p:cNvPr>
          <p:cNvSpPr txBox="1"/>
          <p:nvPr/>
        </p:nvSpPr>
        <p:spPr>
          <a:xfrm>
            <a:off x="860923" y="115458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Fir Shift</a:t>
            </a:r>
            <a:endParaRPr lang="zh-TW" altLang="en-US" u="sng" dirty="0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43932DCC-05FA-4B8D-A498-7C07C5F688AD}"/>
              </a:ext>
            </a:extLst>
          </p:cNvPr>
          <p:cNvSpPr/>
          <p:nvPr/>
        </p:nvSpPr>
        <p:spPr>
          <a:xfrm rot="5400000">
            <a:off x="4680717" y="2522294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                                   </a:t>
            </a:r>
            <a:endParaRPr lang="zh-TW" altLang="en-US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C5E06A66-6B70-4F12-9B1A-1ED2A5AA9B44}"/>
              </a:ext>
            </a:extLst>
          </p:cNvPr>
          <p:cNvGrpSpPr/>
          <p:nvPr/>
        </p:nvGrpSpPr>
        <p:grpSpPr>
          <a:xfrm>
            <a:off x="6081594" y="1813087"/>
            <a:ext cx="276963" cy="282712"/>
            <a:chOff x="5349480" y="1688266"/>
            <a:chExt cx="276963" cy="282712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8C189D62-04A3-4E7B-9BF8-900D7129CCF0}"/>
                </a:ext>
              </a:extLst>
            </p:cNvPr>
            <p:cNvSpPr/>
            <p:nvPr/>
          </p:nvSpPr>
          <p:spPr>
            <a:xfrm>
              <a:off x="5349480" y="1688266"/>
              <a:ext cx="276963" cy="282712"/>
            </a:xfrm>
            <a:prstGeom prst="ellipse">
              <a:avLst/>
            </a:prstGeom>
            <a:solidFill>
              <a:srgbClr val="CEEA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10CE729A-EE5B-4B55-B098-24F71621542E}"/>
                </a:ext>
              </a:extLst>
            </p:cNvPr>
            <p:cNvCxnSpPr>
              <a:stCxn id="22" idx="7"/>
              <a:endCxn id="22" idx="3"/>
            </p:cNvCxnSpPr>
            <p:nvPr/>
          </p:nvCxnSpPr>
          <p:spPr>
            <a:xfrm flipH="1">
              <a:off x="5390040" y="1729668"/>
              <a:ext cx="195843" cy="19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626EF424-AF01-490C-9FBD-5B1402151B31}"/>
                </a:ext>
              </a:extLst>
            </p:cNvPr>
            <p:cNvCxnSpPr>
              <a:stCxn id="22" idx="1"/>
              <a:endCxn id="22" idx="5"/>
            </p:cNvCxnSpPr>
            <p:nvPr/>
          </p:nvCxnSpPr>
          <p:spPr>
            <a:xfrm>
              <a:off x="5390040" y="1729668"/>
              <a:ext cx="195843" cy="19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50EE1DFE-536A-473F-A5E2-217885498080}"/>
              </a:ext>
            </a:extLst>
          </p:cNvPr>
          <p:cNvGrpSpPr/>
          <p:nvPr/>
        </p:nvGrpSpPr>
        <p:grpSpPr>
          <a:xfrm>
            <a:off x="6087388" y="2383371"/>
            <a:ext cx="276963" cy="282712"/>
            <a:chOff x="5349480" y="2255224"/>
            <a:chExt cx="276963" cy="282712"/>
          </a:xfrm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1D489F9F-8BEF-48D1-ADDF-FAD675E66E01}"/>
                </a:ext>
              </a:extLst>
            </p:cNvPr>
            <p:cNvSpPr/>
            <p:nvPr/>
          </p:nvSpPr>
          <p:spPr>
            <a:xfrm>
              <a:off x="5349480" y="2255224"/>
              <a:ext cx="276963" cy="282712"/>
            </a:xfrm>
            <a:prstGeom prst="ellipse">
              <a:avLst/>
            </a:prstGeom>
            <a:solidFill>
              <a:srgbClr val="CEEA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7925AB50-2100-436F-890F-6DECAF891B90}"/>
                </a:ext>
              </a:extLst>
            </p:cNvPr>
            <p:cNvCxnSpPr>
              <a:stCxn id="25" idx="7"/>
              <a:endCxn id="25" idx="3"/>
            </p:cNvCxnSpPr>
            <p:nvPr/>
          </p:nvCxnSpPr>
          <p:spPr>
            <a:xfrm flipH="1">
              <a:off x="5390040" y="2296626"/>
              <a:ext cx="195843" cy="19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E1B5989-0B78-4A12-BB6D-6ADC5D70DDD6}"/>
                </a:ext>
              </a:extLst>
            </p:cNvPr>
            <p:cNvCxnSpPr>
              <a:stCxn id="25" idx="1"/>
              <a:endCxn id="25" idx="5"/>
            </p:cNvCxnSpPr>
            <p:nvPr/>
          </p:nvCxnSpPr>
          <p:spPr>
            <a:xfrm>
              <a:off x="5390040" y="2296626"/>
              <a:ext cx="195843" cy="19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梯形 29">
            <a:extLst>
              <a:ext uri="{FF2B5EF4-FFF2-40B4-BE49-F238E27FC236}">
                <a16:creationId xmlns:a16="http://schemas.microsoft.com/office/drawing/2014/main" id="{C183B969-4AB3-4A5E-94B5-4C3D2B1462DD}"/>
              </a:ext>
            </a:extLst>
          </p:cNvPr>
          <p:cNvSpPr/>
          <p:nvPr/>
        </p:nvSpPr>
        <p:spPr>
          <a:xfrm rot="5400000">
            <a:off x="4680717" y="3037812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梯形 30">
            <a:extLst>
              <a:ext uri="{FF2B5EF4-FFF2-40B4-BE49-F238E27FC236}">
                <a16:creationId xmlns:a16="http://schemas.microsoft.com/office/drawing/2014/main" id="{1125C3B3-50BC-480A-8D3F-9441033FB643}"/>
              </a:ext>
            </a:extLst>
          </p:cNvPr>
          <p:cNvSpPr/>
          <p:nvPr/>
        </p:nvSpPr>
        <p:spPr>
          <a:xfrm rot="5400000">
            <a:off x="4680717" y="3551389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梯形 31">
            <a:extLst>
              <a:ext uri="{FF2B5EF4-FFF2-40B4-BE49-F238E27FC236}">
                <a16:creationId xmlns:a16="http://schemas.microsoft.com/office/drawing/2014/main" id="{3241A1EB-209C-49A1-BB56-15A3970086E8}"/>
              </a:ext>
            </a:extLst>
          </p:cNvPr>
          <p:cNvSpPr/>
          <p:nvPr/>
        </p:nvSpPr>
        <p:spPr>
          <a:xfrm rot="5400000">
            <a:off x="4687541" y="4110946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梯形 32">
            <a:extLst>
              <a:ext uri="{FF2B5EF4-FFF2-40B4-BE49-F238E27FC236}">
                <a16:creationId xmlns:a16="http://schemas.microsoft.com/office/drawing/2014/main" id="{D4E0DD2E-7DAF-4C6B-BB67-19BB1D9D16EC}"/>
              </a:ext>
            </a:extLst>
          </p:cNvPr>
          <p:cNvSpPr/>
          <p:nvPr/>
        </p:nvSpPr>
        <p:spPr>
          <a:xfrm rot="5400000">
            <a:off x="4695750" y="4737084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梯形 33">
            <a:extLst>
              <a:ext uri="{FF2B5EF4-FFF2-40B4-BE49-F238E27FC236}">
                <a16:creationId xmlns:a16="http://schemas.microsoft.com/office/drawing/2014/main" id="{39313CEA-21FD-4653-BAFC-E455648402C5}"/>
              </a:ext>
            </a:extLst>
          </p:cNvPr>
          <p:cNvSpPr/>
          <p:nvPr/>
        </p:nvSpPr>
        <p:spPr>
          <a:xfrm rot="5400000">
            <a:off x="4680717" y="1937428"/>
            <a:ext cx="361844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81331C1-FF26-45FF-A904-5470204970E5}"/>
              </a:ext>
            </a:extLst>
          </p:cNvPr>
          <p:cNvSpPr/>
          <p:nvPr/>
        </p:nvSpPr>
        <p:spPr>
          <a:xfrm>
            <a:off x="2108588" y="1553703"/>
            <a:ext cx="2029562" cy="2759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chemeClr val="tx1"/>
                </a:solidFill>
              </a:rPr>
              <a:t>(Counter + 1 &gt;10) ?4’d0:counter+1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2A2825E8-0EA9-45C3-B823-EE9ACB5379A5}"/>
              </a:ext>
            </a:extLst>
          </p:cNvPr>
          <p:cNvSpPr/>
          <p:nvPr/>
        </p:nvSpPr>
        <p:spPr>
          <a:xfrm>
            <a:off x="2108588" y="2134075"/>
            <a:ext cx="2043198" cy="276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chemeClr val="tx1"/>
                </a:solidFill>
              </a:rPr>
              <a:t>(Counter + 2 &gt;10) ?counter-1:counter+2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11EF5B9-0968-45FE-9D9D-8CC83D3B7E63}"/>
              </a:ext>
            </a:extLst>
          </p:cNvPr>
          <p:cNvCxnSpPr/>
          <p:nvPr/>
        </p:nvCxnSpPr>
        <p:spPr>
          <a:xfrm flipV="1">
            <a:off x="1648796" y="1727264"/>
            <a:ext cx="0" cy="2399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3B4AF6E-0C36-43D5-93BC-7ADD9073DAF6}"/>
              </a:ext>
            </a:extLst>
          </p:cNvPr>
          <p:cNvCxnSpPr>
            <a:cxnSpLocks/>
          </p:cNvCxnSpPr>
          <p:nvPr/>
        </p:nvCxnSpPr>
        <p:spPr>
          <a:xfrm>
            <a:off x="1648796" y="1732698"/>
            <a:ext cx="451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6AC5F14A-AC6A-4DC1-A8DF-18EBE08C5F5E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>
            <a:off x="4138150" y="1691663"/>
            <a:ext cx="723489" cy="214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EC76331B-DB8E-4EFA-A917-77CB7185596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151786" y="2272408"/>
            <a:ext cx="709853" cy="252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6875F4D-EBC6-4675-8821-4AECC6337B60}"/>
              </a:ext>
            </a:extLst>
          </p:cNvPr>
          <p:cNvSpPr/>
          <p:nvPr/>
        </p:nvSpPr>
        <p:spPr>
          <a:xfrm>
            <a:off x="2623375" y="4103474"/>
            <a:ext cx="169629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1295D745-0856-415D-98C3-8A2E79724DAE}"/>
              </a:ext>
            </a:extLst>
          </p:cNvPr>
          <p:cNvCxnSpPr>
            <a:cxnSpLocks/>
          </p:cNvCxnSpPr>
          <p:nvPr/>
        </p:nvCxnSpPr>
        <p:spPr>
          <a:xfrm>
            <a:off x="1648796" y="2273768"/>
            <a:ext cx="43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F6DB315-D6E5-4EE3-8981-9E6C9DC0CB3E}"/>
              </a:ext>
            </a:extLst>
          </p:cNvPr>
          <p:cNvSpPr/>
          <p:nvPr/>
        </p:nvSpPr>
        <p:spPr>
          <a:xfrm>
            <a:off x="4273951" y="2017250"/>
            <a:ext cx="45719" cy="21319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箭號: 向右 74">
            <a:extLst>
              <a:ext uri="{FF2B5EF4-FFF2-40B4-BE49-F238E27FC236}">
                <a16:creationId xmlns:a16="http://schemas.microsoft.com/office/drawing/2014/main" id="{A5BFED28-BD13-4E4B-8BD5-D37C4C076943}"/>
              </a:ext>
            </a:extLst>
          </p:cNvPr>
          <p:cNvSpPr/>
          <p:nvPr/>
        </p:nvSpPr>
        <p:spPr>
          <a:xfrm>
            <a:off x="4273951" y="2005651"/>
            <a:ext cx="454651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3C26E49-12CF-4537-ABFE-E82E99C37084}"/>
              </a:ext>
            </a:extLst>
          </p:cNvPr>
          <p:cNvSpPr txBox="1"/>
          <p:nvPr/>
        </p:nvSpPr>
        <p:spPr>
          <a:xfrm>
            <a:off x="6095682" y="2753006"/>
            <a:ext cx="248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  <a:endParaRPr lang="zh-TW" altLang="en-US" sz="1800" b="1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9E9AE56-8B42-4477-A903-17C8E7444B8D}"/>
              </a:ext>
            </a:extLst>
          </p:cNvPr>
          <p:cNvSpPr txBox="1"/>
          <p:nvPr/>
        </p:nvSpPr>
        <p:spPr>
          <a:xfrm>
            <a:off x="3039345" y="2272407"/>
            <a:ext cx="248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</a:p>
          <a:p>
            <a:r>
              <a:rPr lang="en-US" altLang="zh-TW" sz="1800" b="1" dirty="0"/>
              <a:t>.</a:t>
            </a:r>
            <a:endParaRPr lang="zh-TW" altLang="en-US" sz="1800" b="1" dirty="0"/>
          </a:p>
        </p:txBody>
      </p:sp>
      <p:pic>
        <p:nvPicPr>
          <p:cNvPr id="123" name="圖片 122">
            <a:extLst>
              <a:ext uri="{FF2B5EF4-FFF2-40B4-BE49-F238E27FC236}">
                <a16:creationId xmlns:a16="http://schemas.microsoft.com/office/drawing/2014/main" id="{FE8CB7E4-AF1E-4AA4-A8B7-6CFB1BB74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59" t="-658" r="12201" b="658"/>
          <a:stretch/>
        </p:blipFill>
        <p:spPr>
          <a:xfrm rot="5400000">
            <a:off x="1098980" y="3157562"/>
            <a:ext cx="2214953" cy="922100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62F2D00C-9C46-4F34-B90F-5F316D6AC5D8}"/>
              </a:ext>
            </a:extLst>
          </p:cNvPr>
          <p:cNvSpPr/>
          <p:nvPr/>
        </p:nvSpPr>
        <p:spPr>
          <a:xfrm rot="16200000">
            <a:off x="1534926" y="3706696"/>
            <a:ext cx="45719" cy="9034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CDD2628C-FD51-44B0-9D91-87C4F9A05632}"/>
              </a:ext>
            </a:extLst>
          </p:cNvPr>
          <p:cNvSpPr txBox="1"/>
          <p:nvPr/>
        </p:nvSpPr>
        <p:spPr>
          <a:xfrm>
            <a:off x="5125570" y="150904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tap0</a:t>
            </a:r>
            <a:endParaRPr lang="zh-TW" altLang="en-US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AAFF92E6-EC6D-41F7-9D89-DD6490C72DA8}"/>
              </a:ext>
            </a:extLst>
          </p:cNvPr>
          <p:cNvSpPr txBox="1"/>
          <p:nvPr/>
        </p:nvSpPr>
        <p:spPr>
          <a:xfrm>
            <a:off x="5125570" y="20992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tap1</a:t>
            </a:r>
            <a:endParaRPr lang="zh-TW" altLang="en-US" dirty="0"/>
          </a:p>
        </p:txBody>
      </p: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0CF147CF-AAA5-461C-A80A-05DBE753FDB7}"/>
              </a:ext>
            </a:extLst>
          </p:cNvPr>
          <p:cNvCxnSpPr>
            <a:stCxn id="17" idx="0"/>
          </p:cNvCxnSpPr>
          <p:nvPr/>
        </p:nvCxnSpPr>
        <p:spPr>
          <a:xfrm>
            <a:off x="4981027" y="2641682"/>
            <a:ext cx="1105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4CE8770D-3A9B-4FBC-91EC-4226A41B657A}"/>
              </a:ext>
            </a:extLst>
          </p:cNvPr>
          <p:cNvCxnSpPr/>
          <p:nvPr/>
        </p:nvCxnSpPr>
        <p:spPr>
          <a:xfrm>
            <a:off x="4981027" y="2051370"/>
            <a:ext cx="11058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接點: 肘形 141">
            <a:extLst>
              <a:ext uri="{FF2B5EF4-FFF2-40B4-BE49-F238E27FC236}">
                <a16:creationId xmlns:a16="http://schemas.microsoft.com/office/drawing/2014/main" id="{516620B4-DB5F-4876-81F0-EDE469FB3703}"/>
              </a:ext>
            </a:extLst>
          </p:cNvPr>
          <p:cNvCxnSpPr>
            <a:cxnSpLocks/>
          </p:cNvCxnSpPr>
          <p:nvPr/>
        </p:nvCxnSpPr>
        <p:spPr>
          <a:xfrm>
            <a:off x="5656997" y="1641981"/>
            <a:ext cx="424597" cy="230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CF49359B-4108-48C0-9CCA-9C5113B6D0E0}"/>
              </a:ext>
            </a:extLst>
          </p:cNvPr>
          <p:cNvCxnSpPr>
            <a:cxnSpLocks/>
          </p:cNvCxnSpPr>
          <p:nvPr/>
        </p:nvCxnSpPr>
        <p:spPr>
          <a:xfrm>
            <a:off x="5656996" y="2221777"/>
            <a:ext cx="424597" cy="230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7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: 圓角 93">
            <a:extLst>
              <a:ext uri="{FF2B5EF4-FFF2-40B4-BE49-F238E27FC236}">
                <a16:creationId xmlns:a16="http://schemas.microsoft.com/office/drawing/2014/main" id="{3213EF18-2AF4-4A8F-89F4-47BD8C1B3788}"/>
              </a:ext>
            </a:extLst>
          </p:cNvPr>
          <p:cNvSpPr/>
          <p:nvPr/>
        </p:nvSpPr>
        <p:spPr>
          <a:xfrm>
            <a:off x="4704144" y="2001202"/>
            <a:ext cx="1387436" cy="3084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Accelerator(Bubble Sort)-Block Diagram</a:t>
            </a:r>
          </a:p>
          <a:p>
            <a:endParaRPr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002239A-7202-4147-B503-28B7E1AC92C2}"/>
              </a:ext>
            </a:extLst>
          </p:cNvPr>
          <p:cNvSpPr/>
          <p:nvPr/>
        </p:nvSpPr>
        <p:spPr>
          <a:xfrm>
            <a:off x="877989" y="2178015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IDLE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3EDA1A-63E2-45C7-A1C4-29FA1AA61C82}"/>
              </a:ext>
            </a:extLst>
          </p:cNvPr>
          <p:cNvSpPr/>
          <p:nvPr/>
        </p:nvSpPr>
        <p:spPr>
          <a:xfrm>
            <a:off x="2752282" y="2178015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READ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BFCF317-D111-4A1E-BCE5-7A5971219E48}"/>
              </a:ext>
            </a:extLst>
          </p:cNvPr>
          <p:cNvSpPr/>
          <p:nvPr/>
        </p:nvSpPr>
        <p:spPr>
          <a:xfrm>
            <a:off x="1792389" y="3913729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305D000-71C2-4D6B-98BA-2B5D978927F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92389" y="2635215"/>
            <a:ext cx="95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644B2C3-B6D3-4B9A-B38C-8B6E163BC1C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2249589" y="3092415"/>
            <a:ext cx="959893" cy="8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ABD4626-482A-4A5D-80E9-A9E36FBB95B5}"/>
              </a:ext>
            </a:extLst>
          </p:cNvPr>
          <p:cNvSpPr txBox="1"/>
          <p:nvPr/>
        </p:nvSpPr>
        <p:spPr>
          <a:xfrm>
            <a:off x="1899929" y="2388994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[2]</a:t>
            </a:r>
            <a:endParaRPr lang="zh-TW" altLang="en-US" sz="1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3334725-8FEA-46FF-958B-5A36107D6E31}"/>
              </a:ext>
            </a:extLst>
          </p:cNvPr>
          <p:cNvSpPr txBox="1"/>
          <p:nvPr/>
        </p:nvSpPr>
        <p:spPr>
          <a:xfrm>
            <a:off x="2706789" y="3456530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收完</a:t>
            </a:r>
            <a:r>
              <a:rPr lang="en-US" altLang="zh-TW" sz="1000" dirty="0"/>
              <a:t>A</a:t>
            </a:r>
            <a:r>
              <a:rPr lang="zh-TW" altLang="en-US" sz="1000" dirty="0"/>
              <a:t>、</a:t>
            </a:r>
            <a:r>
              <a:rPr lang="en-US" altLang="zh-TW" sz="1000" dirty="0"/>
              <a:t>B</a:t>
            </a:r>
            <a:r>
              <a:rPr lang="zh-TW" altLang="en-US" sz="1000" dirty="0"/>
              <a:t> </a:t>
            </a:r>
            <a:r>
              <a:rPr lang="en-US" altLang="zh-TW" sz="1000" dirty="0"/>
              <a:t>matrix</a:t>
            </a:r>
            <a:endParaRPr lang="zh-TW" altLang="en-US" sz="1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AA7FE56-4D98-4BF8-944A-8F0D8E114D40}"/>
              </a:ext>
            </a:extLst>
          </p:cNvPr>
          <p:cNvSpPr txBox="1"/>
          <p:nvPr/>
        </p:nvSpPr>
        <p:spPr>
          <a:xfrm>
            <a:off x="761964" y="340817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算完</a:t>
            </a:r>
            <a:r>
              <a:rPr lang="en-US" altLang="zh-TW" sz="1000" dirty="0"/>
              <a:t>16</a:t>
            </a:r>
            <a:r>
              <a:rPr lang="zh-TW" altLang="en-US" sz="1000" dirty="0"/>
              <a:t>個</a:t>
            </a:r>
            <a:r>
              <a:rPr lang="en-US" altLang="zh-TW" sz="1000" dirty="0"/>
              <a:t>data</a:t>
            </a:r>
            <a:endParaRPr lang="zh-TW" altLang="en-US" sz="1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D3BEC2-70F5-484D-BDB4-CD187A08F911}"/>
              </a:ext>
            </a:extLst>
          </p:cNvPr>
          <p:cNvSpPr txBox="1"/>
          <p:nvPr/>
        </p:nvSpPr>
        <p:spPr>
          <a:xfrm>
            <a:off x="856532" y="1375600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MatMul</a:t>
            </a:r>
            <a:r>
              <a:rPr lang="en-US" altLang="zh-TW" u="sng" dirty="0"/>
              <a:t> FSM</a:t>
            </a:r>
            <a:endParaRPr lang="zh-TW" altLang="en-US" u="sng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24E0287-828F-4AB1-9308-EE32D4793FDE}"/>
              </a:ext>
            </a:extLst>
          </p:cNvPr>
          <p:cNvCxnSpPr>
            <a:stCxn id="7" idx="0"/>
            <a:endCxn id="4" idx="4"/>
          </p:cNvCxnSpPr>
          <p:nvPr/>
        </p:nvCxnSpPr>
        <p:spPr>
          <a:xfrm flipH="1" flipV="1">
            <a:off x="1335189" y="3092415"/>
            <a:ext cx="914400" cy="8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4657EC2-C531-47C2-B179-2D138B4777A7}"/>
              </a:ext>
            </a:extLst>
          </p:cNvPr>
          <p:cNvSpPr txBox="1"/>
          <p:nvPr/>
        </p:nvSpPr>
        <p:spPr>
          <a:xfrm>
            <a:off x="4572000" y="1375599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MatMul</a:t>
            </a:r>
            <a:endParaRPr lang="zh-TW" altLang="en-US" u="sng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3437CD-992E-4F7A-8547-B61FD56CF52F}"/>
              </a:ext>
            </a:extLst>
          </p:cNvPr>
          <p:cNvSpPr/>
          <p:nvPr/>
        </p:nvSpPr>
        <p:spPr>
          <a:xfrm>
            <a:off x="4658456" y="1972739"/>
            <a:ext cx="1469390" cy="1370963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E72E35D-FCC1-455E-8869-4684BCA8C509}"/>
              </a:ext>
            </a:extLst>
          </p:cNvPr>
          <p:cNvCxnSpPr/>
          <p:nvPr/>
        </p:nvCxnSpPr>
        <p:spPr>
          <a:xfrm>
            <a:off x="4658456" y="2328143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E0DEAB2-EB34-40DD-8E6B-4073FA845CB6}"/>
              </a:ext>
            </a:extLst>
          </p:cNvPr>
          <p:cNvCxnSpPr>
            <a:cxnSpLocks/>
          </p:cNvCxnSpPr>
          <p:nvPr/>
        </p:nvCxnSpPr>
        <p:spPr>
          <a:xfrm>
            <a:off x="4658456" y="2678693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0D61F17-C909-4F18-AB4B-ED0E48D29C62}"/>
              </a:ext>
            </a:extLst>
          </p:cNvPr>
          <p:cNvCxnSpPr/>
          <p:nvPr/>
        </p:nvCxnSpPr>
        <p:spPr>
          <a:xfrm>
            <a:off x="4658456" y="3016155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B6B252C-2C11-4AF6-A6C7-0B9BD87EE43F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5393151" y="1972739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8E65F31-2635-44FA-BFCE-D494301CF243}"/>
              </a:ext>
            </a:extLst>
          </p:cNvPr>
          <p:cNvCxnSpPr/>
          <p:nvPr/>
        </p:nvCxnSpPr>
        <p:spPr>
          <a:xfrm>
            <a:off x="5738882" y="1972739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98E1712-2107-4B6B-A98C-666257C0F2AF}"/>
              </a:ext>
            </a:extLst>
          </p:cNvPr>
          <p:cNvCxnSpPr/>
          <p:nvPr/>
        </p:nvCxnSpPr>
        <p:spPr>
          <a:xfrm>
            <a:off x="5026936" y="1972739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F363E0C-6423-487E-BAC8-09AE9628CD15}"/>
              </a:ext>
            </a:extLst>
          </p:cNvPr>
          <p:cNvSpPr txBox="1"/>
          <p:nvPr/>
        </p:nvSpPr>
        <p:spPr>
          <a:xfrm>
            <a:off x="5011551" y="167284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 Array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62D1A12-B365-4DA2-A6E7-E90E7811C967}"/>
              </a:ext>
            </a:extLst>
          </p:cNvPr>
          <p:cNvSpPr txBox="1"/>
          <p:nvPr/>
        </p:nvSpPr>
        <p:spPr>
          <a:xfrm>
            <a:off x="6396496" y="1669303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 Array(</a:t>
            </a:r>
            <a:r>
              <a:rPr lang="zh-TW" altLang="en-US" dirty="0"/>
              <a:t>轉置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734B11-FDF1-4513-8D3E-938FCCA9178D}"/>
              </a:ext>
            </a:extLst>
          </p:cNvPr>
          <p:cNvSpPr/>
          <p:nvPr/>
        </p:nvSpPr>
        <p:spPr>
          <a:xfrm>
            <a:off x="4658455" y="4195656"/>
            <a:ext cx="3304987" cy="355867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5A5502C-C6F1-4262-A580-518325292D38}"/>
              </a:ext>
            </a:extLst>
          </p:cNvPr>
          <p:cNvSpPr txBox="1"/>
          <p:nvPr/>
        </p:nvSpPr>
        <p:spPr>
          <a:xfrm>
            <a:off x="4658455" y="3759840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 FIFO(in Top Module</a:t>
            </a:r>
            <a:r>
              <a:rPr lang="zh-TW" altLang="en-US" dirty="0"/>
              <a:t>共用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5C7BB4D-C11B-460D-B246-C1D53E486A17}"/>
              </a:ext>
            </a:extLst>
          </p:cNvPr>
          <p:cNvSpPr txBox="1"/>
          <p:nvPr/>
        </p:nvSpPr>
        <p:spPr>
          <a:xfrm>
            <a:off x="4692705" y="19990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6E8140EB-F9E0-42BD-A2AD-425F46CE8BA4}"/>
              </a:ext>
            </a:extLst>
          </p:cNvPr>
          <p:cNvSpPr txBox="1"/>
          <p:nvPr/>
        </p:nvSpPr>
        <p:spPr>
          <a:xfrm>
            <a:off x="5077116" y="19964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90F69C3-6CA4-40CE-BE8D-17660D1399E1}"/>
              </a:ext>
            </a:extLst>
          </p:cNvPr>
          <p:cNvSpPr txBox="1"/>
          <p:nvPr/>
        </p:nvSpPr>
        <p:spPr>
          <a:xfrm>
            <a:off x="5425195" y="20012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B1B643C-4522-421D-994E-F94BF14FE7A4}"/>
              </a:ext>
            </a:extLst>
          </p:cNvPr>
          <p:cNvSpPr txBox="1"/>
          <p:nvPr/>
        </p:nvSpPr>
        <p:spPr>
          <a:xfrm>
            <a:off x="5809606" y="19985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4122D87-4036-4702-B848-C352541648B8}"/>
              </a:ext>
            </a:extLst>
          </p:cNvPr>
          <p:cNvSpPr txBox="1"/>
          <p:nvPr/>
        </p:nvSpPr>
        <p:spPr>
          <a:xfrm>
            <a:off x="4690627" y="23576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6BF0B84-2BA2-4721-832E-B63F9DCF0AA6}"/>
              </a:ext>
            </a:extLst>
          </p:cNvPr>
          <p:cNvSpPr txBox="1"/>
          <p:nvPr/>
        </p:nvSpPr>
        <p:spPr>
          <a:xfrm>
            <a:off x="5075038" y="23550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28E400-D439-4C27-A9A1-9C4090187AC0}"/>
              </a:ext>
            </a:extLst>
          </p:cNvPr>
          <p:cNvSpPr txBox="1"/>
          <p:nvPr/>
        </p:nvSpPr>
        <p:spPr>
          <a:xfrm>
            <a:off x="5423117" y="2359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2161CCC-80E8-456C-8E18-CA62026B2DEA}"/>
              </a:ext>
            </a:extLst>
          </p:cNvPr>
          <p:cNvSpPr txBox="1"/>
          <p:nvPr/>
        </p:nvSpPr>
        <p:spPr>
          <a:xfrm>
            <a:off x="5807528" y="2357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C0EFC06-B4C9-45E2-883D-D86493BCD8ED}"/>
              </a:ext>
            </a:extLst>
          </p:cNvPr>
          <p:cNvSpPr txBox="1"/>
          <p:nvPr/>
        </p:nvSpPr>
        <p:spPr>
          <a:xfrm>
            <a:off x="4691928" y="27219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752E43D-6513-4B54-8F33-7B4F153EE371}"/>
              </a:ext>
            </a:extLst>
          </p:cNvPr>
          <p:cNvSpPr txBox="1"/>
          <p:nvPr/>
        </p:nvSpPr>
        <p:spPr>
          <a:xfrm>
            <a:off x="5076339" y="27193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78DB21F-9303-4902-B4E2-9870559FB83B}"/>
              </a:ext>
            </a:extLst>
          </p:cNvPr>
          <p:cNvSpPr txBox="1"/>
          <p:nvPr/>
        </p:nvSpPr>
        <p:spPr>
          <a:xfrm>
            <a:off x="5424418" y="27240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8FA0DE7-B368-4267-934D-EDC17780B63A}"/>
              </a:ext>
            </a:extLst>
          </p:cNvPr>
          <p:cNvSpPr txBox="1"/>
          <p:nvPr/>
        </p:nvSpPr>
        <p:spPr>
          <a:xfrm>
            <a:off x="5808829" y="27214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F9AB91C-B17E-46B8-8458-BD3492B4BB89}"/>
              </a:ext>
            </a:extLst>
          </p:cNvPr>
          <p:cNvSpPr txBox="1"/>
          <p:nvPr/>
        </p:nvSpPr>
        <p:spPr>
          <a:xfrm>
            <a:off x="4704144" y="30180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CC4D6AC-1FD8-4E2A-AB2B-F468A537BCBD}"/>
              </a:ext>
            </a:extLst>
          </p:cNvPr>
          <p:cNvSpPr txBox="1"/>
          <p:nvPr/>
        </p:nvSpPr>
        <p:spPr>
          <a:xfrm>
            <a:off x="5088555" y="30154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8B12F936-D60D-483A-937D-FCAE9E60ABA6}"/>
              </a:ext>
            </a:extLst>
          </p:cNvPr>
          <p:cNvSpPr txBox="1"/>
          <p:nvPr/>
        </p:nvSpPr>
        <p:spPr>
          <a:xfrm>
            <a:off x="5436634" y="30201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BA2FBEB-B32D-4751-9666-765E729AF46A}"/>
              </a:ext>
            </a:extLst>
          </p:cNvPr>
          <p:cNvSpPr txBox="1"/>
          <p:nvPr/>
        </p:nvSpPr>
        <p:spPr>
          <a:xfrm>
            <a:off x="5821045" y="30175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1E705A7-EE2B-4967-A9E0-B17FFFACCE73}"/>
              </a:ext>
            </a:extLst>
          </p:cNvPr>
          <p:cNvSpPr/>
          <p:nvPr/>
        </p:nvSpPr>
        <p:spPr>
          <a:xfrm>
            <a:off x="6248459" y="1994528"/>
            <a:ext cx="1469390" cy="1370963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1DA23363-BB40-4E51-BF92-8012C7B22980}"/>
              </a:ext>
            </a:extLst>
          </p:cNvPr>
          <p:cNvCxnSpPr/>
          <p:nvPr/>
        </p:nvCxnSpPr>
        <p:spPr>
          <a:xfrm>
            <a:off x="6248459" y="2349932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25656E4E-5251-42C6-B9BC-B91114946299}"/>
              </a:ext>
            </a:extLst>
          </p:cNvPr>
          <p:cNvCxnSpPr>
            <a:cxnSpLocks/>
          </p:cNvCxnSpPr>
          <p:nvPr/>
        </p:nvCxnSpPr>
        <p:spPr>
          <a:xfrm>
            <a:off x="6248459" y="2700482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9E1C8A32-64C5-46C3-AD45-2F191ED11E69}"/>
              </a:ext>
            </a:extLst>
          </p:cNvPr>
          <p:cNvCxnSpPr/>
          <p:nvPr/>
        </p:nvCxnSpPr>
        <p:spPr>
          <a:xfrm>
            <a:off x="6248459" y="3037944"/>
            <a:ext cx="1469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A693EA79-4716-4414-A6CD-DD164A5A18E5}"/>
              </a:ext>
            </a:extLst>
          </p:cNvPr>
          <p:cNvCxnSpPr>
            <a:stCxn id="71" idx="0"/>
            <a:endCxn id="71" idx="2"/>
          </p:cNvCxnSpPr>
          <p:nvPr/>
        </p:nvCxnSpPr>
        <p:spPr>
          <a:xfrm>
            <a:off x="6983154" y="1994528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15631A08-F83A-4247-9123-2B09A0B17C0E}"/>
              </a:ext>
            </a:extLst>
          </p:cNvPr>
          <p:cNvCxnSpPr/>
          <p:nvPr/>
        </p:nvCxnSpPr>
        <p:spPr>
          <a:xfrm>
            <a:off x="7328885" y="1994528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40FF4373-4583-4F95-881E-D103558C9E39}"/>
              </a:ext>
            </a:extLst>
          </p:cNvPr>
          <p:cNvCxnSpPr/>
          <p:nvPr/>
        </p:nvCxnSpPr>
        <p:spPr>
          <a:xfrm>
            <a:off x="6616939" y="1994528"/>
            <a:ext cx="0" cy="13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C08AA80-9E2D-48F6-BD59-FEC604E335BE}"/>
              </a:ext>
            </a:extLst>
          </p:cNvPr>
          <p:cNvSpPr txBox="1"/>
          <p:nvPr/>
        </p:nvSpPr>
        <p:spPr>
          <a:xfrm>
            <a:off x="6282708" y="20208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54FDFAEA-D8BB-4ACC-9113-4DC8EE870E61}"/>
              </a:ext>
            </a:extLst>
          </p:cNvPr>
          <p:cNvSpPr txBox="1"/>
          <p:nvPr/>
        </p:nvSpPr>
        <p:spPr>
          <a:xfrm>
            <a:off x="6667119" y="20182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31DE89C2-5237-4B29-825A-4F7E120CC982}"/>
              </a:ext>
            </a:extLst>
          </p:cNvPr>
          <p:cNvSpPr txBox="1"/>
          <p:nvPr/>
        </p:nvSpPr>
        <p:spPr>
          <a:xfrm>
            <a:off x="7015198" y="20229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BEF9C4B-C260-4AB0-991C-F420647C48EE}"/>
              </a:ext>
            </a:extLst>
          </p:cNvPr>
          <p:cNvSpPr txBox="1"/>
          <p:nvPr/>
        </p:nvSpPr>
        <p:spPr>
          <a:xfrm>
            <a:off x="7331369" y="20203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31D92FCC-D249-4515-B9F9-6BEAC99E4951}"/>
              </a:ext>
            </a:extLst>
          </p:cNvPr>
          <p:cNvSpPr txBox="1"/>
          <p:nvPr/>
        </p:nvSpPr>
        <p:spPr>
          <a:xfrm>
            <a:off x="6280630" y="23794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29A22AF-EC2A-4984-B5CD-CFFA9DCF800B}"/>
              </a:ext>
            </a:extLst>
          </p:cNvPr>
          <p:cNvSpPr txBox="1"/>
          <p:nvPr/>
        </p:nvSpPr>
        <p:spPr>
          <a:xfrm>
            <a:off x="6665041" y="23768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0AD67700-5C16-4258-AAB2-9363E13938F0}"/>
              </a:ext>
            </a:extLst>
          </p:cNvPr>
          <p:cNvSpPr txBox="1"/>
          <p:nvPr/>
        </p:nvSpPr>
        <p:spPr>
          <a:xfrm>
            <a:off x="6958528" y="238158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56EC93B-BD95-42BE-844C-5C26B06DA521}"/>
              </a:ext>
            </a:extLst>
          </p:cNvPr>
          <p:cNvSpPr txBox="1"/>
          <p:nvPr/>
        </p:nvSpPr>
        <p:spPr>
          <a:xfrm>
            <a:off x="7329291" y="23789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DC8042D-0639-4656-BB69-B326B8F61035}"/>
              </a:ext>
            </a:extLst>
          </p:cNvPr>
          <p:cNvSpPr txBox="1"/>
          <p:nvPr/>
        </p:nvSpPr>
        <p:spPr>
          <a:xfrm>
            <a:off x="6281931" y="27437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EB9F7B3-E358-4E57-AF77-6E3B50BA7BCB}"/>
              </a:ext>
            </a:extLst>
          </p:cNvPr>
          <p:cNvSpPr txBox="1"/>
          <p:nvPr/>
        </p:nvSpPr>
        <p:spPr>
          <a:xfrm>
            <a:off x="6666342" y="27411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0FE78A5-FDD4-4F82-8EEE-471509FB16EF}"/>
              </a:ext>
            </a:extLst>
          </p:cNvPr>
          <p:cNvSpPr txBox="1"/>
          <p:nvPr/>
        </p:nvSpPr>
        <p:spPr>
          <a:xfrm>
            <a:off x="6959829" y="27458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04823B2-5A63-45CF-81D6-2FB2A4F1B7E1}"/>
              </a:ext>
            </a:extLst>
          </p:cNvPr>
          <p:cNvSpPr txBox="1"/>
          <p:nvPr/>
        </p:nvSpPr>
        <p:spPr>
          <a:xfrm>
            <a:off x="7330592" y="274325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73573C28-5D5D-4F4B-8D59-BDA3B875DF13}"/>
              </a:ext>
            </a:extLst>
          </p:cNvPr>
          <p:cNvSpPr txBox="1"/>
          <p:nvPr/>
        </p:nvSpPr>
        <p:spPr>
          <a:xfrm>
            <a:off x="6294147" y="30398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425F0D6B-E88A-45AC-AF17-E1F045D50388}"/>
              </a:ext>
            </a:extLst>
          </p:cNvPr>
          <p:cNvSpPr txBox="1"/>
          <p:nvPr/>
        </p:nvSpPr>
        <p:spPr>
          <a:xfrm>
            <a:off x="6678558" y="3037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0B612C6B-C343-48B9-B5BC-E5909549C85C}"/>
              </a:ext>
            </a:extLst>
          </p:cNvPr>
          <p:cNvSpPr txBox="1"/>
          <p:nvPr/>
        </p:nvSpPr>
        <p:spPr>
          <a:xfrm>
            <a:off x="6972045" y="30419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B2B8A91-F3E8-4389-8F98-7A783B73D75C}"/>
              </a:ext>
            </a:extLst>
          </p:cNvPr>
          <p:cNvSpPr txBox="1"/>
          <p:nvPr/>
        </p:nvSpPr>
        <p:spPr>
          <a:xfrm>
            <a:off x="7342808" y="303931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30A16C80-57F6-4AC8-9236-C8219F71B601}"/>
              </a:ext>
            </a:extLst>
          </p:cNvPr>
          <p:cNvSpPr/>
          <p:nvPr/>
        </p:nvSpPr>
        <p:spPr>
          <a:xfrm>
            <a:off x="4704144" y="2018238"/>
            <a:ext cx="1387436" cy="2666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8B6E16FB-D29C-4DF1-A1A2-B90475575F6D}"/>
              </a:ext>
            </a:extLst>
          </p:cNvPr>
          <p:cNvSpPr/>
          <p:nvPr/>
        </p:nvSpPr>
        <p:spPr>
          <a:xfrm>
            <a:off x="6289435" y="2041321"/>
            <a:ext cx="1387436" cy="2666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8F5C5A7-8CDE-4E42-A666-6DD23A9C29ED}"/>
              </a:ext>
            </a:extLst>
          </p:cNvPr>
          <p:cNvCxnSpPr>
            <a:cxnSpLocks/>
          </p:cNvCxnSpPr>
          <p:nvPr/>
        </p:nvCxnSpPr>
        <p:spPr>
          <a:xfrm>
            <a:off x="7648469" y="4185654"/>
            <a:ext cx="0" cy="35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87628D74-5BA3-4B23-ABDC-BB4CE80B805F}"/>
              </a:ext>
            </a:extLst>
          </p:cNvPr>
          <p:cNvCxnSpPr>
            <a:cxnSpLocks/>
          </p:cNvCxnSpPr>
          <p:nvPr/>
        </p:nvCxnSpPr>
        <p:spPr>
          <a:xfrm>
            <a:off x="7364140" y="4197879"/>
            <a:ext cx="0" cy="35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A5F07ED2-333C-428E-92C3-27E247B006CF}"/>
              </a:ext>
            </a:extLst>
          </p:cNvPr>
          <p:cNvCxnSpPr>
            <a:cxnSpLocks/>
          </p:cNvCxnSpPr>
          <p:nvPr/>
        </p:nvCxnSpPr>
        <p:spPr>
          <a:xfrm>
            <a:off x="7090296" y="4185653"/>
            <a:ext cx="0" cy="35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77AFFD50-2216-4D40-B00A-534FC381B631}"/>
              </a:ext>
            </a:extLst>
          </p:cNvPr>
          <p:cNvCxnSpPr>
            <a:cxnSpLocks/>
          </p:cNvCxnSpPr>
          <p:nvPr/>
        </p:nvCxnSpPr>
        <p:spPr>
          <a:xfrm>
            <a:off x="6812792" y="4185653"/>
            <a:ext cx="0" cy="35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C70EC9A8-2A28-4CC6-A695-76711CAA6F29}"/>
              </a:ext>
            </a:extLst>
          </p:cNvPr>
          <p:cNvSpPr txBox="1"/>
          <p:nvPr/>
        </p:nvSpPr>
        <p:spPr>
          <a:xfrm>
            <a:off x="7621747" y="423374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4ABA06BC-798F-4BD2-84AF-0C7F0739BC6D}"/>
              </a:ext>
            </a:extLst>
          </p:cNvPr>
          <p:cNvSpPr txBox="1"/>
          <p:nvPr/>
        </p:nvSpPr>
        <p:spPr>
          <a:xfrm>
            <a:off x="7320065" y="42237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0A968058-0725-451D-98D9-896F21AB9B4B}"/>
              </a:ext>
            </a:extLst>
          </p:cNvPr>
          <p:cNvSpPr txBox="1"/>
          <p:nvPr/>
        </p:nvSpPr>
        <p:spPr>
          <a:xfrm>
            <a:off x="7049063" y="42237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74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54E35C92-9980-4DCE-91F6-11A029C3D7BD}"/>
              </a:ext>
            </a:extLst>
          </p:cNvPr>
          <p:cNvSpPr txBox="1"/>
          <p:nvPr/>
        </p:nvSpPr>
        <p:spPr>
          <a:xfrm>
            <a:off x="6745916" y="42237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1DD71B55-6AC2-4594-BD60-8524418E5AA8}"/>
              </a:ext>
            </a:extLst>
          </p:cNvPr>
          <p:cNvSpPr/>
          <p:nvPr/>
        </p:nvSpPr>
        <p:spPr>
          <a:xfrm>
            <a:off x="6281510" y="2391387"/>
            <a:ext cx="1387436" cy="26663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: 圓角 110">
            <a:extLst>
              <a:ext uri="{FF2B5EF4-FFF2-40B4-BE49-F238E27FC236}">
                <a16:creationId xmlns:a16="http://schemas.microsoft.com/office/drawing/2014/main" id="{DD044A67-017B-48D8-94B1-5EB60019B0F4}"/>
              </a:ext>
            </a:extLst>
          </p:cNvPr>
          <p:cNvSpPr/>
          <p:nvPr/>
        </p:nvSpPr>
        <p:spPr>
          <a:xfrm>
            <a:off x="6290515" y="2741815"/>
            <a:ext cx="1387436" cy="266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179EF687-0243-4F25-B1DB-F07C081FE64D}"/>
              </a:ext>
            </a:extLst>
          </p:cNvPr>
          <p:cNvSpPr/>
          <p:nvPr/>
        </p:nvSpPr>
        <p:spPr>
          <a:xfrm>
            <a:off x="6281510" y="3066956"/>
            <a:ext cx="1387436" cy="266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箭號: 向下 112">
            <a:extLst>
              <a:ext uri="{FF2B5EF4-FFF2-40B4-BE49-F238E27FC236}">
                <a16:creationId xmlns:a16="http://schemas.microsoft.com/office/drawing/2014/main" id="{4E48012F-F8DA-4FF8-AFDF-79294DE6F2A1}"/>
              </a:ext>
            </a:extLst>
          </p:cNvPr>
          <p:cNvSpPr/>
          <p:nvPr/>
        </p:nvSpPr>
        <p:spPr>
          <a:xfrm>
            <a:off x="4425265" y="2071116"/>
            <a:ext cx="119643" cy="1215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接點: 弧形 118">
            <a:extLst>
              <a:ext uri="{FF2B5EF4-FFF2-40B4-BE49-F238E27FC236}">
                <a16:creationId xmlns:a16="http://schemas.microsoft.com/office/drawing/2014/main" id="{20737C85-21E6-4FC1-9B61-2BDD52A31C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90176" y="2097415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C47AA128-1EF6-41B2-9386-A938C235926E}"/>
              </a:ext>
            </a:extLst>
          </p:cNvPr>
          <p:cNvSpPr txBox="1"/>
          <p:nvPr/>
        </p:nvSpPr>
        <p:spPr>
          <a:xfrm>
            <a:off x="3105737" y="1597705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Counter</a:t>
            </a:r>
            <a:r>
              <a:rPr lang="zh-TW" altLang="en-US" sz="1000" dirty="0"/>
              <a:t> </a:t>
            </a:r>
            <a:r>
              <a:rPr lang="en-US" altLang="zh-TW" sz="1000" dirty="0"/>
              <a:t>!=</a:t>
            </a:r>
            <a:r>
              <a:rPr lang="zh-TW" altLang="en-US" sz="1000" dirty="0"/>
              <a:t> </a:t>
            </a:r>
            <a:r>
              <a:rPr lang="en-US" altLang="zh-TW" sz="1000" dirty="0"/>
              <a:t>31</a:t>
            </a:r>
            <a:endParaRPr lang="zh-TW" altLang="en-US" sz="1000" dirty="0"/>
          </a:p>
        </p:txBody>
      </p:sp>
      <p:cxnSp>
        <p:nvCxnSpPr>
          <p:cNvPr id="123" name="接點: 弧形 122">
            <a:extLst>
              <a:ext uri="{FF2B5EF4-FFF2-40B4-BE49-F238E27FC236}">
                <a16:creationId xmlns:a16="http://schemas.microsoft.com/office/drawing/2014/main" id="{D63FF13C-DA7C-4381-B394-B437C27B517A}"/>
              </a:ext>
            </a:extLst>
          </p:cNvPr>
          <p:cNvCxnSpPr>
            <a:cxnSpLocks/>
          </p:cNvCxnSpPr>
          <p:nvPr/>
        </p:nvCxnSpPr>
        <p:spPr>
          <a:xfrm flipH="1">
            <a:off x="2364473" y="4387631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ABAFA434-C5FE-499B-B595-86A6A0BF3FEE}"/>
              </a:ext>
            </a:extLst>
          </p:cNvPr>
          <p:cNvSpPr txBox="1"/>
          <p:nvPr/>
        </p:nvSpPr>
        <p:spPr>
          <a:xfrm>
            <a:off x="2941575" y="4305302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未算完</a:t>
            </a:r>
            <a:r>
              <a:rPr lang="en-US" altLang="zh-TW" sz="1000" dirty="0"/>
              <a:t>16</a:t>
            </a:r>
            <a:r>
              <a:rPr lang="zh-TW" altLang="en-US" sz="1000" dirty="0"/>
              <a:t>個輸出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86DCB4D7-DB53-4AE1-B364-96341D27390C}"/>
              </a:ext>
            </a:extLst>
          </p:cNvPr>
          <p:cNvSpPr txBox="1"/>
          <p:nvPr/>
        </p:nvSpPr>
        <p:spPr>
          <a:xfrm>
            <a:off x="1971883" y="4059081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OPER</a:t>
            </a:r>
            <a:endParaRPr lang="zh-TW" altLang="en-US" sz="10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6BD55134-8B8C-41E0-AB08-A012C29547B4}"/>
              </a:ext>
            </a:extLst>
          </p:cNvPr>
          <p:cNvSpPr txBox="1"/>
          <p:nvPr/>
        </p:nvSpPr>
        <p:spPr>
          <a:xfrm>
            <a:off x="1690737" y="427045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Output </a:t>
            </a:r>
            <a:r>
              <a:rPr lang="en-US" altLang="zh-TW" sz="1000" dirty="0" err="1">
                <a:solidFill>
                  <a:srgbClr val="FF0000"/>
                </a:solidFill>
              </a:rPr>
              <a:t>fifo</a:t>
            </a:r>
            <a:r>
              <a:rPr lang="en-US" altLang="zh-TW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err="1">
                <a:solidFill>
                  <a:srgbClr val="FF0000"/>
                </a:solidFill>
              </a:rPr>
              <a:t>w_en</a:t>
            </a:r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sz="1000" dirty="0">
                <a:solidFill>
                  <a:srgbClr val="FF0000"/>
                </a:solidFill>
              </a:rPr>
              <a:t>           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31C6ECD2-CECF-4175-B756-657B4D055A7B}"/>
              </a:ext>
            </a:extLst>
          </p:cNvPr>
          <p:cNvSpPr txBox="1"/>
          <p:nvPr/>
        </p:nvSpPr>
        <p:spPr>
          <a:xfrm>
            <a:off x="726210" y="3838740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Matmul_done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02C23C05-6F3A-4768-87F1-3EF0CE1C5342}"/>
              </a:ext>
            </a:extLst>
          </p:cNvPr>
          <p:cNvSpPr txBox="1"/>
          <p:nvPr/>
        </p:nvSpPr>
        <p:spPr>
          <a:xfrm>
            <a:off x="5299414" y="4171149"/>
            <a:ext cx="182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………..</a:t>
            </a:r>
            <a:endParaRPr lang="zh-TW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7590069-1E4F-4DD3-85EB-5ABE9AEB63D7}"/>
              </a:ext>
            </a:extLst>
          </p:cNvPr>
          <p:cNvSpPr/>
          <p:nvPr/>
        </p:nvSpPr>
        <p:spPr>
          <a:xfrm>
            <a:off x="3072022" y="4551523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Counter</a:t>
            </a:r>
            <a:r>
              <a:rPr lang="zh-TW" altLang="en-US" sz="1000" dirty="0"/>
              <a:t> </a:t>
            </a:r>
            <a:r>
              <a:rPr lang="en-US" altLang="zh-TW" sz="1000" dirty="0"/>
              <a:t>0~15</a:t>
            </a:r>
            <a:endParaRPr lang="zh-TW" altLang="en-US" sz="10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F514B73D-4E30-4B7D-B6E4-730E1FF6580E}"/>
              </a:ext>
            </a:extLst>
          </p:cNvPr>
          <p:cNvSpPr/>
          <p:nvPr/>
        </p:nvSpPr>
        <p:spPr>
          <a:xfrm>
            <a:off x="760360" y="3607604"/>
            <a:ext cx="1000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Counter</a:t>
            </a:r>
            <a:r>
              <a:rPr lang="zh-TW" altLang="en-US" sz="1000" dirty="0"/>
              <a:t> </a:t>
            </a:r>
            <a:r>
              <a:rPr lang="en-US" altLang="zh-TW" sz="1000" dirty="0"/>
              <a:t>== 15</a:t>
            </a:r>
            <a:endParaRPr lang="zh-TW" altLang="en-US" sz="10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00A8C822-5288-4837-9C5B-8038AA7A7CA9}"/>
              </a:ext>
            </a:extLst>
          </p:cNvPr>
          <p:cNvSpPr/>
          <p:nvPr/>
        </p:nvSpPr>
        <p:spPr>
          <a:xfrm>
            <a:off x="7697415" y="2073634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Count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>
                <a:solidFill>
                  <a:srgbClr val="FF0000"/>
                </a:solidFill>
              </a:rPr>
              <a:t>0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32" name="矩形: 圓角 131">
            <a:extLst>
              <a:ext uri="{FF2B5EF4-FFF2-40B4-BE49-F238E27FC236}">
                <a16:creationId xmlns:a16="http://schemas.microsoft.com/office/drawing/2014/main" id="{54EA3FC6-774E-4241-AA0B-B839CAA55A9C}"/>
              </a:ext>
            </a:extLst>
          </p:cNvPr>
          <p:cNvSpPr/>
          <p:nvPr/>
        </p:nvSpPr>
        <p:spPr>
          <a:xfrm>
            <a:off x="4728195" y="2053962"/>
            <a:ext cx="1387436" cy="26663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: 圓角 132">
            <a:extLst>
              <a:ext uri="{FF2B5EF4-FFF2-40B4-BE49-F238E27FC236}">
                <a16:creationId xmlns:a16="http://schemas.microsoft.com/office/drawing/2014/main" id="{C5B9B0A9-485F-4594-844B-12D6ABC690A2}"/>
              </a:ext>
            </a:extLst>
          </p:cNvPr>
          <p:cNvSpPr/>
          <p:nvPr/>
        </p:nvSpPr>
        <p:spPr>
          <a:xfrm>
            <a:off x="4760954" y="2089847"/>
            <a:ext cx="1387436" cy="266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D609D829-7A63-4645-B464-0D0BA725921E}"/>
              </a:ext>
            </a:extLst>
          </p:cNvPr>
          <p:cNvSpPr/>
          <p:nvPr/>
        </p:nvSpPr>
        <p:spPr>
          <a:xfrm>
            <a:off x="4817240" y="2121094"/>
            <a:ext cx="1387436" cy="266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0169572-47C6-434B-BE5B-E5751ED758B8}"/>
              </a:ext>
            </a:extLst>
          </p:cNvPr>
          <p:cNvSpPr/>
          <p:nvPr/>
        </p:nvSpPr>
        <p:spPr>
          <a:xfrm>
            <a:off x="7703954" y="2387252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0070C0"/>
                </a:solidFill>
              </a:rPr>
              <a:t>Count</a:t>
            </a:r>
            <a:r>
              <a:rPr lang="zh-TW" altLang="en-US" sz="1000" dirty="0">
                <a:solidFill>
                  <a:srgbClr val="0070C0"/>
                </a:solidFill>
              </a:rPr>
              <a:t> </a:t>
            </a:r>
            <a:r>
              <a:rPr lang="en-US" altLang="zh-TW" sz="1000" dirty="0">
                <a:solidFill>
                  <a:srgbClr val="0070C0"/>
                </a:solidFill>
              </a:rPr>
              <a:t>1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2042D38-59BB-40B4-B78F-084A2501A303}"/>
              </a:ext>
            </a:extLst>
          </p:cNvPr>
          <p:cNvSpPr/>
          <p:nvPr/>
        </p:nvSpPr>
        <p:spPr>
          <a:xfrm>
            <a:off x="7698495" y="2737802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00B050"/>
                </a:solidFill>
              </a:rPr>
              <a:t>Count</a:t>
            </a:r>
            <a:r>
              <a:rPr lang="zh-TW" altLang="en-US" sz="1000" dirty="0">
                <a:solidFill>
                  <a:srgbClr val="00B050"/>
                </a:solidFill>
              </a:rPr>
              <a:t> </a:t>
            </a:r>
            <a:r>
              <a:rPr lang="en-US" altLang="zh-TW" sz="1000" dirty="0">
                <a:solidFill>
                  <a:srgbClr val="00B050"/>
                </a:solidFill>
              </a:rPr>
              <a:t>2</a:t>
            </a:r>
            <a:endParaRPr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D884120-0018-4330-AF56-927E3AFFA38E}"/>
              </a:ext>
            </a:extLst>
          </p:cNvPr>
          <p:cNvSpPr/>
          <p:nvPr/>
        </p:nvSpPr>
        <p:spPr>
          <a:xfrm>
            <a:off x="7699077" y="3077163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Count</a:t>
            </a:r>
            <a:r>
              <a:rPr lang="zh-TW" altLang="en-US" sz="1000" dirty="0"/>
              <a:t> </a:t>
            </a:r>
            <a:r>
              <a:rPr lang="en-US" altLang="zh-TW" sz="1000" dirty="0"/>
              <a:t>3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350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Accelerator(Fir)-Simulation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6C7F90-0575-4061-AA96-FD76ADE0E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40" y="1354781"/>
            <a:ext cx="6953533" cy="37887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7BCA60B-0106-4187-B551-81EE1E958B2E}"/>
              </a:ext>
            </a:extLst>
          </p:cNvPr>
          <p:cNvSpPr/>
          <p:nvPr/>
        </p:nvSpPr>
        <p:spPr>
          <a:xfrm>
            <a:off x="1630908" y="1828800"/>
            <a:ext cx="5848066" cy="109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1540AB-FD66-406B-BED6-EC1FE909266A}"/>
              </a:ext>
            </a:extLst>
          </p:cNvPr>
          <p:cNvSpPr txBox="1"/>
          <p:nvPr/>
        </p:nvSpPr>
        <p:spPr>
          <a:xfrm>
            <a:off x="7478973" y="1637900"/>
            <a:ext cx="10855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Reuse count </a:t>
            </a:r>
          </a:p>
          <a:p>
            <a:r>
              <a:rPr lang="en-US" altLang="zh-TW" sz="1100" dirty="0">
                <a:solidFill>
                  <a:srgbClr val="FF0000"/>
                </a:solidFill>
              </a:rPr>
              <a:t>store tap &amp; </a:t>
            </a:r>
          </a:p>
          <a:p>
            <a:r>
              <a:rPr lang="en-US" altLang="zh-TW" sz="1100" dirty="0">
                <a:solidFill>
                  <a:srgbClr val="FF0000"/>
                </a:solidFill>
              </a:rPr>
              <a:t>data operation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6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</a:t>
            </a:r>
            <a:r>
              <a:rPr lang="en-US" altLang="zh-TW" dirty="0" err="1"/>
              <a:t>MatMul</a:t>
            </a:r>
            <a:r>
              <a:rPr lang="en-US" altLang="zh-TW" dirty="0"/>
              <a:t>)-Simulation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E8A311-D31F-4B0F-BC71-1BAF2FF02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19" y="2486798"/>
            <a:ext cx="7830161" cy="2211677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D2DD6F-108B-452B-8AE5-5E93E7E6DE9B}"/>
              </a:ext>
            </a:extLst>
          </p:cNvPr>
          <p:cNvCxnSpPr>
            <a:cxnSpLocks/>
          </p:cNvCxnSpPr>
          <p:nvPr/>
        </p:nvCxnSpPr>
        <p:spPr>
          <a:xfrm flipV="1">
            <a:off x="5889009" y="2053988"/>
            <a:ext cx="0" cy="1646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08E745-7E99-4C5C-8BF5-67225F218F79}"/>
              </a:ext>
            </a:extLst>
          </p:cNvPr>
          <p:cNvSpPr txBox="1"/>
          <p:nvPr/>
        </p:nvSpPr>
        <p:spPr>
          <a:xfrm>
            <a:off x="5205168" y="1634077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Operation start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7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/>
          <p:cNvSpPr txBox="1">
            <a:spLocks noGrp="1"/>
          </p:cNvSpPr>
          <p:nvPr>
            <p:ph type="subTitle" idx="1"/>
          </p:nvPr>
        </p:nvSpPr>
        <p:spPr>
          <a:xfrm>
            <a:off x="1044963" y="915821"/>
            <a:ext cx="5891096" cy="614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spcBef>
                <a:spcPts val="1000"/>
              </a:spcBef>
              <a:buNone/>
            </a:pPr>
            <a:endParaRPr lang="en-US" altLang="zh-TW" sz="16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altLang="zh-TW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149A1A-AE6F-DB12-29DE-225FE65AB89C}"/>
              </a:ext>
            </a:extLst>
          </p:cNvPr>
          <p:cNvSpPr/>
          <p:nvPr/>
        </p:nvSpPr>
        <p:spPr>
          <a:xfrm>
            <a:off x="793967" y="1989378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3CE130-902C-F82F-979A-D240BDD38008}"/>
              </a:ext>
            </a:extLst>
          </p:cNvPr>
          <p:cNvSpPr/>
          <p:nvPr/>
        </p:nvSpPr>
        <p:spPr>
          <a:xfrm>
            <a:off x="793967" y="2181187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E57663-A4A9-720A-D7F9-76F841B8F5E0}"/>
              </a:ext>
            </a:extLst>
          </p:cNvPr>
          <p:cNvSpPr/>
          <p:nvPr/>
        </p:nvSpPr>
        <p:spPr>
          <a:xfrm>
            <a:off x="793966" y="2381909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7D63B-CB2E-8AAD-DA68-403F230A55BC}"/>
              </a:ext>
            </a:extLst>
          </p:cNvPr>
          <p:cNvSpPr/>
          <p:nvPr/>
        </p:nvSpPr>
        <p:spPr>
          <a:xfrm>
            <a:off x="793966" y="2582631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6AEC70-DD3D-A72F-96EA-DBFE1268ED6F}"/>
              </a:ext>
            </a:extLst>
          </p:cNvPr>
          <p:cNvSpPr/>
          <p:nvPr/>
        </p:nvSpPr>
        <p:spPr>
          <a:xfrm>
            <a:off x="793965" y="2774440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4F2D39-9F30-7EDC-4E17-A94DF8070E54}"/>
              </a:ext>
            </a:extLst>
          </p:cNvPr>
          <p:cNvSpPr/>
          <p:nvPr/>
        </p:nvSpPr>
        <p:spPr>
          <a:xfrm>
            <a:off x="793965" y="2975162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4F97CC-737B-61DA-ECE3-0C97AE99E9AE}"/>
              </a:ext>
            </a:extLst>
          </p:cNvPr>
          <p:cNvSpPr/>
          <p:nvPr/>
        </p:nvSpPr>
        <p:spPr>
          <a:xfrm>
            <a:off x="793965" y="3167659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ABD194-A4F4-88CA-D893-F427ABA2FE4F}"/>
              </a:ext>
            </a:extLst>
          </p:cNvPr>
          <p:cNvSpPr/>
          <p:nvPr/>
        </p:nvSpPr>
        <p:spPr>
          <a:xfrm>
            <a:off x="793965" y="3351604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E419F7-6B6C-9BCA-6CEF-34F640D8A9C4}"/>
              </a:ext>
            </a:extLst>
          </p:cNvPr>
          <p:cNvSpPr/>
          <p:nvPr/>
        </p:nvSpPr>
        <p:spPr>
          <a:xfrm>
            <a:off x="793965" y="3541241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D75108-C7D2-1005-1D30-A8FB59CB90DF}"/>
              </a:ext>
            </a:extLst>
          </p:cNvPr>
          <p:cNvSpPr/>
          <p:nvPr/>
        </p:nvSpPr>
        <p:spPr>
          <a:xfrm>
            <a:off x="793965" y="3741963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117A7D-E0D2-68D9-19D9-E07F72B8BF8F}"/>
              </a:ext>
            </a:extLst>
          </p:cNvPr>
          <p:cNvSpPr txBox="1"/>
          <p:nvPr/>
        </p:nvSpPr>
        <p:spPr>
          <a:xfrm>
            <a:off x="634088" y="1580506"/>
            <a:ext cx="1097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arr</a:t>
            </a:r>
            <a:r>
              <a:rPr lang="en-US" altLang="zh-TW" dirty="0"/>
              <a:t> [0:9]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A2645DC-22BE-7185-54F2-C059EB17A4B4}"/>
              </a:ext>
            </a:extLst>
          </p:cNvPr>
          <p:cNvSpPr/>
          <p:nvPr/>
        </p:nvSpPr>
        <p:spPr>
          <a:xfrm rot="5400000">
            <a:off x="1444637" y="2044576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9B4B9D-3B19-809A-E302-0961324DC5C8}"/>
              </a:ext>
            </a:extLst>
          </p:cNvPr>
          <p:cNvSpPr txBox="1"/>
          <p:nvPr/>
        </p:nvSpPr>
        <p:spPr>
          <a:xfrm>
            <a:off x="1396131" y="2066989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EC592A69-03C5-E433-34EF-34A987C4CAD4}"/>
              </a:ext>
            </a:extLst>
          </p:cNvPr>
          <p:cNvSpPr/>
          <p:nvPr/>
        </p:nvSpPr>
        <p:spPr>
          <a:xfrm rot="5400000">
            <a:off x="1444637" y="2425099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1360841-DFA4-A0A9-7342-CA04F1EC7052}"/>
              </a:ext>
            </a:extLst>
          </p:cNvPr>
          <p:cNvSpPr txBox="1"/>
          <p:nvPr/>
        </p:nvSpPr>
        <p:spPr>
          <a:xfrm>
            <a:off x="1396131" y="2447512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2D5EBB32-FFDD-4120-4AD7-3FEA3B2ED235}"/>
              </a:ext>
            </a:extLst>
          </p:cNvPr>
          <p:cNvSpPr/>
          <p:nvPr/>
        </p:nvSpPr>
        <p:spPr>
          <a:xfrm rot="5400000">
            <a:off x="1444637" y="2817588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9CC57C7-0EDA-CABD-E730-01DB1E4E3031}"/>
              </a:ext>
            </a:extLst>
          </p:cNvPr>
          <p:cNvSpPr txBox="1"/>
          <p:nvPr/>
        </p:nvSpPr>
        <p:spPr>
          <a:xfrm>
            <a:off x="1396131" y="2835541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BC6D28FB-A908-3536-4504-2781B0FC26D3}"/>
              </a:ext>
            </a:extLst>
          </p:cNvPr>
          <p:cNvSpPr/>
          <p:nvPr/>
        </p:nvSpPr>
        <p:spPr>
          <a:xfrm rot="5400000">
            <a:off x="1444637" y="3202552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CE8E87C-30AD-0432-4EBA-DF2BBEB15FF1}"/>
              </a:ext>
            </a:extLst>
          </p:cNvPr>
          <p:cNvSpPr txBox="1"/>
          <p:nvPr/>
        </p:nvSpPr>
        <p:spPr>
          <a:xfrm>
            <a:off x="1396131" y="3226400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B38FAE7F-0154-FC31-3640-3B88579A598B}"/>
              </a:ext>
            </a:extLst>
          </p:cNvPr>
          <p:cNvSpPr/>
          <p:nvPr/>
        </p:nvSpPr>
        <p:spPr>
          <a:xfrm rot="5400000">
            <a:off x="1447981" y="3591979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935BC25-B755-46B2-D8C5-979B2B23B2DC}"/>
              </a:ext>
            </a:extLst>
          </p:cNvPr>
          <p:cNvSpPr txBox="1"/>
          <p:nvPr/>
        </p:nvSpPr>
        <p:spPr>
          <a:xfrm>
            <a:off x="1399475" y="3614392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5D775B7-C659-F03C-EA4D-F933FB68B157}"/>
              </a:ext>
            </a:extLst>
          </p:cNvPr>
          <p:cNvCxnSpPr>
            <a:cxnSpLocks/>
          </p:cNvCxnSpPr>
          <p:nvPr/>
        </p:nvCxnSpPr>
        <p:spPr>
          <a:xfrm flipV="1">
            <a:off x="1173108" y="2083486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BF58F06-313F-3D83-748F-F8456EB17610}"/>
              </a:ext>
            </a:extLst>
          </p:cNvPr>
          <p:cNvCxnSpPr>
            <a:cxnSpLocks/>
          </p:cNvCxnSpPr>
          <p:nvPr/>
        </p:nvCxnSpPr>
        <p:spPr>
          <a:xfrm flipV="1">
            <a:off x="1177010" y="227529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0890664-C455-D64A-E2D3-30A7A40C03BA}"/>
              </a:ext>
            </a:extLst>
          </p:cNvPr>
          <p:cNvCxnSpPr>
            <a:cxnSpLocks/>
          </p:cNvCxnSpPr>
          <p:nvPr/>
        </p:nvCxnSpPr>
        <p:spPr>
          <a:xfrm flipV="1">
            <a:off x="1177010" y="247602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D023FE7-52A1-B4FE-EF48-8D261DB7F45C}"/>
              </a:ext>
            </a:extLst>
          </p:cNvPr>
          <p:cNvCxnSpPr>
            <a:cxnSpLocks/>
          </p:cNvCxnSpPr>
          <p:nvPr/>
        </p:nvCxnSpPr>
        <p:spPr>
          <a:xfrm flipV="1">
            <a:off x="1182587" y="264930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087741A-F110-2EF8-206E-778B69BBA7AF}"/>
              </a:ext>
            </a:extLst>
          </p:cNvPr>
          <p:cNvCxnSpPr>
            <a:cxnSpLocks/>
          </p:cNvCxnSpPr>
          <p:nvPr/>
        </p:nvCxnSpPr>
        <p:spPr>
          <a:xfrm flipV="1">
            <a:off x="1182587" y="288033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D8B961F-E7C7-BC2E-3930-9E4F96411BE4}"/>
              </a:ext>
            </a:extLst>
          </p:cNvPr>
          <p:cNvCxnSpPr>
            <a:cxnSpLocks/>
          </p:cNvCxnSpPr>
          <p:nvPr/>
        </p:nvCxnSpPr>
        <p:spPr>
          <a:xfrm flipV="1">
            <a:off x="1176450" y="306435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9D22F26-C7A7-0074-144A-BD655A6AF540}"/>
              </a:ext>
            </a:extLst>
          </p:cNvPr>
          <p:cNvCxnSpPr>
            <a:cxnSpLocks/>
          </p:cNvCxnSpPr>
          <p:nvPr/>
        </p:nvCxnSpPr>
        <p:spPr>
          <a:xfrm flipV="1">
            <a:off x="1182865" y="3262064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29841A2-F24B-AE30-330B-6FBAD9A9D7C6}"/>
              </a:ext>
            </a:extLst>
          </p:cNvPr>
          <p:cNvCxnSpPr>
            <a:cxnSpLocks/>
          </p:cNvCxnSpPr>
          <p:nvPr/>
        </p:nvCxnSpPr>
        <p:spPr>
          <a:xfrm flipV="1">
            <a:off x="1182865" y="3436140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384B158-4533-29D1-8E41-102D091939BD}"/>
              </a:ext>
            </a:extLst>
          </p:cNvPr>
          <p:cNvCxnSpPr>
            <a:cxnSpLocks/>
          </p:cNvCxnSpPr>
          <p:nvPr/>
        </p:nvCxnSpPr>
        <p:spPr>
          <a:xfrm flipV="1">
            <a:off x="1173108" y="363680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6E3A719-5A6A-F9A3-C3A6-160E878D72A2}"/>
              </a:ext>
            </a:extLst>
          </p:cNvPr>
          <p:cNvCxnSpPr>
            <a:cxnSpLocks/>
          </p:cNvCxnSpPr>
          <p:nvPr/>
        </p:nvCxnSpPr>
        <p:spPr>
          <a:xfrm flipV="1">
            <a:off x="1182865" y="382235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CBE01F46-0382-E571-133D-393C50F01C9C}"/>
              </a:ext>
            </a:extLst>
          </p:cNvPr>
          <p:cNvSpPr/>
          <p:nvPr/>
        </p:nvSpPr>
        <p:spPr>
          <a:xfrm>
            <a:off x="2055442" y="1994912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9F6B483-F955-B415-D76C-ECDF45AE79F9}"/>
              </a:ext>
            </a:extLst>
          </p:cNvPr>
          <p:cNvSpPr/>
          <p:nvPr/>
        </p:nvSpPr>
        <p:spPr>
          <a:xfrm>
            <a:off x="2055442" y="2186721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5C98D9-6534-4758-C1E1-52477646575D}"/>
              </a:ext>
            </a:extLst>
          </p:cNvPr>
          <p:cNvSpPr/>
          <p:nvPr/>
        </p:nvSpPr>
        <p:spPr>
          <a:xfrm>
            <a:off x="2055441" y="2387443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0D0C40B-8BAE-5D67-5533-A01930C658B5}"/>
              </a:ext>
            </a:extLst>
          </p:cNvPr>
          <p:cNvSpPr/>
          <p:nvPr/>
        </p:nvSpPr>
        <p:spPr>
          <a:xfrm>
            <a:off x="2055441" y="2588165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76BD101-9792-75AF-B2DD-6E0762795D53}"/>
              </a:ext>
            </a:extLst>
          </p:cNvPr>
          <p:cNvSpPr/>
          <p:nvPr/>
        </p:nvSpPr>
        <p:spPr>
          <a:xfrm>
            <a:off x="2055440" y="2779974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1EABDFF-B480-686E-1D3E-6D16BA0407DA}"/>
              </a:ext>
            </a:extLst>
          </p:cNvPr>
          <p:cNvSpPr/>
          <p:nvPr/>
        </p:nvSpPr>
        <p:spPr>
          <a:xfrm>
            <a:off x="2055440" y="2980696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9B122C-3E89-7703-F394-D4D32C0D4D52}"/>
              </a:ext>
            </a:extLst>
          </p:cNvPr>
          <p:cNvSpPr/>
          <p:nvPr/>
        </p:nvSpPr>
        <p:spPr>
          <a:xfrm>
            <a:off x="2055440" y="3173193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BD60E0C-07A2-75EA-5B73-BE6C7F7EC5D0}"/>
              </a:ext>
            </a:extLst>
          </p:cNvPr>
          <p:cNvSpPr/>
          <p:nvPr/>
        </p:nvSpPr>
        <p:spPr>
          <a:xfrm>
            <a:off x="2055440" y="335713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7CD61FA-D078-F42B-7C88-2DE98E86C29A}"/>
              </a:ext>
            </a:extLst>
          </p:cNvPr>
          <p:cNvSpPr/>
          <p:nvPr/>
        </p:nvSpPr>
        <p:spPr>
          <a:xfrm>
            <a:off x="2055440" y="3546775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706B7B6-EC07-78CF-DDDD-3295DE406599}"/>
              </a:ext>
            </a:extLst>
          </p:cNvPr>
          <p:cNvSpPr/>
          <p:nvPr/>
        </p:nvSpPr>
        <p:spPr>
          <a:xfrm>
            <a:off x="2055440" y="374749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F894E183-1A44-A870-66A5-B021BE32683A}"/>
              </a:ext>
            </a:extLst>
          </p:cNvPr>
          <p:cNvSpPr/>
          <p:nvPr/>
        </p:nvSpPr>
        <p:spPr>
          <a:xfrm rot="5400000">
            <a:off x="2694960" y="2249758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07A1872-3DAC-F657-BF88-25CF7405C174}"/>
              </a:ext>
            </a:extLst>
          </p:cNvPr>
          <p:cNvSpPr txBox="1"/>
          <p:nvPr/>
        </p:nvSpPr>
        <p:spPr>
          <a:xfrm>
            <a:off x="2646454" y="2272171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BAA9180C-26EE-9BE8-970D-6F6835D2D0C6}"/>
              </a:ext>
            </a:extLst>
          </p:cNvPr>
          <p:cNvSpPr/>
          <p:nvPr/>
        </p:nvSpPr>
        <p:spPr>
          <a:xfrm rot="5400000">
            <a:off x="2694960" y="2630281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F380C55-9EC1-EA47-DA79-3D796BED44C0}"/>
              </a:ext>
            </a:extLst>
          </p:cNvPr>
          <p:cNvSpPr txBox="1"/>
          <p:nvPr/>
        </p:nvSpPr>
        <p:spPr>
          <a:xfrm>
            <a:off x="2646454" y="2652694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CCBC169A-6C7B-D722-10C8-890E9882CE24}"/>
              </a:ext>
            </a:extLst>
          </p:cNvPr>
          <p:cNvSpPr/>
          <p:nvPr/>
        </p:nvSpPr>
        <p:spPr>
          <a:xfrm rot="5400000">
            <a:off x="2694960" y="3022770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9928179-BD9B-C31D-A30A-B1259685E710}"/>
              </a:ext>
            </a:extLst>
          </p:cNvPr>
          <p:cNvSpPr txBox="1"/>
          <p:nvPr/>
        </p:nvSpPr>
        <p:spPr>
          <a:xfrm>
            <a:off x="2646454" y="3040723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97394F04-0A2E-E792-3ED5-D1954D99A8CD}"/>
              </a:ext>
            </a:extLst>
          </p:cNvPr>
          <p:cNvSpPr/>
          <p:nvPr/>
        </p:nvSpPr>
        <p:spPr>
          <a:xfrm rot="5400000">
            <a:off x="2694960" y="3407734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7E3C8A7-F3EA-D8C0-6860-6928B264F503}"/>
              </a:ext>
            </a:extLst>
          </p:cNvPr>
          <p:cNvSpPr txBox="1"/>
          <p:nvPr/>
        </p:nvSpPr>
        <p:spPr>
          <a:xfrm>
            <a:off x="2646454" y="3431582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47316027-61D8-2605-F379-412261F89414}"/>
              </a:ext>
            </a:extLst>
          </p:cNvPr>
          <p:cNvCxnSpPr>
            <a:cxnSpLocks/>
          </p:cNvCxnSpPr>
          <p:nvPr/>
        </p:nvCxnSpPr>
        <p:spPr>
          <a:xfrm flipV="1">
            <a:off x="2423431" y="2288668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7DBBF33-213A-F159-4A8D-02EB9BA520CA}"/>
              </a:ext>
            </a:extLst>
          </p:cNvPr>
          <p:cNvCxnSpPr>
            <a:cxnSpLocks/>
          </p:cNvCxnSpPr>
          <p:nvPr/>
        </p:nvCxnSpPr>
        <p:spPr>
          <a:xfrm flipV="1">
            <a:off x="2427333" y="248047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2DEE84F-E46A-989A-0CF8-A75BBBCF97DE}"/>
              </a:ext>
            </a:extLst>
          </p:cNvPr>
          <p:cNvCxnSpPr>
            <a:cxnSpLocks/>
          </p:cNvCxnSpPr>
          <p:nvPr/>
        </p:nvCxnSpPr>
        <p:spPr>
          <a:xfrm flipV="1">
            <a:off x="2427333" y="268120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151C219-6603-B48C-7CDE-286067E2184F}"/>
              </a:ext>
            </a:extLst>
          </p:cNvPr>
          <p:cNvCxnSpPr>
            <a:cxnSpLocks/>
          </p:cNvCxnSpPr>
          <p:nvPr/>
        </p:nvCxnSpPr>
        <p:spPr>
          <a:xfrm flipV="1">
            <a:off x="2432910" y="2854489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B16BE414-F3D5-3BA3-A5B4-435762387329}"/>
              </a:ext>
            </a:extLst>
          </p:cNvPr>
          <p:cNvCxnSpPr>
            <a:cxnSpLocks/>
          </p:cNvCxnSpPr>
          <p:nvPr/>
        </p:nvCxnSpPr>
        <p:spPr>
          <a:xfrm flipV="1">
            <a:off x="2432910" y="308551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單箭頭接點 575">
            <a:extLst>
              <a:ext uri="{FF2B5EF4-FFF2-40B4-BE49-F238E27FC236}">
                <a16:creationId xmlns:a16="http://schemas.microsoft.com/office/drawing/2014/main" id="{C16DA2B3-ECBE-CEA2-61EB-A5B8A4D3A2A6}"/>
              </a:ext>
            </a:extLst>
          </p:cNvPr>
          <p:cNvCxnSpPr>
            <a:cxnSpLocks/>
          </p:cNvCxnSpPr>
          <p:nvPr/>
        </p:nvCxnSpPr>
        <p:spPr>
          <a:xfrm flipV="1">
            <a:off x="2426773" y="3269534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單箭頭接點 576">
            <a:extLst>
              <a:ext uri="{FF2B5EF4-FFF2-40B4-BE49-F238E27FC236}">
                <a16:creationId xmlns:a16="http://schemas.microsoft.com/office/drawing/2014/main" id="{052DCFDE-9A4D-5727-C112-91E9AC9EEF2F}"/>
              </a:ext>
            </a:extLst>
          </p:cNvPr>
          <p:cNvCxnSpPr>
            <a:cxnSpLocks/>
          </p:cNvCxnSpPr>
          <p:nvPr/>
        </p:nvCxnSpPr>
        <p:spPr>
          <a:xfrm flipV="1">
            <a:off x="2433188" y="3467246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單箭頭接點 577">
            <a:extLst>
              <a:ext uri="{FF2B5EF4-FFF2-40B4-BE49-F238E27FC236}">
                <a16:creationId xmlns:a16="http://schemas.microsoft.com/office/drawing/2014/main" id="{54C1E068-CB76-E854-2FFA-7689449C24C7}"/>
              </a:ext>
            </a:extLst>
          </p:cNvPr>
          <p:cNvCxnSpPr>
            <a:cxnSpLocks/>
          </p:cNvCxnSpPr>
          <p:nvPr/>
        </p:nvCxnSpPr>
        <p:spPr>
          <a:xfrm flipV="1">
            <a:off x="2433188" y="364132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接點: 肘形 581">
            <a:extLst>
              <a:ext uri="{FF2B5EF4-FFF2-40B4-BE49-F238E27FC236}">
                <a16:creationId xmlns:a16="http://schemas.microsoft.com/office/drawing/2014/main" id="{985487E9-FDAB-2DE3-4349-2A686FC49D84}"/>
              </a:ext>
            </a:extLst>
          </p:cNvPr>
          <p:cNvCxnSpPr>
            <a:stCxn id="17" idx="3"/>
            <a:endCxn id="39" idx="1"/>
          </p:cNvCxnSpPr>
          <p:nvPr/>
        </p:nvCxnSpPr>
        <p:spPr>
          <a:xfrm flipV="1">
            <a:off x="1770814" y="2095273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接點: 肘形 583">
            <a:extLst>
              <a:ext uri="{FF2B5EF4-FFF2-40B4-BE49-F238E27FC236}">
                <a16:creationId xmlns:a16="http://schemas.microsoft.com/office/drawing/2014/main" id="{6709F7B2-5C25-441E-30C5-8BFBA4A1805D}"/>
              </a:ext>
            </a:extLst>
          </p:cNvPr>
          <p:cNvCxnSpPr>
            <a:stCxn id="17" idx="3"/>
            <a:endCxn id="40" idx="1"/>
          </p:cNvCxnSpPr>
          <p:nvPr/>
        </p:nvCxnSpPr>
        <p:spPr>
          <a:xfrm>
            <a:off x="1770814" y="2190100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接點: 肘形 584">
            <a:extLst>
              <a:ext uri="{FF2B5EF4-FFF2-40B4-BE49-F238E27FC236}">
                <a16:creationId xmlns:a16="http://schemas.microsoft.com/office/drawing/2014/main" id="{3AF6EF77-E934-EBFE-CA8E-9EB21087A707}"/>
              </a:ext>
            </a:extLst>
          </p:cNvPr>
          <p:cNvCxnSpPr/>
          <p:nvPr/>
        </p:nvCxnSpPr>
        <p:spPr>
          <a:xfrm flipV="1">
            <a:off x="1762450" y="2475508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接點: 肘形 585">
            <a:extLst>
              <a:ext uri="{FF2B5EF4-FFF2-40B4-BE49-F238E27FC236}">
                <a16:creationId xmlns:a16="http://schemas.microsoft.com/office/drawing/2014/main" id="{8956B89E-733A-3DAF-1E36-E57CB529E7BC}"/>
              </a:ext>
            </a:extLst>
          </p:cNvPr>
          <p:cNvCxnSpPr/>
          <p:nvPr/>
        </p:nvCxnSpPr>
        <p:spPr>
          <a:xfrm>
            <a:off x="1762450" y="2570335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接點: 肘形 586">
            <a:extLst>
              <a:ext uri="{FF2B5EF4-FFF2-40B4-BE49-F238E27FC236}">
                <a16:creationId xmlns:a16="http://schemas.microsoft.com/office/drawing/2014/main" id="{09589C1B-D22D-B189-B9DE-CCE9BF5C37B5}"/>
              </a:ext>
            </a:extLst>
          </p:cNvPr>
          <p:cNvCxnSpPr/>
          <p:nvPr/>
        </p:nvCxnSpPr>
        <p:spPr>
          <a:xfrm flipV="1">
            <a:off x="1763010" y="2861850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接點: 肘形 587">
            <a:extLst>
              <a:ext uri="{FF2B5EF4-FFF2-40B4-BE49-F238E27FC236}">
                <a16:creationId xmlns:a16="http://schemas.microsoft.com/office/drawing/2014/main" id="{7F038C88-2685-4FBE-77DC-2B38D2600778}"/>
              </a:ext>
            </a:extLst>
          </p:cNvPr>
          <p:cNvCxnSpPr/>
          <p:nvPr/>
        </p:nvCxnSpPr>
        <p:spPr>
          <a:xfrm>
            <a:off x="1763010" y="2956677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接點: 肘形 588">
            <a:extLst>
              <a:ext uri="{FF2B5EF4-FFF2-40B4-BE49-F238E27FC236}">
                <a16:creationId xmlns:a16="http://schemas.microsoft.com/office/drawing/2014/main" id="{8BF06F62-1769-C6BD-0324-A6A14E19C8C1}"/>
              </a:ext>
            </a:extLst>
          </p:cNvPr>
          <p:cNvCxnSpPr/>
          <p:nvPr/>
        </p:nvCxnSpPr>
        <p:spPr>
          <a:xfrm flipV="1">
            <a:off x="1754632" y="3249865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接點: 肘形 591">
            <a:extLst>
              <a:ext uri="{FF2B5EF4-FFF2-40B4-BE49-F238E27FC236}">
                <a16:creationId xmlns:a16="http://schemas.microsoft.com/office/drawing/2014/main" id="{13F222CA-5E16-3DDC-83C0-A495CA0AB6F9}"/>
              </a:ext>
            </a:extLst>
          </p:cNvPr>
          <p:cNvCxnSpPr/>
          <p:nvPr/>
        </p:nvCxnSpPr>
        <p:spPr>
          <a:xfrm>
            <a:off x="1754632" y="3344692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接點: 肘形 592">
            <a:extLst>
              <a:ext uri="{FF2B5EF4-FFF2-40B4-BE49-F238E27FC236}">
                <a16:creationId xmlns:a16="http://schemas.microsoft.com/office/drawing/2014/main" id="{A4F3967D-837B-7B4C-5543-CE53077A6470}"/>
              </a:ext>
            </a:extLst>
          </p:cNvPr>
          <p:cNvCxnSpPr/>
          <p:nvPr/>
        </p:nvCxnSpPr>
        <p:spPr>
          <a:xfrm flipV="1">
            <a:off x="1763010" y="3640059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接點: 肘形 593">
            <a:extLst>
              <a:ext uri="{FF2B5EF4-FFF2-40B4-BE49-F238E27FC236}">
                <a16:creationId xmlns:a16="http://schemas.microsoft.com/office/drawing/2014/main" id="{D22B7426-646E-C105-1ED1-129341EEF987}"/>
              </a:ext>
            </a:extLst>
          </p:cNvPr>
          <p:cNvCxnSpPr/>
          <p:nvPr/>
        </p:nvCxnSpPr>
        <p:spPr>
          <a:xfrm>
            <a:off x="1763010" y="3734886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矩形 594">
            <a:extLst>
              <a:ext uri="{FF2B5EF4-FFF2-40B4-BE49-F238E27FC236}">
                <a16:creationId xmlns:a16="http://schemas.microsoft.com/office/drawing/2014/main" id="{9C6E221E-E676-4F61-1C08-8CBC378D4B9D}"/>
              </a:ext>
            </a:extLst>
          </p:cNvPr>
          <p:cNvSpPr/>
          <p:nvPr/>
        </p:nvSpPr>
        <p:spPr>
          <a:xfrm>
            <a:off x="3306336" y="2001386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596" name="矩形 595">
            <a:extLst>
              <a:ext uri="{FF2B5EF4-FFF2-40B4-BE49-F238E27FC236}">
                <a16:creationId xmlns:a16="http://schemas.microsoft.com/office/drawing/2014/main" id="{EB7656B8-ED47-6186-A433-75406FDCFD34}"/>
              </a:ext>
            </a:extLst>
          </p:cNvPr>
          <p:cNvSpPr/>
          <p:nvPr/>
        </p:nvSpPr>
        <p:spPr>
          <a:xfrm>
            <a:off x="3306336" y="2193195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97" name="矩形 596">
            <a:extLst>
              <a:ext uri="{FF2B5EF4-FFF2-40B4-BE49-F238E27FC236}">
                <a16:creationId xmlns:a16="http://schemas.microsoft.com/office/drawing/2014/main" id="{0B9E2D8F-3AEE-7573-1732-C2B9803CD22B}"/>
              </a:ext>
            </a:extLst>
          </p:cNvPr>
          <p:cNvSpPr/>
          <p:nvPr/>
        </p:nvSpPr>
        <p:spPr>
          <a:xfrm>
            <a:off x="3306335" y="2393917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98" name="矩形 597">
            <a:extLst>
              <a:ext uri="{FF2B5EF4-FFF2-40B4-BE49-F238E27FC236}">
                <a16:creationId xmlns:a16="http://schemas.microsoft.com/office/drawing/2014/main" id="{DE055597-C217-064F-766C-3A42A8CD80D3}"/>
              </a:ext>
            </a:extLst>
          </p:cNvPr>
          <p:cNvSpPr/>
          <p:nvPr/>
        </p:nvSpPr>
        <p:spPr>
          <a:xfrm>
            <a:off x="3306335" y="2594639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99" name="矩形 598">
            <a:extLst>
              <a:ext uri="{FF2B5EF4-FFF2-40B4-BE49-F238E27FC236}">
                <a16:creationId xmlns:a16="http://schemas.microsoft.com/office/drawing/2014/main" id="{55CB07DC-FD3F-0A46-4B4C-F36778F287B8}"/>
              </a:ext>
            </a:extLst>
          </p:cNvPr>
          <p:cNvSpPr/>
          <p:nvPr/>
        </p:nvSpPr>
        <p:spPr>
          <a:xfrm>
            <a:off x="3306334" y="278644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00" name="矩形 599">
            <a:extLst>
              <a:ext uri="{FF2B5EF4-FFF2-40B4-BE49-F238E27FC236}">
                <a16:creationId xmlns:a16="http://schemas.microsoft.com/office/drawing/2014/main" id="{C3C24F3D-3E7D-056F-6E86-661984F79568}"/>
              </a:ext>
            </a:extLst>
          </p:cNvPr>
          <p:cNvSpPr/>
          <p:nvPr/>
        </p:nvSpPr>
        <p:spPr>
          <a:xfrm>
            <a:off x="3306334" y="2987170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01" name="矩形 600">
            <a:extLst>
              <a:ext uri="{FF2B5EF4-FFF2-40B4-BE49-F238E27FC236}">
                <a16:creationId xmlns:a16="http://schemas.microsoft.com/office/drawing/2014/main" id="{36FFEAA1-8C58-4685-F7BF-1B4321EE3D50}"/>
              </a:ext>
            </a:extLst>
          </p:cNvPr>
          <p:cNvSpPr/>
          <p:nvPr/>
        </p:nvSpPr>
        <p:spPr>
          <a:xfrm>
            <a:off x="3306334" y="317966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02" name="矩形 601">
            <a:extLst>
              <a:ext uri="{FF2B5EF4-FFF2-40B4-BE49-F238E27FC236}">
                <a16:creationId xmlns:a16="http://schemas.microsoft.com/office/drawing/2014/main" id="{3C7860B6-37D0-E04B-16B2-9E37A29217E2}"/>
              </a:ext>
            </a:extLst>
          </p:cNvPr>
          <p:cNvSpPr/>
          <p:nvPr/>
        </p:nvSpPr>
        <p:spPr>
          <a:xfrm>
            <a:off x="3306334" y="3363612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03" name="矩形 602">
            <a:extLst>
              <a:ext uri="{FF2B5EF4-FFF2-40B4-BE49-F238E27FC236}">
                <a16:creationId xmlns:a16="http://schemas.microsoft.com/office/drawing/2014/main" id="{5AA92F21-66FC-61E8-DDEF-E82BF1E8FABB}"/>
              </a:ext>
            </a:extLst>
          </p:cNvPr>
          <p:cNvSpPr/>
          <p:nvPr/>
        </p:nvSpPr>
        <p:spPr>
          <a:xfrm>
            <a:off x="3306334" y="3553249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04" name="矩形 603">
            <a:extLst>
              <a:ext uri="{FF2B5EF4-FFF2-40B4-BE49-F238E27FC236}">
                <a16:creationId xmlns:a16="http://schemas.microsoft.com/office/drawing/2014/main" id="{F27F1906-2EF1-D835-8E8C-9B9E11629370}"/>
              </a:ext>
            </a:extLst>
          </p:cNvPr>
          <p:cNvSpPr/>
          <p:nvPr/>
        </p:nvSpPr>
        <p:spPr>
          <a:xfrm>
            <a:off x="3306334" y="3753971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605" name="等腰三角形 604">
            <a:extLst>
              <a:ext uri="{FF2B5EF4-FFF2-40B4-BE49-F238E27FC236}">
                <a16:creationId xmlns:a16="http://schemas.microsoft.com/office/drawing/2014/main" id="{72C96B1F-436D-3B14-BE35-14D573AB8846}"/>
              </a:ext>
            </a:extLst>
          </p:cNvPr>
          <p:cNvSpPr/>
          <p:nvPr/>
        </p:nvSpPr>
        <p:spPr>
          <a:xfrm rot="5400000">
            <a:off x="3957006" y="2056584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06" name="文字方塊 605">
            <a:extLst>
              <a:ext uri="{FF2B5EF4-FFF2-40B4-BE49-F238E27FC236}">
                <a16:creationId xmlns:a16="http://schemas.microsoft.com/office/drawing/2014/main" id="{D9E612A8-2423-6340-912B-E7D76461680F}"/>
              </a:ext>
            </a:extLst>
          </p:cNvPr>
          <p:cNvSpPr txBox="1"/>
          <p:nvPr/>
        </p:nvSpPr>
        <p:spPr>
          <a:xfrm>
            <a:off x="3908500" y="2078997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07" name="等腰三角形 606">
            <a:extLst>
              <a:ext uri="{FF2B5EF4-FFF2-40B4-BE49-F238E27FC236}">
                <a16:creationId xmlns:a16="http://schemas.microsoft.com/office/drawing/2014/main" id="{8CF484A4-8A6F-C484-5633-86C7C51E9342}"/>
              </a:ext>
            </a:extLst>
          </p:cNvPr>
          <p:cNvSpPr/>
          <p:nvPr/>
        </p:nvSpPr>
        <p:spPr>
          <a:xfrm rot="5400000">
            <a:off x="3957006" y="2437107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08" name="文字方塊 607">
            <a:extLst>
              <a:ext uri="{FF2B5EF4-FFF2-40B4-BE49-F238E27FC236}">
                <a16:creationId xmlns:a16="http://schemas.microsoft.com/office/drawing/2014/main" id="{AA6246AC-9E71-D96C-D5DC-454CC150B195}"/>
              </a:ext>
            </a:extLst>
          </p:cNvPr>
          <p:cNvSpPr txBox="1"/>
          <p:nvPr/>
        </p:nvSpPr>
        <p:spPr>
          <a:xfrm>
            <a:off x="3908500" y="2459520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09" name="等腰三角形 608">
            <a:extLst>
              <a:ext uri="{FF2B5EF4-FFF2-40B4-BE49-F238E27FC236}">
                <a16:creationId xmlns:a16="http://schemas.microsoft.com/office/drawing/2014/main" id="{7003334B-6E3C-F903-7AE5-6B4536B18224}"/>
              </a:ext>
            </a:extLst>
          </p:cNvPr>
          <p:cNvSpPr/>
          <p:nvPr/>
        </p:nvSpPr>
        <p:spPr>
          <a:xfrm rot="5400000">
            <a:off x="3957006" y="2829596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10" name="文字方塊 609">
            <a:extLst>
              <a:ext uri="{FF2B5EF4-FFF2-40B4-BE49-F238E27FC236}">
                <a16:creationId xmlns:a16="http://schemas.microsoft.com/office/drawing/2014/main" id="{930C8B26-E834-59FD-EF50-85B70E2344EA}"/>
              </a:ext>
            </a:extLst>
          </p:cNvPr>
          <p:cNvSpPr txBox="1"/>
          <p:nvPr/>
        </p:nvSpPr>
        <p:spPr>
          <a:xfrm>
            <a:off x="3908500" y="2847549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11" name="等腰三角形 610">
            <a:extLst>
              <a:ext uri="{FF2B5EF4-FFF2-40B4-BE49-F238E27FC236}">
                <a16:creationId xmlns:a16="http://schemas.microsoft.com/office/drawing/2014/main" id="{B32808D8-3E09-A058-17A7-7EFB70646D07}"/>
              </a:ext>
            </a:extLst>
          </p:cNvPr>
          <p:cNvSpPr/>
          <p:nvPr/>
        </p:nvSpPr>
        <p:spPr>
          <a:xfrm rot="5400000">
            <a:off x="3957006" y="3214560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12" name="文字方塊 611">
            <a:extLst>
              <a:ext uri="{FF2B5EF4-FFF2-40B4-BE49-F238E27FC236}">
                <a16:creationId xmlns:a16="http://schemas.microsoft.com/office/drawing/2014/main" id="{B1F5B8B9-48F8-27A3-11D7-01EFB21240F9}"/>
              </a:ext>
            </a:extLst>
          </p:cNvPr>
          <p:cNvSpPr txBox="1"/>
          <p:nvPr/>
        </p:nvSpPr>
        <p:spPr>
          <a:xfrm>
            <a:off x="3908500" y="3238408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13" name="等腰三角形 612">
            <a:extLst>
              <a:ext uri="{FF2B5EF4-FFF2-40B4-BE49-F238E27FC236}">
                <a16:creationId xmlns:a16="http://schemas.microsoft.com/office/drawing/2014/main" id="{1B058AC6-555D-255F-FFD1-EDD959854CC9}"/>
              </a:ext>
            </a:extLst>
          </p:cNvPr>
          <p:cNvSpPr/>
          <p:nvPr/>
        </p:nvSpPr>
        <p:spPr>
          <a:xfrm rot="5400000">
            <a:off x="3960350" y="3603987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14" name="文字方塊 613">
            <a:extLst>
              <a:ext uri="{FF2B5EF4-FFF2-40B4-BE49-F238E27FC236}">
                <a16:creationId xmlns:a16="http://schemas.microsoft.com/office/drawing/2014/main" id="{B7B084FE-4ADB-B773-F223-542444EE5F2E}"/>
              </a:ext>
            </a:extLst>
          </p:cNvPr>
          <p:cNvSpPr txBox="1"/>
          <p:nvPr/>
        </p:nvSpPr>
        <p:spPr>
          <a:xfrm>
            <a:off x="3911844" y="3626400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615" name="直線單箭頭接點 614">
            <a:extLst>
              <a:ext uri="{FF2B5EF4-FFF2-40B4-BE49-F238E27FC236}">
                <a16:creationId xmlns:a16="http://schemas.microsoft.com/office/drawing/2014/main" id="{CB175431-549D-7822-092A-3EA7CAA518F4}"/>
              </a:ext>
            </a:extLst>
          </p:cNvPr>
          <p:cNvCxnSpPr>
            <a:cxnSpLocks/>
          </p:cNvCxnSpPr>
          <p:nvPr/>
        </p:nvCxnSpPr>
        <p:spPr>
          <a:xfrm flipV="1">
            <a:off x="3685477" y="2095494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單箭頭接點 615">
            <a:extLst>
              <a:ext uri="{FF2B5EF4-FFF2-40B4-BE49-F238E27FC236}">
                <a16:creationId xmlns:a16="http://schemas.microsoft.com/office/drawing/2014/main" id="{66ED1FA4-1D20-56A2-6FA5-9900E0013288}"/>
              </a:ext>
            </a:extLst>
          </p:cNvPr>
          <p:cNvCxnSpPr>
            <a:cxnSpLocks/>
          </p:cNvCxnSpPr>
          <p:nvPr/>
        </p:nvCxnSpPr>
        <p:spPr>
          <a:xfrm flipV="1">
            <a:off x="3689379" y="228730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單箭頭接點 616">
            <a:extLst>
              <a:ext uri="{FF2B5EF4-FFF2-40B4-BE49-F238E27FC236}">
                <a16:creationId xmlns:a16="http://schemas.microsoft.com/office/drawing/2014/main" id="{B1B324CF-0919-CBFB-1E4A-B0EA93691A89}"/>
              </a:ext>
            </a:extLst>
          </p:cNvPr>
          <p:cNvCxnSpPr>
            <a:cxnSpLocks/>
          </p:cNvCxnSpPr>
          <p:nvPr/>
        </p:nvCxnSpPr>
        <p:spPr>
          <a:xfrm flipV="1">
            <a:off x="3689379" y="248803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單箭頭接點 617">
            <a:extLst>
              <a:ext uri="{FF2B5EF4-FFF2-40B4-BE49-F238E27FC236}">
                <a16:creationId xmlns:a16="http://schemas.microsoft.com/office/drawing/2014/main" id="{CCD0C516-A681-8AF6-8E45-7DA3438129FE}"/>
              </a:ext>
            </a:extLst>
          </p:cNvPr>
          <p:cNvCxnSpPr>
            <a:cxnSpLocks/>
          </p:cNvCxnSpPr>
          <p:nvPr/>
        </p:nvCxnSpPr>
        <p:spPr>
          <a:xfrm flipV="1">
            <a:off x="3694956" y="266131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單箭頭接點 618">
            <a:extLst>
              <a:ext uri="{FF2B5EF4-FFF2-40B4-BE49-F238E27FC236}">
                <a16:creationId xmlns:a16="http://schemas.microsoft.com/office/drawing/2014/main" id="{6757B749-2E73-0888-7DAE-B1AC85CFDDBF}"/>
              </a:ext>
            </a:extLst>
          </p:cNvPr>
          <p:cNvCxnSpPr>
            <a:cxnSpLocks/>
          </p:cNvCxnSpPr>
          <p:nvPr/>
        </p:nvCxnSpPr>
        <p:spPr>
          <a:xfrm flipV="1">
            <a:off x="3694956" y="289234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線單箭頭接點 619">
            <a:extLst>
              <a:ext uri="{FF2B5EF4-FFF2-40B4-BE49-F238E27FC236}">
                <a16:creationId xmlns:a16="http://schemas.microsoft.com/office/drawing/2014/main" id="{3E0F99CB-B148-A2B7-4B8D-31072E68C41A}"/>
              </a:ext>
            </a:extLst>
          </p:cNvPr>
          <p:cNvCxnSpPr>
            <a:cxnSpLocks/>
          </p:cNvCxnSpPr>
          <p:nvPr/>
        </p:nvCxnSpPr>
        <p:spPr>
          <a:xfrm flipV="1">
            <a:off x="3688819" y="3076360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單箭頭接點 620">
            <a:extLst>
              <a:ext uri="{FF2B5EF4-FFF2-40B4-BE49-F238E27FC236}">
                <a16:creationId xmlns:a16="http://schemas.microsoft.com/office/drawing/2014/main" id="{1E8603B2-8BE0-9189-2284-483B979A63E1}"/>
              </a:ext>
            </a:extLst>
          </p:cNvPr>
          <p:cNvCxnSpPr>
            <a:cxnSpLocks/>
          </p:cNvCxnSpPr>
          <p:nvPr/>
        </p:nvCxnSpPr>
        <p:spPr>
          <a:xfrm flipV="1">
            <a:off x="3695234" y="327407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線單箭頭接點 621">
            <a:extLst>
              <a:ext uri="{FF2B5EF4-FFF2-40B4-BE49-F238E27FC236}">
                <a16:creationId xmlns:a16="http://schemas.microsoft.com/office/drawing/2014/main" id="{CFD1E3D3-45DD-5A0B-9F6A-D216DA3D9E04}"/>
              </a:ext>
            </a:extLst>
          </p:cNvPr>
          <p:cNvCxnSpPr>
            <a:cxnSpLocks/>
          </p:cNvCxnSpPr>
          <p:nvPr/>
        </p:nvCxnSpPr>
        <p:spPr>
          <a:xfrm flipV="1">
            <a:off x="3695234" y="3448148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直線單箭頭接點 622">
            <a:extLst>
              <a:ext uri="{FF2B5EF4-FFF2-40B4-BE49-F238E27FC236}">
                <a16:creationId xmlns:a16="http://schemas.microsoft.com/office/drawing/2014/main" id="{E083A57A-0055-1B2F-0BFB-369B13309643}"/>
              </a:ext>
            </a:extLst>
          </p:cNvPr>
          <p:cNvCxnSpPr>
            <a:cxnSpLocks/>
          </p:cNvCxnSpPr>
          <p:nvPr/>
        </p:nvCxnSpPr>
        <p:spPr>
          <a:xfrm flipV="1">
            <a:off x="3685477" y="3648809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線單箭頭接點 623">
            <a:extLst>
              <a:ext uri="{FF2B5EF4-FFF2-40B4-BE49-F238E27FC236}">
                <a16:creationId xmlns:a16="http://schemas.microsoft.com/office/drawing/2014/main" id="{64DFDAEF-B240-B43B-5082-C229ACC7E551}"/>
              </a:ext>
            </a:extLst>
          </p:cNvPr>
          <p:cNvCxnSpPr>
            <a:cxnSpLocks/>
          </p:cNvCxnSpPr>
          <p:nvPr/>
        </p:nvCxnSpPr>
        <p:spPr>
          <a:xfrm flipV="1">
            <a:off x="3695234" y="3834365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接點: 肘形 624">
            <a:extLst>
              <a:ext uri="{FF2B5EF4-FFF2-40B4-BE49-F238E27FC236}">
                <a16:creationId xmlns:a16="http://schemas.microsoft.com/office/drawing/2014/main" id="{C3E954E1-8DEB-32EC-13E6-09A42EFCAE37}"/>
              </a:ext>
            </a:extLst>
          </p:cNvPr>
          <p:cNvCxnSpPr>
            <a:cxnSpLocks/>
          </p:cNvCxnSpPr>
          <p:nvPr/>
        </p:nvCxnSpPr>
        <p:spPr>
          <a:xfrm flipV="1">
            <a:off x="3010556" y="2301395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接點: 肘形 625">
            <a:extLst>
              <a:ext uri="{FF2B5EF4-FFF2-40B4-BE49-F238E27FC236}">
                <a16:creationId xmlns:a16="http://schemas.microsoft.com/office/drawing/2014/main" id="{3A968E62-FB97-EA11-D03F-28D6738660FD}"/>
              </a:ext>
            </a:extLst>
          </p:cNvPr>
          <p:cNvCxnSpPr>
            <a:cxnSpLocks/>
          </p:cNvCxnSpPr>
          <p:nvPr/>
        </p:nvCxnSpPr>
        <p:spPr>
          <a:xfrm>
            <a:off x="3010556" y="2396222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接點: 肘形 626">
            <a:extLst>
              <a:ext uri="{FF2B5EF4-FFF2-40B4-BE49-F238E27FC236}">
                <a16:creationId xmlns:a16="http://schemas.microsoft.com/office/drawing/2014/main" id="{129659A2-73DF-A9DC-705B-CA5B4B12151C}"/>
              </a:ext>
            </a:extLst>
          </p:cNvPr>
          <p:cNvCxnSpPr/>
          <p:nvPr/>
        </p:nvCxnSpPr>
        <p:spPr>
          <a:xfrm flipV="1">
            <a:off x="3002192" y="2681630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接點: 肘形 627">
            <a:extLst>
              <a:ext uri="{FF2B5EF4-FFF2-40B4-BE49-F238E27FC236}">
                <a16:creationId xmlns:a16="http://schemas.microsoft.com/office/drawing/2014/main" id="{301D4D85-FFF1-2FCB-C9D1-AD314D500A25}"/>
              </a:ext>
            </a:extLst>
          </p:cNvPr>
          <p:cNvCxnSpPr/>
          <p:nvPr/>
        </p:nvCxnSpPr>
        <p:spPr>
          <a:xfrm>
            <a:off x="3002192" y="2776457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接點: 肘形 628">
            <a:extLst>
              <a:ext uri="{FF2B5EF4-FFF2-40B4-BE49-F238E27FC236}">
                <a16:creationId xmlns:a16="http://schemas.microsoft.com/office/drawing/2014/main" id="{C476267E-29AE-AABA-B6C0-6DF5E42BFA84}"/>
              </a:ext>
            </a:extLst>
          </p:cNvPr>
          <p:cNvCxnSpPr/>
          <p:nvPr/>
        </p:nvCxnSpPr>
        <p:spPr>
          <a:xfrm flipV="1">
            <a:off x="3002752" y="3067972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接點: 肘形 629">
            <a:extLst>
              <a:ext uri="{FF2B5EF4-FFF2-40B4-BE49-F238E27FC236}">
                <a16:creationId xmlns:a16="http://schemas.microsoft.com/office/drawing/2014/main" id="{CB753815-37A3-312D-2DA2-9AC65D14C6FA}"/>
              </a:ext>
            </a:extLst>
          </p:cNvPr>
          <p:cNvCxnSpPr/>
          <p:nvPr/>
        </p:nvCxnSpPr>
        <p:spPr>
          <a:xfrm>
            <a:off x="3002752" y="3162799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接點: 肘形 630">
            <a:extLst>
              <a:ext uri="{FF2B5EF4-FFF2-40B4-BE49-F238E27FC236}">
                <a16:creationId xmlns:a16="http://schemas.microsoft.com/office/drawing/2014/main" id="{B7326EBE-ED2C-4BCF-02CF-184CE945EB7E}"/>
              </a:ext>
            </a:extLst>
          </p:cNvPr>
          <p:cNvCxnSpPr/>
          <p:nvPr/>
        </p:nvCxnSpPr>
        <p:spPr>
          <a:xfrm flipV="1">
            <a:off x="2994374" y="3455987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接點: 肘形 631">
            <a:extLst>
              <a:ext uri="{FF2B5EF4-FFF2-40B4-BE49-F238E27FC236}">
                <a16:creationId xmlns:a16="http://schemas.microsoft.com/office/drawing/2014/main" id="{4F8C22ED-7BDF-7FAC-3AA6-7FA500A290C5}"/>
              </a:ext>
            </a:extLst>
          </p:cNvPr>
          <p:cNvCxnSpPr/>
          <p:nvPr/>
        </p:nvCxnSpPr>
        <p:spPr>
          <a:xfrm>
            <a:off x="2994374" y="3550814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>
            <a:extLst>
              <a:ext uri="{FF2B5EF4-FFF2-40B4-BE49-F238E27FC236}">
                <a16:creationId xmlns:a16="http://schemas.microsoft.com/office/drawing/2014/main" id="{B7DC6C66-23FA-1A55-E22D-ECF82012A27B}"/>
              </a:ext>
            </a:extLst>
          </p:cNvPr>
          <p:cNvSpPr/>
          <p:nvPr/>
        </p:nvSpPr>
        <p:spPr>
          <a:xfrm>
            <a:off x="4547461" y="2001386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36" name="矩形 635">
            <a:extLst>
              <a:ext uri="{FF2B5EF4-FFF2-40B4-BE49-F238E27FC236}">
                <a16:creationId xmlns:a16="http://schemas.microsoft.com/office/drawing/2014/main" id="{2B55D0F3-AD3C-F08D-22EA-61DBD46F71D2}"/>
              </a:ext>
            </a:extLst>
          </p:cNvPr>
          <p:cNvSpPr/>
          <p:nvPr/>
        </p:nvSpPr>
        <p:spPr>
          <a:xfrm>
            <a:off x="4547461" y="2193195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37" name="矩形 636">
            <a:extLst>
              <a:ext uri="{FF2B5EF4-FFF2-40B4-BE49-F238E27FC236}">
                <a16:creationId xmlns:a16="http://schemas.microsoft.com/office/drawing/2014/main" id="{C44C3448-4129-2220-1FBA-1A101FAAE70D}"/>
              </a:ext>
            </a:extLst>
          </p:cNvPr>
          <p:cNvSpPr/>
          <p:nvPr/>
        </p:nvSpPr>
        <p:spPr>
          <a:xfrm>
            <a:off x="4547460" y="2393917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38" name="矩形 637">
            <a:extLst>
              <a:ext uri="{FF2B5EF4-FFF2-40B4-BE49-F238E27FC236}">
                <a16:creationId xmlns:a16="http://schemas.microsoft.com/office/drawing/2014/main" id="{DCC03777-6111-ABA6-ED63-5BDB4561F19C}"/>
              </a:ext>
            </a:extLst>
          </p:cNvPr>
          <p:cNvSpPr/>
          <p:nvPr/>
        </p:nvSpPr>
        <p:spPr>
          <a:xfrm>
            <a:off x="4547460" y="2594639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39" name="矩形 638">
            <a:extLst>
              <a:ext uri="{FF2B5EF4-FFF2-40B4-BE49-F238E27FC236}">
                <a16:creationId xmlns:a16="http://schemas.microsoft.com/office/drawing/2014/main" id="{0E253278-73E7-51CC-751E-80A428C02CAA}"/>
              </a:ext>
            </a:extLst>
          </p:cNvPr>
          <p:cNvSpPr/>
          <p:nvPr/>
        </p:nvSpPr>
        <p:spPr>
          <a:xfrm>
            <a:off x="4547459" y="278644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40" name="矩形 639">
            <a:extLst>
              <a:ext uri="{FF2B5EF4-FFF2-40B4-BE49-F238E27FC236}">
                <a16:creationId xmlns:a16="http://schemas.microsoft.com/office/drawing/2014/main" id="{EB983000-5097-6C05-9230-B6181A5B179E}"/>
              </a:ext>
            </a:extLst>
          </p:cNvPr>
          <p:cNvSpPr/>
          <p:nvPr/>
        </p:nvSpPr>
        <p:spPr>
          <a:xfrm>
            <a:off x="4547459" y="2987170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41" name="矩形 640">
            <a:extLst>
              <a:ext uri="{FF2B5EF4-FFF2-40B4-BE49-F238E27FC236}">
                <a16:creationId xmlns:a16="http://schemas.microsoft.com/office/drawing/2014/main" id="{33BA2F21-B05D-5697-85B7-4978A0FD649A}"/>
              </a:ext>
            </a:extLst>
          </p:cNvPr>
          <p:cNvSpPr/>
          <p:nvPr/>
        </p:nvSpPr>
        <p:spPr>
          <a:xfrm>
            <a:off x="4547459" y="317966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42" name="矩形 641">
            <a:extLst>
              <a:ext uri="{FF2B5EF4-FFF2-40B4-BE49-F238E27FC236}">
                <a16:creationId xmlns:a16="http://schemas.microsoft.com/office/drawing/2014/main" id="{C962C406-147C-2A86-076A-A4F57DC4B48A}"/>
              </a:ext>
            </a:extLst>
          </p:cNvPr>
          <p:cNvSpPr/>
          <p:nvPr/>
        </p:nvSpPr>
        <p:spPr>
          <a:xfrm>
            <a:off x="4547459" y="3363612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43" name="矩形 642">
            <a:extLst>
              <a:ext uri="{FF2B5EF4-FFF2-40B4-BE49-F238E27FC236}">
                <a16:creationId xmlns:a16="http://schemas.microsoft.com/office/drawing/2014/main" id="{51435B5A-ED45-DB26-B3CE-F38374904CAE}"/>
              </a:ext>
            </a:extLst>
          </p:cNvPr>
          <p:cNvSpPr/>
          <p:nvPr/>
        </p:nvSpPr>
        <p:spPr>
          <a:xfrm>
            <a:off x="4547459" y="3553249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44" name="矩形 643">
            <a:extLst>
              <a:ext uri="{FF2B5EF4-FFF2-40B4-BE49-F238E27FC236}">
                <a16:creationId xmlns:a16="http://schemas.microsoft.com/office/drawing/2014/main" id="{6F4783FC-87FA-7271-E7DA-69F4E2A324E4}"/>
              </a:ext>
            </a:extLst>
          </p:cNvPr>
          <p:cNvSpPr/>
          <p:nvPr/>
        </p:nvSpPr>
        <p:spPr>
          <a:xfrm>
            <a:off x="4547459" y="3753971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645" name="等腰三角形 644">
            <a:extLst>
              <a:ext uri="{FF2B5EF4-FFF2-40B4-BE49-F238E27FC236}">
                <a16:creationId xmlns:a16="http://schemas.microsoft.com/office/drawing/2014/main" id="{F75C6EF4-0234-04BA-8EBC-C26C3508D3D7}"/>
              </a:ext>
            </a:extLst>
          </p:cNvPr>
          <p:cNvSpPr/>
          <p:nvPr/>
        </p:nvSpPr>
        <p:spPr>
          <a:xfrm rot="5400000">
            <a:off x="5186979" y="2256232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46" name="文字方塊 645">
            <a:extLst>
              <a:ext uri="{FF2B5EF4-FFF2-40B4-BE49-F238E27FC236}">
                <a16:creationId xmlns:a16="http://schemas.microsoft.com/office/drawing/2014/main" id="{5755124A-1D3F-0C79-B502-49F5B80E1E02}"/>
              </a:ext>
            </a:extLst>
          </p:cNvPr>
          <p:cNvSpPr txBox="1"/>
          <p:nvPr/>
        </p:nvSpPr>
        <p:spPr>
          <a:xfrm>
            <a:off x="5138473" y="2278645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47" name="等腰三角形 646">
            <a:extLst>
              <a:ext uri="{FF2B5EF4-FFF2-40B4-BE49-F238E27FC236}">
                <a16:creationId xmlns:a16="http://schemas.microsoft.com/office/drawing/2014/main" id="{E9E23510-B552-DC43-450E-EF2A6D5BFC80}"/>
              </a:ext>
            </a:extLst>
          </p:cNvPr>
          <p:cNvSpPr/>
          <p:nvPr/>
        </p:nvSpPr>
        <p:spPr>
          <a:xfrm rot="5400000">
            <a:off x="5186979" y="2636755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48" name="文字方塊 647">
            <a:extLst>
              <a:ext uri="{FF2B5EF4-FFF2-40B4-BE49-F238E27FC236}">
                <a16:creationId xmlns:a16="http://schemas.microsoft.com/office/drawing/2014/main" id="{1A902F3D-2B1B-174E-2714-580787223C1A}"/>
              </a:ext>
            </a:extLst>
          </p:cNvPr>
          <p:cNvSpPr txBox="1"/>
          <p:nvPr/>
        </p:nvSpPr>
        <p:spPr>
          <a:xfrm>
            <a:off x="5138473" y="2659168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49" name="等腰三角形 648">
            <a:extLst>
              <a:ext uri="{FF2B5EF4-FFF2-40B4-BE49-F238E27FC236}">
                <a16:creationId xmlns:a16="http://schemas.microsoft.com/office/drawing/2014/main" id="{CF99374F-93F3-377E-1D98-6246DB8F4B36}"/>
              </a:ext>
            </a:extLst>
          </p:cNvPr>
          <p:cNvSpPr/>
          <p:nvPr/>
        </p:nvSpPr>
        <p:spPr>
          <a:xfrm rot="5400000">
            <a:off x="5186979" y="3029244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50" name="文字方塊 649">
            <a:extLst>
              <a:ext uri="{FF2B5EF4-FFF2-40B4-BE49-F238E27FC236}">
                <a16:creationId xmlns:a16="http://schemas.microsoft.com/office/drawing/2014/main" id="{802B9F1C-3DB9-FE38-30C6-1D29560FB721}"/>
              </a:ext>
            </a:extLst>
          </p:cNvPr>
          <p:cNvSpPr txBox="1"/>
          <p:nvPr/>
        </p:nvSpPr>
        <p:spPr>
          <a:xfrm>
            <a:off x="5138473" y="3047197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51" name="等腰三角形 650">
            <a:extLst>
              <a:ext uri="{FF2B5EF4-FFF2-40B4-BE49-F238E27FC236}">
                <a16:creationId xmlns:a16="http://schemas.microsoft.com/office/drawing/2014/main" id="{F857E5EF-DFD9-4219-188C-725EAEC9631C}"/>
              </a:ext>
            </a:extLst>
          </p:cNvPr>
          <p:cNvSpPr/>
          <p:nvPr/>
        </p:nvSpPr>
        <p:spPr>
          <a:xfrm rot="5400000">
            <a:off x="5186979" y="3414208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52" name="文字方塊 651">
            <a:extLst>
              <a:ext uri="{FF2B5EF4-FFF2-40B4-BE49-F238E27FC236}">
                <a16:creationId xmlns:a16="http://schemas.microsoft.com/office/drawing/2014/main" id="{D3FC1754-5A26-2128-5CCB-BF3785D3D244}"/>
              </a:ext>
            </a:extLst>
          </p:cNvPr>
          <p:cNvSpPr txBox="1"/>
          <p:nvPr/>
        </p:nvSpPr>
        <p:spPr>
          <a:xfrm>
            <a:off x="5138473" y="3438056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653" name="直線單箭頭接點 652">
            <a:extLst>
              <a:ext uri="{FF2B5EF4-FFF2-40B4-BE49-F238E27FC236}">
                <a16:creationId xmlns:a16="http://schemas.microsoft.com/office/drawing/2014/main" id="{9658E200-C77D-B1F9-D629-CC75BB6C5465}"/>
              </a:ext>
            </a:extLst>
          </p:cNvPr>
          <p:cNvCxnSpPr>
            <a:cxnSpLocks/>
          </p:cNvCxnSpPr>
          <p:nvPr/>
        </p:nvCxnSpPr>
        <p:spPr>
          <a:xfrm flipV="1">
            <a:off x="4915450" y="229514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單箭頭接點 653">
            <a:extLst>
              <a:ext uri="{FF2B5EF4-FFF2-40B4-BE49-F238E27FC236}">
                <a16:creationId xmlns:a16="http://schemas.microsoft.com/office/drawing/2014/main" id="{536E2CCE-921D-F8D1-14FA-228F211A6244}"/>
              </a:ext>
            </a:extLst>
          </p:cNvPr>
          <p:cNvCxnSpPr>
            <a:cxnSpLocks/>
          </p:cNvCxnSpPr>
          <p:nvPr/>
        </p:nvCxnSpPr>
        <p:spPr>
          <a:xfrm flipV="1">
            <a:off x="4919352" y="248695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單箭頭接點 654">
            <a:extLst>
              <a:ext uri="{FF2B5EF4-FFF2-40B4-BE49-F238E27FC236}">
                <a16:creationId xmlns:a16="http://schemas.microsoft.com/office/drawing/2014/main" id="{A3C669BB-725A-0A6C-B627-13DF9C06FF09}"/>
              </a:ext>
            </a:extLst>
          </p:cNvPr>
          <p:cNvCxnSpPr>
            <a:cxnSpLocks/>
          </p:cNvCxnSpPr>
          <p:nvPr/>
        </p:nvCxnSpPr>
        <p:spPr>
          <a:xfrm flipV="1">
            <a:off x="4919352" y="268768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單箭頭接點 655">
            <a:extLst>
              <a:ext uri="{FF2B5EF4-FFF2-40B4-BE49-F238E27FC236}">
                <a16:creationId xmlns:a16="http://schemas.microsoft.com/office/drawing/2014/main" id="{FC5F11C6-1721-2362-61CC-800B19F940CC}"/>
              </a:ext>
            </a:extLst>
          </p:cNvPr>
          <p:cNvCxnSpPr>
            <a:cxnSpLocks/>
          </p:cNvCxnSpPr>
          <p:nvPr/>
        </p:nvCxnSpPr>
        <p:spPr>
          <a:xfrm flipV="1">
            <a:off x="4924929" y="286096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單箭頭接點 656">
            <a:extLst>
              <a:ext uri="{FF2B5EF4-FFF2-40B4-BE49-F238E27FC236}">
                <a16:creationId xmlns:a16="http://schemas.microsoft.com/office/drawing/2014/main" id="{229DB8CD-A5CF-F43B-910B-88824CDE9B25}"/>
              </a:ext>
            </a:extLst>
          </p:cNvPr>
          <p:cNvCxnSpPr>
            <a:cxnSpLocks/>
          </p:cNvCxnSpPr>
          <p:nvPr/>
        </p:nvCxnSpPr>
        <p:spPr>
          <a:xfrm flipV="1">
            <a:off x="4924929" y="309199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單箭頭接點 657">
            <a:extLst>
              <a:ext uri="{FF2B5EF4-FFF2-40B4-BE49-F238E27FC236}">
                <a16:creationId xmlns:a16="http://schemas.microsoft.com/office/drawing/2014/main" id="{BEF13D4D-A441-485A-F6C8-327ED2507A6E}"/>
              </a:ext>
            </a:extLst>
          </p:cNvPr>
          <p:cNvCxnSpPr>
            <a:cxnSpLocks/>
          </p:cNvCxnSpPr>
          <p:nvPr/>
        </p:nvCxnSpPr>
        <p:spPr>
          <a:xfrm flipV="1">
            <a:off x="4918792" y="3276008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單箭頭接點 658">
            <a:extLst>
              <a:ext uri="{FF2B5EF4-FFF2-40B4-BE49-F238E27FC236}">
                <a16:creationId xmlns:a16="http://schemas.microsoft.com/office/drawing/2014/main" id="{5280B45F-868D-1056-048A-5879268DC30C}"/>
              </a:ext>
            </a:extLst>
          </p:cNvPr>
          <p:cNvCxnSpPr>
            <a:cxnSpLocks/>
          </p:cNvCxnSpPr>
          <p:nvPr/>
        </p:nvCxnSpPr>
        <p:spPr>
          <a:xfrm flipV="1">
            <a:off x="4925207" y="3473720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單箭頭接點 659">
            <a:extLst>
              <a:ext uri="{FF2B5EF4-FFF2-40B4-BE49-F238E27FC236}">
                <a16:creationId xmlns:a16="http://schemas.microsoft.com/office/drawing/2014/main" id="{2EB02FEF-686F-AAE6-8D37-818D0585BF5B}"/>
              </a:ext>
            </a:extLst>
          </p:cNvPr>
          <p:cNvCxnSpPr>
            <a:cxnSpLocks/>
          </p:cNvCxnSpPr>
          <p:nvPr/>
        </p:nvCxnSpPr>
        <p:spPr>
          <a:xfrm flipV="1">
            <a:off x="4925207" y="3647796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接點: 肘形 660">
            <a:extLst>
              <a:ext uri="{FF2B5EF4-FFF2-40B4-BE49-F238E27FC236}">
                <a16:creationId xmlns:a16="http://schemas.microsoft.com/office/drawing/2014/main" id="{2A566F5A-F950-15BB-C081-D8D8F29123E2}"/>
              </a:ext>
            </a:extLst>
          </p:cNvPr>
          <p:cNvCxnSpPr>
            <a:endCxn id="635" idx="1"/>
          </p:cNvCxnSpPr>
          <p:nvPr/>
        </p:nvCxnSpPr>
        <p:spPr>
          <a:xfrm flipV="1">
            <a:off x="4262833" y="2101747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接點: 肘形 661">
            <a:extLst>
              <a:ext uri="{FF2B5EF4-FFF2-40B4-BE49-F238E27FC236}">
                <a16:creationId xmlns:a16="http://schemas.microsoft.com/office/drawing/2014/main" id="{2C59AD23-F029-7685-12FE-23E11AA2E9A3}"/>
              </a:ext>
            </a:extLst>
          </p:cNvPr>
          <p:cNvCxnSpPr>
            <a:endCxn id="636" idx="1"/>
          </p:cNvCxnSpPr>
          <p:nvPr/>
        </p:nvCxnSpPr>
        <p:spPr>
          <a:xfrm>
            <a:off x="4262833" y="2196574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接點: 肘形 662">
            <a:extLst>
              <a:ext uri="{FF2B5EF4-FFF2-40B4-BE49-F238E27FC236}">
                <a16:creationId xmlns:a16="http://schemas.microsoft.com/office/drawing/2014/main" id="{9CAF7E05-3A59-CCC5-8E83-283547B50617}"/>
              </a:ext>
            </a:extLst>
          </p:cNvPr>
          <p:cNvCxnSpPr/>
          <p:nvPr/>
        </p:nvCxnSpPr>
        <p:spPr>
          <a:xfrm flipV="1">
            <a:off x="4254469" y="2481982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接點: 肘形 663">
            <a:extLst>
              <a:ext uri="{FF2B5EF4-FFF2-40B4-BE49-F238E27FC236}">
                <a16:creationId xmlns:a16="http://schemas.microsoft.com/office/drawing/2014/main" id="{62449AB0-B1B2-7AE1-68FC-059281A5F6F0}"/>
              </a:ext>
            </a:extLst>
          </p:cNvPr>
          <p:cNvCxnSpPr/>
          <p:nvPr/>
        </p:nvCxnSpPr>
        <p:spPr>
          <a:xfrm>
            <a:off x="4254469" y="2576809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接點: 肘形 664">
            <a:extLst>
              <a:ext uri="{FF2B5EF4-FFF2-40B4-BE49-F238E27FC236}">
                <a16:creationId xmlns:a16="http://schemas.microsoft.com/office/drawing/2014/main" id="{CCACD66B-FABD-81F4-AEF9-D9BB78787E25}"/>
              </a:ext>
            </a:extLst>
          </p:cNvPr>
          <p:cNvCxnSpPr/>
          <p:nvPr/>
        </p:nvCxnSpPr>
        <p:spPr>
          <a:xfrm flipV="1">
            <a:off x="4255029" y="2868324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接點: 肘形 665">
            <a:extLst>
              <a:ext uri="{FF2B5EF4-FFF2-40B4-BE49-F238E27FC236}">
                <a16:creationId xmlns:a16="http://schemas.microsoft.com/office/drawing/2014/main" id="{B368462E-9F1F-5EC9-B5CD-7AD7FD89591B}"/>
              </a:ext>
            </a:extLst>
          </p:cNvPr>
          <p:cNvCxnSpPr/>
          <p:nvPr/>
        </p:nvCxnSpPr>
        <p:spPr>
          <a:xfrm>
            <a:off x="4255029" y="2963151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接點: 肘形 666">
            <a:extLst>
              <a:ext uri="{FF2B5EF4-FFF2-40B4-BE49-F238E27FC236}">
                <a16:creationId xmlns:a16="http://schemas.microsoft.com/office/drawing/2014/main" id="{E3A78B94-B09F-2F7A-030B-1C6A05D47152}"/>
              </a:ext>
            </a:extLst>
          </p:cNvPr>
          <p:cNvCxnSpPr/>
          <p:nvPr/>
        </p:nvCxnSpPr>
        <p:spPr>
          <a:xfrm flipV="1">
            <a:off x="4246651" y="3256339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接點: 肘形 667">
            <a:extLst>
              <a:ext uri="{FF2B5EF4-FFF2-40B4-BE49-F238E27FC236}">
                <a16:creationId xmlns:a16="http://schemas.microsoft.com/office/drawing/2014/main" id="{F75DCE7C-F994-1BC7-C7A4-62BFBD1BB250}"/>
              </a:ext>
            </a:extLst>
          </p:cNvPr>
          <p:cNvCxnSpPr/>
          <p:nvPr/>
        </p:nvCxnSpPr>
        <p:spPr>
          <a:xfrm>
            <a:off x="4246651" y="3351166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接點: 肘形 668">
            <a:extLst>
              <a:ext uri="{FF2B5EF4-FFF2-40B4-BE49-F238E27FC236}">
                <a16:creationId xmlns:a16="http://schemas.microsoft.com/office/drawing/2014/main" id="{A6057F1E-691F-8D50-0FCC-DDA77D1F07E5}"/>
              </a:ext>
            </a:extLst>
          </p:cNvPr>
          <p:cNvCxnSpPr/>
          <p:nvPr/>
        </p:nvCxnSpPr>
        <p:spPr>
          <a:xfrm flipV="1">
            <a:off x="4255029" y="3646533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接點: 肘形 669">
            <a:extLst>
              <a:ext uri="{FF2B5EF4-FFF2-40B4-BE49-F238E27FC236}">
                <a16:creationId xmlns:a16="http://schemas.microsoft.com/office/drawing/2014/main" id="{D996E411-F1AA-5AB5-F101-A0A4B8CC6920}"/>
              </a:ext>
            </a:extLst>
          </p:cNvPr>
          <p:cNvCxnSpPr/>
          <p:nvPr/>
        </p:nvCxnSpPr>
        <p:spPr>
          <a:xfrm>
            <a:off x="4255029" y="3741360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接點: 肘形 670">
            <a:extLst>
              <a:ext uri="{FF2B5EF4-FFF2-40B4-BE49-F238E27FC236}">
                <a16:creationId xmlns:a16="http://schemas.microsoft.com/office/drawing/2014/main" id="{3D6479EC-B623-590B-60B8-DB5BD6400CB9}"/>
              </a:ext>
            </a:extLst>
          </p:cNvPr>
          <p:cNvCxnSpPr>
            <a:cxnSpLocks/>
          </p:cNvCxnSpPr>
          <p:nvPr/>
        </p:nvCxnSpPr>
        <p:spPr>
          <a:xfrm flipV="1">
            <a:off x="5502575" y="2307869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接點: 肘形 671">
            <a:extLst>
              <a:ext uri="{FF2B5EF4-FFF2-40B4-BE49-F238E27FC236}">
                <a16:creationId xmlns:a16="http://schemas.microsoft.com/office/drawing/2014/main" id="{0B73AB86-1D1D-857A-F120-00C06B3D1CBA}"/>
              </a:ext>
            </a:extLst>
          </p:cNvPr>
          <p:cNvCxnSpPr>
            <a:cxnSpLocks/>
          </p:cNvCxnSpPr>
          <p:nvPr/>
        </p:nvCxnSpPr>
        <p:spPr>
          <a:xfrm>
            <a:off x="5502575" y="2402696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接點: 肘形 672">
            <a:extLst>
              <a:ext uri="{FF2B5EF4-FFF2-40B4-BE49-F238E27FC236}">
                <a16:creationId xmlns:a16="http://schemas.microsoft.com/office/drawing/2014/main" id="{05843E68-ABA6-5915-A03C-D2226C7D36CD}"/>
              </a:ext>
            </a:extLst>
          </p:cNvPr>
          <p:cNvCxnSpPr/>
          <p:nvPr/>
        </p:nvCxnSpPr>
        <p:spPr>
          <a:xfrm flipV="1">
            <a:off x="5494211" y="2688104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接點: 肘形 673">
            <a:extLst>
              <a:ext uri="{FF2B5EF4-FFF2-40B4-BE49-F238E27FC236}">
                <a16:creationId xmlns:a16="http://schemas.microsoft.com/office/drawing/2014/main" id="{66026B2E-473F-EC3C-96CB-59DFEA212CAF}"/>
              </a:ext>
            </a:extLst>
          </p:cNvPr>
          <p:cNvCxnSpPr/>
          <p:nvPr/>
        </p:nvCxnSpPr>
        <p:spPr>
          <a:xfrm>
            <a:off x="5494211" y="2782931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接點: 肘形 674">
            <a:extLst>
              <a:ext uri="{FF2B5EF4-FFF2-40B4-BE49-F238E27FC236}">
                <a16:creationId xmlns:a16="http://schemas.microsoft.com/office/drawing/2014/main" id="{72494F71-1EC3-4094-960C-65D97AE15B28}"/>
              </a:ext>
            </a:extLst>
          </p:cNvPr>
          <p:cNvCxnSpPr/>
          <p:nvPr/>
        </p:nvCxnSpPr>
        <p:spPr>
          <a:xfrm flipV="1">
            <a:off x="5494771" y="3074446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接點: 肘形 675">
            <a:extLst>
              <a:ext uri="{FF2B5EF4-FFF2-40B4-BE49-F238E27FC236}">
                <a16:creationId xmlns:a16="http://schemas.microsoft.com/office/drawing/2014/main" id="{A0638B6C-9325-2F4E-C51F-23D1A6F80121}"/>
              </a:ext>
            </a:extLst>
          </p:cNvPr>
          <p:cNvCxnSpPr/>
          <p:nvPr/>
        </p:nvCxnSpPr>
        <p:spPr>
          <a:xfrm>
            <a:off x="5494771" y="3169273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接點: 肘形 676">
            <a:extLst>
              <a:ext uri="{FF2B5EF4-FFF2-40B4-BE49-F238E27FC236}">
                <a16:creationId xmlns:a16="http://schemas.microsoft.com/office/drawing/2014/main" id="{C4CFA50C-EFEE-7FF8-77B8-E79C8510FDB4}"/>
              </a:ext>
            </a:extLst>
          </p:cNvPr>
          <p:cNvCxnSpPr/>
          <p:nvPr/>
        </p:nvCxnSpPr>
        <p:spPr>
          <a:xfrm flipV="1">
            <a:off x="5486393" y="3462461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接點: 肘形 677">
            <a:extLst>
              <a:ext uri="{FF2B5EF4-FFF2-40B4-BE49-F238E27FC236}">
                <a16:creationId xmlns:a16="http://schemas.microsoft.com/office/drawing/2014/main" id="{B65A2D8F-9B27-8B1D-B918-E1D4F05D1404}"/>
              </a:ext>
            </a:extLst>
          </p:cNvPr>
          <p:cNvCxnSpPr/>
          <p:nvPr/>
        </p:nvCxnSpPr>
        <p:spPr>
          <a:xfrm>
            <a:off x="5486393" y="3557288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矩形 678">
            <a:extLst>
              <a:ext uri="{FF2B5EF4-FFF2-40B4-BE49-F238E27FC236}">
                <a16:creationId xmlns:a16="http://schemas.microsoft.com/office/drawing/2014/main" id="{D01668C8-1406-6EAB-1CD0-26D331040C0F}"/>
              </a:ext>
            </a:extLst>
          </p:cNvPr>
          <p:cNvSpPr/>
          <p:nvPr/>
        </p:nvSpPr>
        <p:spPr>
          <a:xfrm>
            <a:off x="5786359" y="2003144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0" name="矩形 679">
            <a:extLst>
              <a:ext uri="{FF2B5EF4-FFF2-40B4-BE49-F238E27FC236}">
                <a16:creationId xmlns:a16="http://schemas.microsoft.com/office/drawing/2014/main" id="{454B2833-9DB1-38E4-652F-245D10BABB41}"/>
              </a:ext>
            </a:extLst>
          </p:cNvPr>
          <p:cNvSpPr/>
          <p:nvPr/>
        </p:nvSpPr>
        <p:spPr>
          <a:xfrm>
            <a:off x="5786359" y="2194953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81" name="矩形 680">
            <a:extLst>
              <a:ext uri="{FF2B5EF4-FFF2-40B4-BE49-F238E27FC236}">
                <a16:creationId xmlns:a16="http://schemas.microsoft.com/office/drawing/2014/main" id="{7477C441-8964-CDB5-86B1-CC5A2753D718}"/>
              </a:ext>
            </a:extLst>
          </p:cNvPr>
          <p:cNvSpPr/>
          <p:nvPr/>
        </p:nvSpPr>
        <p:spPr>
          <a:xfrm>
            <a:off x="5786358" y="2395675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82" name="矩形 681">
            <a:extLst>
              <a:ext uri="{FF2B5EF4-FFF2-40B4-BE49-F238E27FC236}">
                <a16:creationId xmlns:a16="http://schemas.microsoft.com/office/drawing/2014/main" id="{0FE4EBB9-964A-387D-1926-5E32524B500A}"/>
              </a:ext>
            </a:extLst>
          </p:cNvPr>
          <p:cNvSpPr/>
          <p:nvPr/>
        </p:nvSpPr>
        <p:spPr>
          <a:xfrm>
            <a:off x="5786358" y="2596397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83" name="矩形 682">
            <a:extLst>
              <a:ext uri="{FF2B5EF4-FFF2-40B4-BE49-F238E27FC236}">
                <a16:creationId xmlns:a16="http://schemas.microsoft.com/office/drawing/2014/main" id="{BD26CEA7-ACA4-FCC7-7EBE-7323CAF308B8}"/>
              </a:ext>
            </a:extLst>
          </p:cNvPr>
          <p:cNvSpPr/>
          <p:nvPr/>
        </p:nvSpPr>
        <p:spPr>
          <a:xfrm>
            <a:off x="5786357" y="2788206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84" name="矩形 683">
            <a:extLst>
              <a:ext uri="{FF2B5EF4-FFF2-40B4-BE49-F238E27FC236}">
                <a16:creationId xmlns:a16="http://schemas.microsoft.com/office/drawing/2014/main" id="{C8547983-47C5-A62A-DD9E-D8DE43FEF75F}"/>
              </a:ext>
            </a:extLst>
          </p:cNvPr>
          <p:cNvSpPr/>
          <p:nvPr/>
        </p:nvSpPr>
        <p:spPr>
          <a:xfrm>
            <a:off x="5786357" y="298892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85" name="矩形 684">
            <a:extLst>
              <a:ext uri="{FF2B5EF4-FFF2-40B4-BE49-F238E27FC236}">
                <a16:creationId xmlns:a16="http://schemas.microsoft.com/office/drawing/2014/main" id="{63AEA153-41D7-4ED0-AD87-A33984AA314E}"/>
              </a:ext>
            </a:extLst>
          </p:cNvPr>
          <p:cNvSpPr/>
          <p:nvPr/>
        </p:nvSpPr>
        <p:spPr>
          <a:xfrm>
            <a:off x="5786357" y="3181425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86" name="矩形 685">
            <a:extLst>
              <a:ext uri="{FF2B5EF4-FFF2-40B4-BE49-F238E27FC236}">
                <a16:creationId xmlns:a16="http://schemas.microsoft.com/office/drawing/2014/main" id="{910E3417-2DFC-807D-D870-2C1D8AA4BB23}"/>
              </a:ext>
            </a:extLst>
          </p:cNvPr>
          <p:cNvSpPr/>
          <p:nvPr/>
        </p:nvSpPr>
        <p:spPr>
          <a:xfrm>
            <a:off x="5786357" y="3365370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87" name="矩形 686">
            <a:extLst>
              <a:ext uri="{FF2B5EF4-FFF2-40B4-BE49-F238E27FC236}">
                <a16:creationId xmlns:a16="http://schemas.microsoft.com/office/drawing/2014/main" id="{7A80DB24-7A57-637F-D18F-0886EC64334A}"/>
              </a:ext>
            </a:extLst>
          </p:cNvPr>
          <p:cNvSpPr/>
          <p:nvPr/>
        </p:nvSpPr>
        <p:spPr>
          <a:xfrm>
            <a:off x="5786357" y="355500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88" name="矩形 687">
            <a:extLst>
              <a:ext uri="{FF2B5EF4-FFF2-40B4-BE49-F238E27FC236}">
                <a16:creationId xmlns:a16="http://schemas.microsoft.com/office/drawing/2014/main" id="{8ED3488F-0D4C-F3E7-8485-B9BD0DBD3512}"/>
              </a:ext>
            </a:extLst>
          </p:cNvPr>
          <p:cNvSpPr/>
          <p:nvPr/>
        </p:nvSpPr>
        <p:spPr>
          <a:xfrm>
            <a:off x="5786357" y="3755729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689" name="等腰三角形 688">
            <a:extLst>
              <a:ext uri="{FF2B5EF4-FFF2-40B4-BE49-F238E27FC236}">
                <a16:creationId xmlns:a16="http://schemas.microsoft.com/office/drawing/2014/main" id="{B469BF07-693C-F146-F44F-93363103DAEC}"/>
              </a:ext>
            </a:extLst>
          </p:cNvPr>
          <p:cNvSpPr/>
          <p:nvPr/>
        </p:nvSpPr>
        <p:spPr>
          <a:xfrm rot="5400000">
            <a:off x="6437029" y="2058342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0" name="文字方塊 689">
            <a:extLst>
              <a:ext uri="{FF2B5EF4-FFF2-40B4-BE49-F238E27FC236}">
                <a16:creationId xmlns:a16="http://schemas.microsoft.com/office/drawing/2014/main" id="{B9AD150A-B3FF-854A-F8D0-BDB8BDD6AB36}"/>
              </a:ext>
            </a:extLst>
          </p:cNvPr>
          <p:cNvSpPr txBox="1"/>
          <p:nvPr/>
        </p:nvSpPr>
        <p:spPr>
          <a:xfrm>
            <a:off x="6388523" y="2080755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91" name="等腰三角形 690">
            <a:extLst>
              <a:ext uri="{FF2B5EF4-FFF2-40B4-BE49-F238E27FC236}">
                <a16:creationId xmlns:a16="http://schemas.microsoft.com/office/drawing/2014/main" id="{D5B9A73F-6DE8-10E9-50EB-6A67109A8098}"/>
              </a:ext>
            </a:extLst>
          </p:cNvPr>
          <p:cNvSpPr/>
          <p:nvPr/>
        </p:nvSpPr>
        <p:spPr>
          <a:xfrm rot="5400000">
            <a:off x="6437029" y="2438865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2" name="文字方塊 691">
            <a:extLst>
              <a:ext uri="{FF2B5EF4-FFF2-40B4-BE49-F238E27FC236}">
                <a16:creationId xmlns:a16="http://schemas.microsoft.com/office/drawing/2014/main" id="{081F741D-57D9-E33C-C0A3-B28B368141C7}"/>
              </a:ext>
            </a:extLst>
          </p:cNvPr>
          <p:cNvSpPr txBox="1"/>
          <p:nvPr/>
        </p:nvSpPr>
        <p:spPr>
          <a:xfrm>
            <a:off x="6388523" y="2461278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93" name="等腰三角形 692">
            <a:extLst>
              <a:ext uri="{FF2B5EF4-FFF2-40B4-BE49-F238E27FC236}">
                <a16:creationId xmlns:a16="http://schemas.microsoft.com/office/drawing/2014/main" id="{BAD14477-6386-1620-F6ED-EA3BBF30A5AD}"/>
              </a:ext>
            </a:extLst>
          </p:cNvPr>
          <p:cNvSpPr/>
          <p:nvPr/>
        </p:nvSpPr>
        <p:spPr>
          <a:xfrm rot="5400000">
            <a:off x="6437029" y="2831354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4" name="文字方塊 693">
            <a:extLst>
              <a:ext uri="{FF2B5EF4-FFF2-40B4-BE49-F238E27FC236}">
                <a16:creationId xmlns:a16="http://schemas.microsoft.com/office/drawing/2014/main" id="{EF83B70B-2E6A-EE2D-41D1-C5730A58DA3B}"/>
              </a:ext>
            </a:extLst>
          </p:cNvPr>
          <p:cNvSpPr txBox="1"/>
          <p:nvPr/>
        </p:nvSpPr>
        <p:spPr>
          <a:xfrm>
            <a:off x="6388523" y="2849307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95" name="等腰三角形 694">
            <a:extLst>
              <a:ext uri="{FF2B5EF4-FFF2-40B4-BE49-F238E27FC236}">
                <a16:creationId xmlns:a16="http://schemas.microsoft.com/office/drawing/2014/main" id="{5C59A3EE-78B2-1B26-905A-9CD15299747E}"/>
              </a:ext>
            </a:extLst>
          </p:cNvPr>
          <p:cNvSpPr/>
          <p:nvPr/>
        </p:nvSpPr>
        <p:spPr>
          <a:xfrm rot="5400000">
            <a:off x="6437029" y="3216318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6" name="文字方塊 695">
            <a:extLst>
              <a:ext uri="{FF2B5EF4-FFF2-40B4-BE49-F238E27FC236}">
                <a16:creationId xmlns:a16="http://schemas.microsoft.com/office/drawing/2014/main" id="{66BA0B5A-DFA4-EA3C-9F72-729E69B49813}"/>
              </a:ext>
            </a:extLst>
          </p:cNvPr>
          <p:cNvSpPr txBox="1"/>
          <p:nvPr/>
        </p:nvSpPr>
        <p:spPr>
          <a:xfrm>
            <a:off x="6388523" y="3240166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sp>
        <p:nvSpPr>
          <p:cNvPr id="697" name="等腰三角形 696">
            <a:extLst>
              <a:ext uri="{FF2B5EF4-FFF2-40B4-BE49-F238E27FC236}">
                <a16:creationId xmlns:a16="http://schemas.microsoft.com/office/drawing/2014/main" id="{68943653-3D71-3E64-F486-527757EB5520}"/>
              </a:ext>
            </a:extLst>
          </p:cNvPr>
          <p:cNvSpPr/>
          <p:nvPr/>
        </p:nvSpPr>
        <p:spPr>
          <a:xfrm rot="5400000">
            <a:off x="6440373" y="3605745"/>
            <a:ext cx="307778" cy="291049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698" name="文字方塊 697">
            <a:extLst>
              <a:ext uri="{FF2B5EF4-FFF2-40B4-BE49-F238E27FC236}">
                <a16:creationId xmlns:a16="http://schemas.microsoft.com/office/drawing/2014/main" id="{B08746F8-B2BF-FAF6-E96D-7CCC73421610}"/>
              </a:ext>
            </a:extLst>
          </p:cNvPr>
          <p:cNvSpPr txBox="1"/>
          <p:nvPr/>
        </p:nvSpPr>
        <p:spPr>
          <a:xfrm>
            <a:off x="6391867" y="3628158"/>
            <a:ext cx="374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&gt;?</a:t>
            </a:r>
            <a:endParaRPr lang="zh-TW" altLang="en-US" sz="1000" dirty="0"/>
          </a:p>
        </p:txBody>
      </p:sp>
      <p:cxnSp>
        <p:nvCxnSpPr>
          <p:cNvPr id="699" name="直線單箭頭接點 698">
            <a:extLst>
              <a:ext uri="{FF2B5EF4-FFF2-40B4-BE49-F238E27FC236}">
                <a16:creationId xmlns:a16="http://schemas.microsoft.com/office/drawing/2014/main" id="{84ED885B-BDF8-A702-88FD-83672B7A7EF8}"/>
              </a:ext>
            </a:extLst>
          </p:cNvPr>
          <p:cNvCxnSpPr>
            <a:cxnSpLocks/>
          </p:cNvCxnSpPr>
          <p:nvPr/>
        </p:nvCxnSpPr>
        <p:spPr>
          <a:xfrm flipV="1">
            <a:off x="6165500" y="2097252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單箭頭接點 699">
            <a:extLst>
              <a:ext uri="{FF2B5EF4-FFF2-40B4-BE49-F238E27FC236}">
                <a16:creationId xmlns:a16="http://schemas.microsoft.com/office/drawing/2014/main" id="{AF52D1E9-96D5-F2D2-08FF-AD2E8BE73FBF}"/>
              </a:ext>
            </a:extLst>
          </p:cNvPr>
          <p:cNvCxnSpPr>
            <a:cxnSpLocks/>
          </p:cNvCxnSpPr>
          <p:nvPr/>
        </p:nvCxnSpPr>
        <p:spPr>
          <a:xfrm flipV="1">
            <a:off x="6169402" y="228906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單箭頭接點 700">
            <a:extLst>
              <a:ext uri="{FF2B5EF4-FFF2-40B4-BE49-F238E27FC236}">
                <a16:creationId xmlns:a16="http://schemas.microsoft.com/office/drawing/2014/main" id="{B616CEC2-AB38-F838-8D74-C0BD45A6B8DE}"/>
              </a:ext>
            </a:extLst>
          </p:cNvPr>
          <p:cNvCxnSpPr>
            <a:cxnSpLocks/>
          </p:cNvCxnSpPr>
          <p:nvPr/>
        </p:nvCxnSpPr>
        <p:spPr>
          <a:xfrm flipV="1">
            <a:off x="6169402" y="248979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線單箭頭接點 701">
            <a:extLst>
              <a:ext uri="{FF2B5EF4-FFF2-40B4-BE49-F238E27FC236}">
                <a16:creationId xmlns:a16="http://schemas.microsoft.com/office/drawing/2014/main" id="{D0FCEA66-A828-EB1C-6E1D-A68662BC3FB8}"/>
              </a:ext>
            </a:extLst>
          </p:cNvPr>
          <p:cNvCxnSpPr>
            <a:cxnSpLocks/>
          </p:cNvCxnSpPr>
          <p:nvPr/>
        </p:nvCxnSpPr>
        <p:spPr>
          <a:xfrm flipV="1">
            <a:off x="6174979" y="266307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單箭頭接點 702">
            <a:extLst>
              <a:ext uri="{FF2B5EF4-FFF2-40B4-BE49-F238E27FC236}">
                <a16:creationId xmlns:a16="http://schemas.microsoft.com/office/drawing/2014/main" id="{F9556113-053C-9B3B-5769-35F45D78B2DB}"/>
              </a:ext>
            </a:extLst>
          </p:cNvPr>
          <p:cNvCxnSpPr>
            <a:cxnSpLocks/>
          </p:cNvCxnSpPr>
          <p:nvPr/>
        </p:nvCxnSpPr>
        <p:spPr>
          <a:xfrm flipV="1">
            <a:off x="6174979" y="2894101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單箭頭接點 703">
            <a:extLst>
              <a:ext uri="{FF2B5EF4-FFF2-40B4-BE49-F238E27FC236}">
                <a16:creationId xmlns:a16="http://schemas.microsoft.com/office/drawing/2014/main" id="{86CE77C2-1E8C-D55C-4BC8-7685D3EBC45B}"/>
              </a:ext>
            </a:extLst>
          </p:cNvPr>
          <p:cNvCxnSpPr>
            <a:cxnSpLocks/>
          </p:cNvCxnSpPr>
          <p:nvPr/>
        </p:nvCxnSpPr>
        <p:spPr>
          <a:xfrm flipV="1">
            <a:off x="6168842" y="3078118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單箭頭接點 704">
            <a:extLst>
              <a:ext uri="{FF2B5EF4-FFF2-40B4-BE49-F238E27FC236}">
                <a16:creationId xmlns:a16="http://schemas.microsoft.com/office/drawing/2014/main" id="{F82C6F27-BC7A-D4F4-AA3C-09E533032C9B}"/>
              </a:ext>
            </a:extLst>
          </p:cNvPr>
          <p:cNvCxnSpPr>
            <a:cxnSpLocks/>
          </p:cNvCxnSpPr>
          <p:nvPr/>
        </p:nvCxnSpPr>
        <p:spPr>
          <a:xfrm flipV="1">
            <a:off x="6175257" y="3275830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單箭頭接點 705">
            <a:extLst>
              <a:ext uri="{FF2B5EF4-FFF2-40B4-BE49-F238E27FC236}">
                <a16:creationId xmlns:a16="http://schemas.microsoft.com/office/drawing/2014/main" id="{6E7ECA33-1804-50E0-B041-E41F14DE6071}"/>
              </a:ext>
            </a:extLst>
          </p:cNvPr>
          <p:cNvCxnSpPr>
            <a:cxnSpLocks/>
          </p:cNvCxnSpPr>
          <p:nvPr/>
        </p:nvCxnSpPr>
        <p:spPr>
          <a:xfrm flipV="1">
            <a:off x="6175257" y="3449906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單箭頭接點 706">
            <a:extLst>
              <a:ext uri="{FF2B5EF4-FFF2-40B4-BE49-F238E27FC236}">
                <a16:creationId xmlns:a16="http://schemas.microsoft.com/office/drawing/2014/main" id="{BF349712-C815-5F86-2369-4DA3A06415A1}"/>
              </a:ext>
            </a:extLst>
          </p:cNvPr>
          <p:cNvCxnSpPr>
            <a:cxnSpLocks/>
          </p:cNvCxnSpPr>
          <p:nvPr/>
        </p:nvCxnSpPr>
        <p:spPr>
          <a:xfrm flipV="1">
            <a:off x="6165500" y="3650567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線單箭頭接點 707">
            <a:extLst>
              <a:ext uri="{FF2B5EF4-FFF2-40B4-BE49-F238E27FC236}">
                <a16:creationId xmlns:a16="http://schemas.microsoft.com/office/drawing/2014/main" id="{A6305049-3C23-8C32-39E2-186FE3823326}"/>
              </a:ext>
            </a:extLst>
          </p:cNvPr>
          <p:cNvCxnSpPr>
            <a:cxnSpLocks/>
          </p:cNvCxnSpPr>
          <p:nvPr/>
        </p:nvCxnSpPr>
        <p:spPr>
          <a:xfrm flipV="1">
            <a:off x="6175257" y="3836123"/>
            <a:ext cx="255918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接點: 肘形 716">
            <a:extLst>
              <a:ext uri="{FF2B5EF4-FFF2-40B4-BE49-F238E27FC236}">
                <a16:creationId xmlns:a16="http://schemas.microsoft.com/office/drawing/2014/main" id="{8DC12804-794D-7B12-AB9C-0A764381E5DD}"/>
              </a:ext>
            </a:extLst>
          </p:cNvPr>
          <p:cNvCxnSpPr/>
          <p:nvPr/>
        </p:nvCxnSpPr>
        <p:spPr>
          <a:xfrm flipV="1">
            <a:off x="6742856" y="2103505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接點: 肘形 717">
            <a:extLst>
              <a:ext uri="{FF2B5EF4-FFF2-40B4-BE49-F238E27FC236}">
                <a16:creationId xmlns:a16="http://schemas.microsoft.com/office/drawing/2014/main" id="{6398902D-9DBF-FD8F-DE78-FF68A6190DBC}"/>
              </a:ext>
            </a:extLst>
          </p:cNvPr>
          <p:cNvCxnSpPr/>
          <p:nvPr/>
        </p:nvCxnSpPr>
        <p:spPr>
          <a:xfrm>
            <a:off x="6742856" y="2198332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接點: 肘形 718">
            <a:extLst>
              <a:ext uri="{FF2B5EF4-FFF2-40B4-BE49-F238E27FC236}">
                <a16:creationId xmlns:a16="http://schemas.microsoft.com/office/drawing/2014/main" id="{CA3ECA73-7168-8683-834F-EFC68F781CC6}"/>
              </a:ext>
            </a:extLst>
          </p:cNvPr>
          <p:cNvCxnSpPr/>
          <p:nvPr/>
        </p:nvCxnSpPr>
        <p:spPr>
          <a:xfrm flipV="1">
            <a:off x="6734492" y="2483740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接點: 肘形 719">
            <a:extLst>
              <a:ext uri="{FF2B5EF4-FFF2-40B4-BE49-F238E27FC236}">
                <a16:creationId xmlns:a16="http://schemas.microsoft.com/office/drawing/2014/main" id="{AF6C40EA-77C6-8BE3-2140-ACA69F82F171}"/>
              </a:ext>
            </a:extLst>
          </p:cNvPr>
          <p:cNvCxnSpPr/>
          <p:nvPr/>
        </p:nvCxnSpPr>
        <p:spPr>
          <a:xfrm>
            <a:off x="6734492" y="2578567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接點: 肘形 720">
            <a:extLst>
              <a:ext uri="{FF2B5EF4-FFF2-40B4-BE49-F238E27FC236}">
                <a16:creationId xmlns:a16="http://schemas.microsoft.com/office/drawing/2014/main" id="{86606782-DE7F-2373-C0CE-485262999807}"/>
              </a:ext>
            </a:extLst>
          </p:cNvPr>
          <p:cNvCxnSpPr/>
          <p:nvPr/>
        </p:nvCxnSpPr>
        <p:spPr>
          <a:xfrm flipV="1">
            <a:off x="6735052" y="2870082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接點: 肘形 721">
            <a:extLst>
              <a:ext uri="{FF2B5EF4-FFF2-40B4-BE49-F238E27FC236}">
                <a16:creationId xmlns:a16="http://schemas.microsoft.com/office/drawing/2014/main" id="{463F2528-8A55-435F-ADAC-613FCBADB6FA}"/>
              </a:ext>
            </a:extLst>
          </p:cNvPr>
          <p:cNvCxnSpPr/>
          <p:nvPr/>
        </p:nvCxnSpPr>
        <p:spPr>
          <a:xfrm>
            <a:off x="6735052" y="2964909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接點: 肘形 722">
            <a:extLst>
              <a:ext uri="{FF2B5EF4-FFF2-40B4-BE49-F238E27FC236}">
                <a16:creationId xmlns:a16="http://schemas.microsoft.com/office/drawing/2014/main" id="{8C23E6BF-0197-F908-BDA5-FADFC61A2F4B}"/>
              </a:ext>
            </a:extLst>
          </p:cNvPr>
          <p:cNvCxnSpPr/>
          <p:nvPr/>
        </p:nvCxnSpPr>
        <p:spPr>
          <a:xfrm flipV="1">
            <a:off x="6726674" y="3258097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接點: 肘形 723">
            <a:extLst>
              <a:ext uri="{FF2B5EF4-FFF2-40B4-BE49-F238E27FC236}">
                <a16:creationId xmlns:a16="http://schemas.microsoft.com/office/drawing/2014/main" id="{06642CCC-68B9-1BC1-317B-6AC3149CB3AB}"/>
              </a:ext>
            </a:extLst>
          </p:cNvPr>
          <p:cNvCxnSpPr/>
          <p:nvPr/>
        </p:nvCxnSpPr>
        <p:spPr>
          <a:xfrm>
            <a:off x="6726674" y="3352924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接點: 肘形 724">
            <a:extLst>
              <a:ext uri="{FF2B5EF4-FFF2-40B4-BE49-F238E27FC236}">
                <a16:creationId xmlns:a16="http://schemas.microsoft.com/office/drawing/2014/main" id="{984BC699-16AC-39D8-E372-701C2933F9B1}"/>
              </a:ext>
            </a:extLst>
          </p:cNvPr>
          <p:cNvCxnSpPr/>
          <p:nvPr/>
        </p:nvCxnSpPr>
        <p:spPr>
          <a:xfrm flipV="1">
            <a:off x="6735052" y="3648291"/>
            <a:ext cx="284628" cy="9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接點: 肘形 725">
            <a:extLst>
              <a:ext uri="{FF2B5EF4-FFF2-40B4-BE49-F238E27FC236}">
                <a16:creationId xmlns:a16="http://schemas.microsoft.com/office/drawing/2014/main" id="{7320F524-DD40-F60F-5FEB-88D4EA094815}"/>
              </a:ext>
            </a:extLst>
          </p:cNvPr>
          <p:cNvCxnSpPr/>
          <p:nvPr/>
        </p:nvCxnSpPr>
        <p:spPr>
          <a:xfrm>
            <a:off x="6735052" y="3743118"/>
            <a:ext cx="284628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矩形 726">
            <a:extLst>
              <a:ext uri="{FF2B5EF4-FFF2-40B4-BE49-F238E27FC236}">
                <a16:creationId xmlns:a16="http://schemas.microsoft.com/office/drawing/2014/main" id="{C5628925-70F8-2407-67C6-22A79DB230B9}"/>
              </a:ext>
            </a:extLst>
          </p:cNvPr>
          <p:cNvSpPr/>
          <p:nvPr/>
        </p:nvSpPr>
        <p:spPr>
          <a:xfrm>
            <a:off x="7033897" y="1995852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28" name="矩形 727">
            <a:extLst>
              <a:ext uri="{FF2B5EF4-FFF2-40B4-BE49-F238E27FC236}">
                <a16:creationId xmlns:a16="http://schemas.microsoft.com/office/drawing/2014/main" id="{659DD55D-0FA4-699A-6FDA-5407D07F56B2}"/>
              </a:ext>
            </a:extLst>
          </p:cNvPr>
          <p:cNvSpPr/>
          <p:nvPr/>
        </p:nvSpPr>
        <p:spPr>
          <a:xfrm>
            <a:off x="7033897" y="2187661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29" name="矩形 728">
            <a:extLst>
              <a:ext uri="{FF2B5EF4-FFF2-40B4-BE49-F238E27FC236}">
                <a16:creationId xmlns:a16="http://schemas.microsoft.com/office/drawing/2014/main" id="{83151FFB-FC49-4153-EEB8-2979C9DF1564}"/>
              </a:ext>
            </a:extLst>
          </p:cNvPr>
          <p:cNvSpPr/>
          <p:nvPr/>
        </p:nvSpPr>
        <p:spPr>
          <a:xfrm>
            <a:off x="7033896" y="2388383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30" name="矩形 729">
            <a:extLst>
              <a:ext uri="{FF2B5EF4-FFF2-40B4-BE49-F238E27FC236}">
                <a16:creationId xmlns:a16="http://schemas.microsoft.com/office/drawing/2014/main" id="{A41B3E94-E0EF-D160-A75F-8C342575E66E}"/>
              </a:ext>
            </a:extLst>
          </p:cNvPr>
          <p:cNvSpPr/>
          <p:nvPr/>
        </p:nvSpPr>
        <p:spPr>
          <a:xfrm>
            <a:off x="7033896" y="2589105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31" name="矩形 730">
            <a:extLst>
              <a:ext uri="{FF2B5EF4-FFF2-40B4-BE49-F238E27FC236}">
                <a16:creationId xmlns:a16="http://schemas.microsoft.com/office/drawing/2014/main" id="{B122B51E-8F48-BAEA-4EB3-F5A79CD7D253}"/>
              </a:ext>
            </a:extLst>
          </p:cNvPr>
          <p:cNvSpPr/>
          <p:nvPr/>
        </p:nvSpPr>
        <p:spPr>
          <a:xfrm>
            <a:off x="7033895" y="2780914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2" name="矩形 731">
            <a:extLst>
              <a:ext uri="{FF2B5EF4-FFF2-40B4-BE49-F238E27FC236}">
                <a16:creationId xmlns:a16="http://schemas.microsoft.com/office/drawing/2014/main" id="{4392AD4D-556E-74E5-F61E-ED1C76DF4FC0}"/>
              </a:ext>
            </a:extLst>
          </p:cNvPr>
          <p:cNvSpPr/>
          <p:nvPr/>
        </p:nvSpPr>
        <p:spPr>
          <a:xfrm>
            <a:off x="7033895" y="2981636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33" name="矩形 732">
            <a:extLst>
              <a:ext uri="{FF2B5EF4-FFF2-40B4-BE49-F238E27FC236}">
                <a16:creationId xmlns:a16="http://schemas.microsoft.com/office/drawing/2014/main" id="{2C9EC7C1-F8CF-C7B0-B869-8139009B6FA2}"/>
              </a:ext>
            </a:extLst>
          </p:cNvPr>
          <p:cNvSpPr/>
          <p:nvPr/>
        </p:nvSpPr>
        <p:spPr>
          <a:xfrm>
            <a:off x="7033895" y="3174133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A179D70C-4791-BF73-6A75-DC85E6F3D204}"/>
              </a:ext>
            </a:extLst>
          </p:cNvPr>
          <p:cNvSpPr/>
          <p:nvPr/>
        </p:nvSpPr>
        <p:spPr>
          <a:xfrm>
            <a:off x="7033895" y="3358078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35" name="矩形 734">
            <a:extLst>
              <a:ext uri="{FF2B5EF4-FFF2-40B4-BE49-F238E27FC236}">
                <a16:creationId xmlns:a16="http://schemas.microsoft.com/office/drawing/2014/main" id="{1621EAA0-95BB-208D-B292-294FA5841CD2}"/>
              </a:ext>
            </a:extLst>
          </p:cNvPr>
          <p:cNvSpPr/>
          <p:nvPr/>
        </p:nvSpPr>
        <p:spPr>
          <a:xfrm>
            <a:off x="7033895" y="3547715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36" name="矩形 735">
            <a:extLst>
              <a:ext uri="{FF2B5EF4-FFF2-40B4-BE49-F238E27FC236}">
                <a16:creationId xmlns:a16="http://schemas.microsoft.com/office/drawing/2014/main" id="{9DF44E87-3AB6-FCEE-519E-B758A604990D}"/>
              </a:ext>
            </a:extLst>
          </p:cNvPr>
          <p:cNvSpPr/>
          <p:nvPr/>
        </p:nvSpPr>
        <p:spPr>
          <a:xfrm>
            <a:off x="7033895" y="374843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737" name="文字方塊 736">
            <a:extLst>
              <a:ext uri="{FF2B5EF4-FFF2-40B4-BE49-F238E27FC236}">
                <a16:creationId xmlns:a16="http://schemas.microsoft.com/office/drawing/2014/main" id="{6655CA6B-C7AF-21D7-46E6-A091A8D1BEBF}"/>
              </a:ext>
            </a:extLst>
          </p:cNvPr>
          <p:cNvSpPr txBox="1"/>
          <p:nvPr/>
        </p:nvSpPr>
        <p:spPr>
          <a:xfrm>
            <a:off x="7529904" y="2780914"/>
            <a:ext cx="36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738" name="矩形 737">
            <a:extLst>
              <a:ext uri="{FF2B5EF4-FFF2-40B4-BE49-F238E27FC236}">
                <a16:creationId xmlns:a16="http://schemas.microsoft.com/office/drawing/2014/main" id="{D985307F-03F2-174A-5878-C26D14A58097}"/>
              </a:ext>
            </a:extLst>
          </p:cNvPr>
          <p:cNvSpPr/>
          <p:nvPr/>
        </p:nvSpPr>
        <p:spPr>
          <a:xfrm>
            <a:off x="7994329" y="1996891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F7FF41A3-180B-120A-228D-0BDCCDE25CD4}"/>
              </a:ext>
            </a:extLst>
          </p:cNvPr>
          <p:cNvSpPr/>
          <p:nvPr/>
        </p:nvSpPr>
        <p:spPr>
          <a:xfrm>
            <a:off x="7994329" y="2188700"/>
            <a:ext cx="374681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40" name="矩形 739">
            <a:extLst>
              <a:ext uri="{FF2B5EF4-FFF2-40B4-BE49-F238E27FC236}">
                <a16:creationId xmlns:a16="http://schemas.microsoft.com/office/drawing/2014/main" id="{3E14E34A-1734-31E1-BFD3-81DAAEEE13F3}"/>
              </a:ext>
            </a:extLst>
          </p:cNvPr>
          <p:cNvSpPr/>
          <p:nvPr/>
        </p:nvSpPr>
        <p:spPr>
          <a:xfrm>
            <a:off x="7994328" y="2389422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41" name="矩形 740">
            <a:extLst>
              <a:ext uri="{FF2B5EF4-FFF2-40B4-BE49-F238E27FC236}">
                <a16:creationId xmlns:a16="http://schemas.microsoft.com/office/drawing/2014/main" id="{162DF6FB-1532-CF55-43E0-9913A69C5AAE}"/>
              </a:ext>
            </a:extLst>
          </p:cNvPr>
          <p:cNvSpPr/>
          <p:nvPr/>
        </p:nvSpPr>
        <p:spPr>
          <a:xfrm>
            <a:off x="7994328" y="2590144"/>
            <a:ext cx="374682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42" name="矩形 741">
            <a:extLst>
              <a:ext uri="{FF2B5EF4-FFF2-40B4-BE49-F238E27FC236}">
                <a16:creationId xmlns:a16="http://schemas.microsoft.com/office/drawing/2014/main" id="{1EA54637-BDEC-1B7B-8161-9D9C3D96F097}"/>
              </a:ext>
            </a:extLst>
          </p:cNvPr>
          <p:cNvSpPr/>
          <p:nvPr/>
        </p:nvSpPr>
        <p:spPr>
          <a:xfrm>
            <a:off x="7994327" y="2781953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43" name="矩形 742">
            <a:extLst>
              <a:ext uri="{FF2B5EF4-FFF2-40B4-BE49-F238E27FC236}">
                <a16:creationId xmlns:a16="http://schemas.microsoft.com/office/drawing/2014/main" id="{C89CCCEC-A9CE-FEA8-966C-8C014B948B9F}"/>
              </a:ext>
            </a:extLst>
          </p:cNvPr>
          <p:cNvSpPr/>
          <p:nvPr/>
        </p:nvSpPr>
        <p:spPr>
          <a:xfrm>
            <a:off x="7994327" y="2982675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44" name="矩形 743">
            <a:extLst>
              <a:ext uri="{FF2B5EF4-FFF2-40B4-BE49-F238E27FC236}">
                <a16:creationId xmlns:a16="http://schemas.microsoft.com/office/drawing/2014/main" id="{2E231EEB-706C-2ABE-C77B-A8E627DFA84A}"/>
              </a:ext>
            </a:extLst>
          </p:cNvPr>
          <p:cNvSpPr/>
          <p:nvPr/>
        </p:nvSpPr>
        <p:spPr>
          <a:xfrm>
            <a:off x="7994327" y="3175172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45" name="矩形 744">
            <a:extLst>
              <a:ext uri="{FF2B5EF4-FFF2-40B4-BE49-F238E27FC236}">
                <a16:creationId xmlns:a16="http://schemas.microsoft.com/office/drawing/2014/main" id="{D8DF3966-FAAA-6B9A-E2CD-499E24D39BE5}"/>
              </a:ext>
            </a:extLst>
          </p:cNvPr>
          <p:cNvSpPr/>
          <p:nvPr/>
        </p:nvSpPr>
        <p:spPr>
          <a:xfrm>
            <a:off x="7994327" y="3359117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46" name="矩形 745">
            <a:extLst>
              <a:ext uri="{FF2B5EF4-FFF2-40B4-BE49-F238E27FC236}">
                <a16:creationId xmlns:a16="http://schemas.microsoft.com/office/drawing/2014/main" id="{39999267-5BFE-AE7E-0B45-D543AF6D05AF}"/>
              </a:ext>
            </a:extLst>
          </p:cNvPr>
          <p:cNvSpPr/>
          <p:nvPr/>
        </p:nvSpPr>
        <p:spPr>
          <a:xfrm>
            <a:off x="7994327" y="3548754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47" name="矩形 746">
            <a:extLst>
              <a:ext uri="{FF2B5EF4-FFF2-40B4-BE49-F238E27FC236}">
                <a16:creationId xmlns:a16="http://schemas.microsoft.com/office/drawing/2014/main" id="{C9658407-B333-CD05-4557-219D8553A3C0}"/>
              </a:ext>
            </a:extLst>
          </p:cNvPr>
          <p:cNvSpPr/>
          <p:nvPr/>
        </p:nvSpPr>
        <p:spPr>
          <a:xfrm>
            <a:off x="7994327" y="3749476"/>
            <a:ext cx="374683" cy="200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216" name="Google Shape;564;p28">
            <a:extLst>
              <a:ext uri="{FF2B5EF4-FFF2-40B4-BE49-F238E27FC236}">
                <a16:creationId xmlns:a16="http://schemas.microsoft.com/office/drawing/2014/main" id="{5DCEEB77-4B59-4ECB-A54B-5858536FA37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Accelerator(Bubble Sort)-Block Diagram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522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BE7C82-DB68-D166-71B6-704DFA9C3B8A}"/>
              </a:ext>
            </a:extLst>
          </p:cNvPr>
          <p:cNvSpPr/>
          <p:nvPr/>
        </p:nvSpPr>
        <p:spPr>
          <a:xfrm>
            <a:off x="1279585" y="2394921"/>
            <a:ext cx="838866" cy="487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arr</a:t>
            </a:r>
            <a:r>
              <a:rPr lang="en-US" altLang="zh-TW" dirty="0"/>
              <a:t> 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CC61C6-76DD-CDD7-BAA1-9AF896C9A7CE}"/>
              </a:ext>
            </a:extLst>
          </p:cNvPr>
          <p:cNvSpPr/>
          <p:nvPr/>
        </p:nvSpPr>
        <p:spPr>
          <a:xfrm>
            <a:off x="1291482" y="3342440"/>
            <a:ext cx="838866" cy="487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arr</a:t>
            </a:r>
            <a:r>
              <a:rPr lang="en-US" altLang="zh-TW" dirty="0"/>
              <a:t> [i+1]</a:t>
            </a:r>
            <a:endParaRPr lang="zh-TW" altLang="en-US" dirty="0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A6888A55-B5E2-F708-8180-D3014E55F75C}"/>
              </a:ext>
            </a:extLst>
          </p:cNvPr>
          <p:cNvSpPr/>
          <p:nvPr/>
        </p:nvSpPr>
        <p:spPr>
          <a:xfrm rot="5400000">
            <a:off x="2338596" y="2554899"/>
            <a:ext cx="1715616" cy="1093193"/>
          </a:xfrm>
          <a:prstGeom prst="triangle">
            <a:avLst>
              <a:gd name="adj" fmla="val 5000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FF4403-C4DF-CD75-97E0-F6CBD1AB0236}"/>
              </a:ext>
            </a:extLst>
          </p:cNvPr>
          <p:cNvSpPr txBox="1"/>
          <p:nvPr/>
        </p:nvSpPr>
        <p:spPr>
          <a:xfrm>
            <a:off x="2592372" y="2947606"/>
            <a:ext cx="1407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Comparator</a:t>
            </a:r>
            <a:endParaRPr lang="zh-TW" altLang="en-US" dirty="0"/>
          </a:p>
        </p:txBody>
      </p:sp>
      <p:sp>
        <p:nvSpPr>
          <p:cNvPr id="29" name="對角線條紋 28">
            <a:extLst>
              <a:ext uri="{FF2B5EF4-FFF2-40B4-BE49-F238E27FC236}">
                <a16:creationId xmlns:a16="http://schemas.microsoft.com/office/drawing/2014/main" id="{60C36C5F-926D-1695-D56B-210A394B54E0}"/>
              </a:ext>
            </a:extLst>
          </p:cNvPr>
          <p:cNvSpPr/>
          <p:nvPr/>
        </p:nvSpPr>
        <p:spPr>
          <a:xfrm rot="18913767">
            <a:off x="3000477" y="1587437"/>
            <a:ext cx="615546" cy="614118"/>
          </a:xfrm>
          <a:prstGeom prst="diagStrip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389335-4CBA-0E60-70A6-75BA6652E9E5}"/>
              </a:ext>
            </a:extLst>
          </p:cNvPr>
          <p:cNvCxnSpPr>
            <a:cxnSpLocks/>
          </p:cNvCxnSpPr>
          <p:nvPr/>
        </p:nvCxnSpPr>
        <p:spPr>
          <a:xfrm flipV="1">
            <a:off x="2118451" y="2617045"/>
            <a:ext cx="531355" cy="7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單箭頭接點 580">
            <a:extLst>
              <a:ext uri="{FF2B5EF4-FFF2-40B4-BE49-F238E27FC236}">
                <a16:creationId xmlns:a16="http://schemas.microsoft.com/office/drawing/2014/main" id="{F374C7DF-F15E-1C7D-0794-F4A2046F290C}"/>
              </a:ext>
            </a:extLst>
          </p:cNvPr>
          <p:cNvCxnSpPr/>
          <p:nvPr/>
        </p:nvCxnSpPr>
        <p:spPr>
          <a:xfrm flipV="1">
            <a:off x="2137036" y="3574856"/>
            <a:ext cx="516115" cy="6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單箭頭接點 632">
            <a:extLst>
              <a:ext uri="{FF2B5EF4-FFF2-40B4-BE49-F238E27FC236}">
                <a16:creationId xmlns:a16="http://schemas.microsoft.com/office/drawing/2014/main" id="{8EAA883A-678C-7235-5689-335C7CDB2D50}"/>
              </a:ext>
            </a:extLst>
          </p:cNvPr>
          <p:cNvCxnSpPr>
            <a:stCxn id="26" idx="1"/>
            <a:endCxn id="29" idx="1"/>
          </p:cNvCxnSpPr>
          <p:nvPr/>
        </p:nvCxnSpPr>
        <p:spPr>
          <a:xfrm flipV="1">
            <a:off x="3196404" y="2220247"/>
            <a:ext cx="1474" cy="45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接點: 肘形 709">
            <a:extLst>
              <a:ext uri="{FF2B5EF4-FFF2-40B4-BE49-F238E27FC236}">
                <a16:creationId xmlns:a16="http://schemas.microsoft.com/office/drawing/2014/main" id="{437E2385-6396-CF83-54E6-6C4814F140B8}"/>
              </a:ext>
            </a:extLst>
          </p:cNvPr>
          <p:cNvCxnSpPr>
            <a:cxnSpLocks/>
            <a:stCxn id="29" idx="2"/>
            <a:endCxn id="2" idx="1"/>
          </p:cNvCxnSpPr>
          <p:nvPr/>
        </p:nvCxnSpPr>
        <p:spPr>
          <a:xfrm rot="10800000" flipV="1">
            <a:off x="1279586" y="1893877"/>
            <a:ext cx="1811291" cy="744547"/>
          </a:xfrm>
          <a:prstGeom prst="bentConnector3">
            <a:avLst>
              <a:gd name="adj1" fmla="val 112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對角線條紋 712">
            <a:extLst>
              <a:ext uri="{FF2B5EF4-FFF2-40B4-BE49-F238E27FC236}">
                <a16:creationId xmlns:a16="http://schemas.microsoft.com/office/drawing/2014/main" id="{B2BEC5D6-B978-1906-C275-00FD07C87701}"/>
              </a:ext>
            </a:extLst>
          </p:cNvPr>
          <p:cNvSpPr/>
          <p:nvPr/>
        </p:nvSpPr>
        <p:spPr>
          <a:xfrm rot="18913767">
            <a:off x="3000478" y="4019055"/>
            <a:ext cx="615546" cy="614118"/>
          </a:xfrm>
          <a:prstGeom prst="diagStrip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15" name="直線單箭頭接點 714">
            <a:extLst>
              <a:ext uri="{FF2B5EF4-FFF2-40B4-BE49-F238E27FC236}">
                <a16:creationId xmlns:a16="http://schemas.microsoft.com/office/drawing/2014/main" id="{5ACC6C3C-C488-146B-58E8-F3B7A48284E4}"/>
              </a:ext>
            </a:extLst>
          </p:cNvPr>
          <p:cNvCxnSpPr>
            <a:cxnSpLocks/>
            <a:stCxn id="26" idx="5"/>
            <a:endCxn id="713" idx="3"/>
          </p:cNvCxnSpPr>
          <p:nvPr/>
        </p:nvCxnSpPr>
        <p:spPr>
          <a:xfrm>
            <a:off x="3196404" y="3530400"/>
            <a:ext cx="4844" cy="46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接點: 肘形 748">
            <a:extLst>
              <a:ext uri="{FF2B5EF4-FFF2-40B4-BE49-F238E27FC236}">
                <a16:creationId xmlns:a16="http://schemas.microsoft.com/office/drawing/2014/main" id="{3B9B982F-7DBC-93ED-F3E1-3D1BD8783EF1}"/>
              </a:ext>
            </a:extLst>
          </p:cNvPr>
          <p:cNvCxnSpPr>
            <a:cxnSpLocks/>
            <a:stCxn id="713" idx="2"/>
            <a:endCxn id="3" idx="1"/>
          </p:cNvCxnSpPr>
          <p:nvPr/>
        </p:nvCxnSpPr>
        <p:spPr>
          <a:xfrm rot="10800000">
            <a:off x="1291483" y="3585944"/>
            <a:ext cx="1799395" cy="739552"/>
          </a:xfrm>
          <a:prstGeom prst="bentConnector3">
            <a:avLst>
              <a:gd name="adj1" fmla="val 112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文字方塊 759">
            <a:extLst>
              <a:ext uri="{FF2B5EF4-FFF2-40B4-BE49-F238E27FC236}">
                <a16:creationId xmlns:a16="http://schemas.microsoft.com/office/drawing/2014/main" id="{5A164DF2-B421-FD43-9433-D4DCBB6054E2}"/>
              </a:ext>
            </a:extLst>
          </p:cNvPr>
          <p:cNvSpPr txBox="1"/>
          <p:nvPr/>
        </p:nvSpPr>
        <p:spPr>
          <a:xfrm>
            <a:off x="3169265" y="2319756"/>
            <a:ext cx="76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less</a:t>
            </a:r>
            <a:endParaRPr lang="zh-TW" altLang="en-US" dirty="0"/>
          </a:p>
        </p:txBody>
      </p:sp>
      <p:sp>
        <p:nvSpPr>
          <p:cNvPr id="761" name="文字方塊 760">
            <a:extLst>
              <a:ext uri="{FF2B5EF4-FFF2-40B4-BE49-F238E27FC236}">
                <a16:creationId xmlns:a16="http://schemas.microsoft.com/office/drawing/2014/main" id="{00487606-6C49-E34D-15C3-17ED74E77B4D}"/>
              </a:ext>
            </a:extLst>
          </p:cNvPr>
          <p:cNvSpPr txBox="1"/>
          <p:nvPr/>
        </p:nvSpPr>
        <p:spPr>
          <a:xfrm>
            <a:off x="3165922" y="3558300"/>
            <a:ext cx="79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large</a:t>
            </a:r>
            <a:endParaRPr lang="zh-TW" altLang="en-US" dirty="0"/>
          </a:p>
        </p:txBody>
      </p:sp>
      <p:sp>
        <p:nvSpPr>
          <p:cNvPr id="762" name="文字方塊 761">
            <a:extLst>
              <a:ext uri="{FF2B5EF4-FFF2-40B4-BE49-F238E27FC236}">
                <a16:creationId xmlns:a16="http://schemas.microsoft.com/office/drawing/2014/main" id="{7E6DAEAA-A71A-0648-BFC7-3161BD6A7F8A}"/>
              </a:ext>
            </a:extLst>
          </p:cNvPr>
          <p:cNvSpPr txBox="1"/>
          <p:nvPr/>
        </p:nvSpPr>
        <p:spPr>
          <a:xfrm>
            <a:off x="3090877" y="1559766"/>
            <a:ext cx="375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63" name="文字方塊 762">
            <a:extLst>
              <a:ext uri="{FF2B5EF4-FFF2-40B4-BE49-F238E27FC236}">
                <a16:creationId xmlns:a16="http://schemas.microsoft.com/office/drawing/2014/main" id="{1616371A-7D4D-EC18-1A59-48205B3736DC}"/>
              </a:ext>
            </a:extLst>
          </p:cNvPr>
          <p:cNvSpPr txBox="1"/>
          <p:nvPr/>
        </p:nvSpPr>
        <p:spPr>
          <a:xfrm>
            <a:off x="3090877" y="1910120"/>
            <a:ext cx="33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4" name="文字方塊 763">
            <a:extLst>
              <a:ext uri="{FF2B5EF4-FFF2-40B4-BE49-F238E27FC236}">
                <a16:creationId xmlns:a16="http://schemas.microsoft.com/office/drawing/2014/main" id="{34560618-DAEE-BC5D-27B5-6689FF7A02A5}"/>
              </a:ext>
            </a:extLst>
          </p:cNvPr>
          <p:cNvSpPr txBox="1"/>
          <p:nvPr/>
        </p:nvSpPr>
        <p:spPr>
          <a:xfrm>
            <a:off x="3093893" y="4007811"/>
            <a:ext cx="375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65" name="文字方塊 764">
            <a:extLst>
              <a:ext uri="{FF2B5EF4-FFF2-40B4-BE49-F238E27FC236}">
                <a16:creationId xmlns:a16="http://schemas.microsoft.com/office/drawing/2014/main" id="{66D4B654-F5CE-C0A1-5E6C-1CEA662EB469}"/>
              </a:ext>
            </a:extLst>
          </p:cNvPr>
          <p:cNvSpPr txBox="1"/>
          <p:nvPr/>
        </p:nvSpPr>
        <p:spPr>
          <a:xfrm>
            <a:off x="3093893" y="4358165"/>
            <a:ext cx="33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772" name="直線接點 771">
            <a:extLst>
              <a:ext uri="{FF2B5EF4-FFF2-40B4-BE49-F238E27FC236}">
                <a16:creationId xmlns:a16="http://schemas.microsoft.com/office/drawing/2014/main" id="{1C955F31-6BFD-DF7B-927A-A51FFA056487}"/>
              </a:ext>
            </a:extLst>
          </p:cNvPr>
          <p:cNvCxnSpPr>
            <a:cxnSpLocks/>
          </p:cNvCxnSpPr>
          <p:nvPr/>
        </p:nvCxnSpPr>
        <p:spPr>
          <a:xfrm flipV="1">
            <a:off x="2409315" y="1186992"/>
            <a:ext cx="0" cy="1444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接點 774">
            <a:extLst>
              <a:ext uri="{FF2B5EF4-FFF2-40B4-BE49-F238E27FC236}">
                <a16:creationId xmlns:a16="http://schemas.microsoft.com/office/drawing/2014/main" id="{3C2EA350-B12F-73F8-CB4F-8A5B417740C1}"/>
              </a:ext>
            </a:extLst>
          </p:cNvPr>
          <p:cNvCxnSpPr/>
          <p:nvPr/>
        </p:nvCxnSpPr>
        <p:spPr>
          <a:xfrm>
            <a:off x="2409315" y="1186992"/>
            <a:ext cx="12177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接點 776">
            <a:extLst>
              <a:ext uri="{FF2B5EF4-FFF2-40B4-BE49-F238E27FC236}">
                <a16:creationId xmlns:a16="http://schemas.microsoft.com/office/drawing/2014/main" id="{C24DAEEB-4C8E-DE8D-B6CB-FE0081C00FC1}"/>
              </a:ext>
            </a:extLst>
          </p:cNvPr>
          <p:cNvCxnSpPr>
            <a:cxnSpLocks/>
          </p:cNvCxnSpPr>
          <p:nvPr/>
        </p:nvCxnSpPr>
        <p:spPr>
          <a:xfrm>
            <a:off x="3627028" y="1186992"/>
            <a:ext cx="0" cy="535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單箭頭接點 778">
            <a:extLst>
              <a:ext uri="{FF2B5EF4-FFF2-40B4-BE49-F238E27FC236}">
                <a16:creationId xmlns:a16="http://schemas.microsoft.com/office/drawing/2014/main" id="{91739499-DED0-A808-2AA8-6E25E2DC63C5}"/>
              </a:ext>
            </a:extLst>
          </p:cNvPr>
          <p:cNvCxnSpPr/>
          <p:nvPr/>
        </p:nvCxnSpPr>
        <p:spPr>
          <a:xfrm flipH="1">
            <a:off x="3305873" y="1722250"/>
            <a:ext cx="3211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橢圓 781">
            <a:extLst>
              <a:ext uri="{FF2B5EF4-FFF2-40B4-BE49-F238E27FC236}">
                <a16:creationId xmlns:a16="http://schemas.microsoft.com/office/drawing/2014/main" id="{811378BC-AD17-25EA-9D44-CD9FCDA7498E}"/>
              </a:ext>
            </a:extLst>
          </p:cNvPr>
          <p:cNvSpPr/>
          <p:nvPr/>
        </p:nvSpPr>
        <p:spPr>
          <a:xfrm>
            <a:off x="2393110" y="25927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9" name="直線接點 788">
            <a:extLst>
              <a:ext uri="{FF2B5EF4-FFF2-40B4-BE49-F238E27FC236}">
                <a16:creationId xmlns:a16="http://schemas.microsoft.com/office/drawing/2014/main" id="{3EF9BE0E-BAF0-84D5-2BE5-4C36892ED8B2}"/>
              </a:ext>
            </a:extLst>
          </p:cNvPr>
          <p:cNvCxnSpPr>
            <a:cxnSpLocks/>
          </p:cNvCxnSpPr>
          <p:nvPr/>
        </p:nvCxnSpPr>
        <p:spPr>
          <a:xfrm>
            <a:off x="3627028" y="1186992"/>
            <a:ext cx="535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線接點 790">
            <a:extLst>
              <a:ext uri="{FF2B5EF4-FFF2-40B4-BE49-F238E27FC236}">
                <a16:creationId xmlns:a16="http://schemas.microsoft.com/office/drawing/2014/main" id="{EB78DA34-B60F-9DCA-55AD-A674DB2825C0}"/>
              </a:ext>
            </a:extLst>
          </p:cNvPr>
          <p:cNvCxnSpPr/>
          <p:nvPr/>
        </p:nvCxnSpPr>
        <p:spPr>
          <a:xfrm>
            <a:off x="4162287" y="1186992"/>
            <a:ext cx="0" cy="2974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直線單箭頭接點 792">
            <a:extLst>
              <a:ext uri="{FF2B5EF4-FFF2-40B4-BE49-F238E27FC236}">
                <a16:creationId xmlns:a16="http://schemas.microsoft.com/office/drawing/2014/main" id="{AF7C76B1-E3F9-5D30-D9D5-7D5801DE37A4}"/>
              </a:ext>
            </a:extLst>
          </p:cNvPr>
          <p:cNvCxnSpPr>
            <a:cxnSpLocks/>
          </p:cNvCxnSpPr>
          <p:nvPr/>
        </p:nvCxnSpPr>
        <p:spPr>
          <a:xfrm flipH="1">
            <a:off x="3309875" y="4161699"/>
            <a:ext cx="8524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接點 798">
            <a:extLst>
              <a:ext uri="{FF2B5EF4-FFF2-40B4-BE49-F238E27FC236}">
                <a16:creationId xmlns:a16="http://schemas.microsoft.com/office/drawing/2014/main" id="{9A289C05-DAEC-A181-A6FF-D608F1E11338}"/>
              </a:ext>
            </a:extLst>
          </p:cNvPr>
          <p:cNvCxnSpPr>
            <a:cxnSpLocks/>
          </p:cNvCxnSpPr>
          <p:nvPr/>
        </p:nvCxnSpPr>
        <p:spPr>
          <a:xfrm>
            <a:off x="2409315" y="5027472"/>
            <a:ext cx="143181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線單箭頭接點 803">
            <a:extLst>
              <a:ext uri="{FF2B5EF4-FFF2-40B4-BE49-F238E27FC236}">
                <a16:creationId xmlns:a16="http://schemas.microsoft.com/office/drawing/2014/main" id="{0CDC09CB-3A01-99EC-F59C-75C315C61C8B}"/>
              </a:ext>
            </a:extLst>
          </p:cNvPr>
          <p:cNvCxnSpPr>
            <a:cxnSpLocks/>
          </p:cNvCxnSpPr>
          <p:nvPr/>
        </p:nvCxnSpPr>
        <p:spPr>
          <a:xfrm flipH="1">
            <a:off x="3305873" y="4512053"/>
            <a:ext cx="53525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線單箭頭接點 811">
            <a:extLst>
              <a:ext uri="{FF2B5EF4-FFF2-40B4-BE49-F238E27FC236}">
                <a16:creationId xmlns:a16="http://schemas.microsoft.com/office/drawing/2014/main" id="{6B4AE81B-221D-704B-2895-A44638BF2B07}"/>
              </a:ext>
            </a:extLst>
          </p:cNvPr>
          <p:cNvCxnSpPr>
            <a:cxnSpLocks/>
          </p:cNvCxnSpPr>
          <p:nvPr/>
        </p:nvCxnSpPr>
        <p:spPr>
          <a:xfrm flipH="1">
            <a:off x="3296035" y="2084601"/>
            <a:ext cx="54509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564;p28">
            <a:extLst>
              <a:ext uri="{FF2B5EF4-FFF2-40B4-BE49-F238E27FC236}">
                <a16:creationId xmlns:a16="http://schemas.microsoft.com/office/drawing/2014/main" id="{EDAED6D5-E97E-4984-8269-FC36478045BF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Accelerator(Bubble Sort)-Block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4FE0D39-BB6C-E7B0-6AA3-18E32C9BF147}"/>
                  </a:ext>
                </a:extLst>
              </p:cNvPr>
              <p:cNvSpPr txBox="1"/>
              <p:nvPr/>
            </p:nvSpPr>
            <p:spPr>
              <a:xfrm>
                <a:off x="4571214" y="1569082"/>
                <a:ext cx="3464455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比較器能夠輸出 </a:t>
                </a:r>
                <a:r>
                  <a:rPr lang="en-US" altLang="zh-TW" dirty="0"/>
                  <a:t>&gt;</a:t>
                </a:r>
                <a:r>
                  <a:rPr lang="zh-TW" altLang="en-US" dirty="0"/>
                  <a:t> 或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兩種訊號，能利用此特性通過</a:t>
                </a:r>
                <a:r>
                  <a:rPr lang="en-US" altLang="zh-TW" dirty="0"/>
                  <a:t>mux</a:t>
                </a:r>
                <a:r>
                  <a:rPr lang="zh-TW" altLang="en-US" dirty="0"/>
                  <a:t>選擇</a:t>
                </a:r>
                <a:r>
                  <a:rPr lang="en-US" altLang="zh-TW" dirty="0" err="1"/>
                  <a:t>arr</a:t>
                </a:r>
                <a:r>
                  <a:rPr lang="en-US" altLang="zh-TW" dirty="0"/>
                  <a:t>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與</a:t>
                </a:r>
                <a:r>
                  <a:rPr lang="en-US" altLang="zh-TW" dirty="0" err="1"/>
                  <a:t>arr</a:t>
                </a:r>
                <a:r>
                  <a:rPr lang="en-US" altLang="zh-TW" dirty="0"/>
                  <a:t>[i+1]</a:t>
                </a:r>
                <a:r>
                  <a:rPr lang="zh-TW" altLang="en-US" dirty="0"/>
                  <a:t>下一個</a:t>
                </a:r>
                <a:r>
                  <a:rPr lang="en-US" altLang="zh-TW" dirty="0" err="1"/>
                  <a:t>clk</a:t>
                </a:r>
                <a:r>
                  <a:rPr lang="zh-TW" altLang="en-US" dirty="0"/>
                  <a:t>的值。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在軟體演算法中，</a:t>
                </a:r>
                <a:r>
                  <a:rPr lang="en-US" altLang="zh-TW" dirty="0"/>
                  <a:t>bubble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sort</a:t>
                </a:r>
                <a:r>
                  <a:rPr lang="zh-TW" altLang="en-US" dirty="0"/>
                  <a:t>通常需要</a:t>
                </a:r>
                <a:r>
                  <a:rPr lang="en-US" altLang="zh-TW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時間複雜度來進行運算，利用硬體能平行運算的特性，只需要</a:t>
                </a:r>
                <a:r>
                  <a:rPr lang="en-US" altLang="zh-TW" dirty="0"/>
                  <a:t>O(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就能做完排序。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以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筆資料的排序為例，共需要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個比較器，每次比較完一組資料都會由比較器決定要不要交換，經過比較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次後就能正確排序。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4FE0D39-BB6C-E7B0-6AA3-18E32C9BF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14" y="1569082"/>
                <a:ext cx="3464455" cy="2893100"/>
              </a:xfrm>
              <a:prstGeom prst="rect">
                <a:avLst/>
              </a:prstGeom>
              <a:blipFill>
                <a:blip r:embed="rId3"/>
                <a:stretch>
                  <a:fillRect l="-352" t="-421" r="-1408" b="-10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3" name="橢圓 782">
            <a:extLst>
              <a:ext uri="{FF2B5EF4-FFF2-40B4-BE49-F238E27FC236}">
                <a16:creationId xmlns:a16="http://schemas.microsoft.com/office/drawing/2014/main" id="{17C69829-43F8-7AF5-4B1D-5F4BFAB37A41}"/>
              </a:ext>
            </a:extLst>
          </p:cNvPr>
          <p:cNvSpPr/>
          <p:nvPr/>
        </p:nvSpPr>
        <p:spPr>
          <a:xfrm>
            <a:off x="3602866" y="11673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7" name="直線接點 796">
            <a:extLst>
              <a:ext uri="{FF2B5EF4-FFF2-40B4-BE49-F238E27FC236}">
                <a16:creationId xmlns:a16="http://schemas.microsoft.com/office/drawing/2014/main" id="{87AC6E9B-27B2-C543-4879-321719737BBD}"/>
              </a:ext>
            </a:extLst>
          </p:cNvPr>
          <p:cNvCxnSpPr>
            <a:cxnSpLocks/>
          </p:cNvCxnSpPr>
          <p:nvPr/>
        </p:nvCxnSpPr>
        <p:spPr>
          <a:xfrm>
            <a:off x="2415969" y="3581244"/>
            <a:ext cx="0" cy="14462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橢圓 786">
            <a:extLst>
              <a:ext uri="{FF2B5EF4-FFF2-40B4-BE49-F238E27FC236}">
                <a16:creationId xmlns:a16="http://schemas.microsoft.com/office/drawing/2014/main" id="{D464262E-E91C-BB0F-7807-FCD209DACF9C}"/>
              </a:ext>
            </a:extLst>
          </p:cNvPr>
          <p:cNvSpPr/>
          <p:nvPr/>
        </p:nvSpPr>
        <p:spPr>
          <a:xfrm>
            <a:off x="2389223" y="35609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4" name="直線接點 813">
            <a:extLst>
              <a:ext uri="{FF2B5EF4-FFF2-40B4-BE49-F238E27FC236}">
                <a16:creationId xmlns:a16="http://schemas.microsoft.com/office/drawing/2014/main" id="{497396B9-3323-E7D1-B23A-F50DC0A62FBA}"/>
              </a:ext>
            </a:extLst>
          </p:cNvPr>
          <p:cNvCxnSpPr>
            <a:cxnSpLocks/>
          </p:cNvCxnSpPr>
          <p:nvPr/>
        </p:nvCxnSpPr>
        <p:spPr>
          <a:xfrm>
            <a:off x="3841132" y="2084601"/>
            <a:ext cx="0" cy="2942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橢圓 785">
            <a:extLst>
              <a:ext uri="{FF2B5EF4-FFF2-40B4-BE49-F238E27FC236}">
                <a16:creationId xmlns:a16="http://schemas.microsoft.com/office/drawing/2014/main" id="{B243AB29-49AE-4462-959A-037DB07312F5}"/>
              </a:ext>
            </a:extLst>
          </p:cNvPr>
          <p:cNvSpPr/>
          <p:nvPr/>
        </p:nvSpPr>
        <p:spPr>
          <a:xfrm>
            <a:off x="3818272" y="4483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07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892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Accelerator(Bubble Sort)-Simulation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29920D-E6E3-4F95-A08D-C53B309F0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" y="2416177"/>
            <a:ext cx="7821637" cy="1805409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4CC42A3-0DFE-4E4B-B8F1-B0067968E139}"/>
              </a:ext>
            </a:extLst>
          </p:cNvPr>
          <p:cNvCxnSpPr>
            <a:cxnSpLocks/>
          </p:cNvCxnSpPr>
          <p:nvPr/>
        </p:nvCxnSpPr>
        <p:spPr>
          <a:xfrm flipV="1">
            <a:off x="4424289" y="2089052"/>
            <a:ext cx="0" cy="2138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C3FF219-017B-4104-BC4C-9A2874D93756}"/>
              </a:ext>
            </a:extLst>
          </p:cNvPr>
          <p:cNvCxnSpPr>
            <a:cxnSpLocks/>
          </p:cNvCxnSpPr>
          <p:nvPr/>
        </p:nvCxnSpPr>
        <p:spPr>
          <a:xfrm flipV="1">
            <a:off x="6285913" y="2082018"/>
            <a:ext cx="0" cy="2138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EFBD6F-72DF-424D-8072-C2B74125B16B}"/>
              </a:ext>
            </a:extLst>
          </p:cNvPr>
          <p:cNvSpPr txBox="1"/>
          <p:nvPr/>
        </p:nvSpPr>
        <p:spPr>
          <a:xfrm>
            <a:off x="4024179" y="17162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開始排序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3616C9-C34C-4BFF-9C59-F373ACCA5620}"/>
              </a:ext>
            </a:extLst>
          </p:cNvPr>
          <p:cNvSpPr txBox="1"/>
          <p:nvPr/>
        </p:nvSpPr>
        <p:spPr>
          <a:xfrm>
            <a:off x="5885803" y="17162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結束排序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E7B5FD-8B83-4446-BF3A-B4A26DF08ABC}"/>
              </a:ext>
            </a:extLst>
          </p:cNvPr>
          <p:cNvSpPr/>
          <p:nvPr/>
        </p:nvSpPr>
        <p:spPr>
          <a:xfrm>
            <a:off x="2081595" y="2571750"/>
            <a:ext cx="2251252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2FC596-0A1C-43ED-B5BD-82B9247A766F}"/>
              </a:ext>
            </a:extLst>
          </p:cNvPr>
          <p:cNvSpPr/>
          <p:nvPr/>
        </p:nvSpPr>
        <p:spPr>
          <a:xfrm>
            <a:off x="6285912" y="3533739"/>
            <a:ext cx="2196905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D6EB94B6-6E61-4EE8-83C6-1C4E8081B5FA}"/>
              </a:ext>
            </a:extLst>
          </p:cNvPr>
          <p:cNvSpPr/>
          <p:nvPr/>
        </p:nvSpPr>
        <p:spPr>
          <a:xfrm rot="5400000">
            <a:off x="5314992" y="2450858"/>
            <a:ext cx="79671" cy="1862135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004946-35C8-4F43-9705-C7CBE85ABCCC}"/>
              </a:ext>
            </a:extLst>
          </p:cNvPr>
          <p:cNvSpPr txBox="1"/>
          <p:nvPr/>
        </p:nvSpPr>
        <p:spPr>
          <a:xfrm>
            <a:off x="5083992" y="3088049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10 cycle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2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Accelerator-Summary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67EC6CB-E97D-47BC-96D2-1B813245BAA9}"/>
              </a:ext>
            </a:extLst>
          </p:cNvPr>
          <p:cNvSpPr txBox="1"/>
          <p:nvPr/>
        </p:nvSpPr>
        <p:spPr>
          <a:xfrm>
            <a:off x="762609" y="1078173"/>
            <a:ext cx="76187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illustration</a:t>
            </a:r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因為只有使用一個</a:t>
            </a:r>
            <a:r>
              <a:rPr lang="en-US" altLang="zh-TW" dirty="0"/>
              <a:t>DMA</a:t>
            </a:r>
            <a:r>
              <a:rPr lang="zh-TW" altLang="en-US" dirty="0"/>
              <a:t>，所以不同</a:t>
            </a:r>
            <a:r>
              <a:rPr lang="en-US" altLang="zh-TW" dirty="0"/>
              <a:t>workload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並不會同時送到</a:t>
            </a:r>
            <a:r>
              <a:rPr lang="en-US" altLang="zh-TW" dirty="0"/>
              <a:t>accelerator</a:t>
            </a:r>
            <a:r>
              <a:rPr lang="zh-TW" altLang="en-US" dirty="0"/>
              <a:t>，故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 err="1"/>
              <a:t>woadlod</a:t>
            </a:r>
            <a:r>
              <a:rPr lang="zh-TW" altLang="en-US" dirty="0"/>
              <a:t>不會</a:t>
            </a:r>
            <a:r>
              <a:rPr lang="en-US" altLang="zh-TW" dirty="0"/>
              <a:t>concurrency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因為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 err="1"/>
              <a:t>woadload</a:t>
            </a:r>
            <a:r>
              <a:rPr lang="zh-TW" altLang="en-US" dirty="0"/>
              <a:t>不會</a:t>
            </a:r>
            <a:r>
              <a:rPr lang="en-US" altLang="zh-TW" dirty="0"/>
              <a:t>concurrency</a:t>
            </a:r>
            <a:r>
              <a:rPr lang="zh-TW" altLang="en-US" dirty="0"/>
              <a:t>，所以在</a:t>
            </a:r>
            <a:r>
              <a:rPr lang="en-US" altLang="zh-TW" dirty="0">
                <a:solidFill>
                  <a:srgbClr val="FF0000"/>
                </a:solidFill>
              </a:rPr>
              <a:t>Output FIFO</a:t>
            </a:r>
            <a:r>
              <a:rPr lang="zh-TW" altLang="en-US" dirty="0">
                <a:solidFill>
                  <a:srgbClr val="FF0000"/>
                </a:solidFill>
              </a:rPr>
              <a:t>可以共用一套</a:t>
            </a:r>
            <a:r>
              <a:rPr lang="zh-TW" altLang="en-US" dirty="0"/>
              <a:t>，節省</a:t>
            </a:r>
            <a:r>
              <a:rPr lang="en-US" altLang="zh-TW" dirty="0"/>
              <a:t>Area</a:t>
            </a:r>
            <a:r>
              <a:rPr lang="zh-TW" altLang="en-US" dirty="0"/>
              <a:t>開銷。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</a:t>
            </a:r>
            <a:r>
              <a:rPr lang="zh-TW" altLang="en-US" dirty="0"/>
              <a:t>與</a:t>
            </a:r>
            <a:r>
              <a:rPr lang="en-US" altLang="zh-TW" dirty="0" err="1"/>
              <a:t>Matmul</a:t>
            </a:r>
            <a:r>
              <a:rPr lang="zh-TW" altLang="en-US" dirty="0"/>
              <a:t>的運算都會使用乘法器與加法器，故設計</a:t>
            </a:r>
            <a:r>
              <a:rPr lang="en-US" altLang="zh-TW" dirty="0"/>
              <a:t>Fir</a:t>
            </a:r>
            <a:r>
              <a:rPr lang="zh-TW" altLang="en-US" dirty="0"/>
              <a:t>與</a:t>
            </a:r>
            <a:r>
              <a:rPr lang="en-US" altLang="zh-TW" dirty="0" err="1"/>
              <a:t>Matmul</a:t>
            </a:r>
            <a:r>
              <a:rPr lang="zh-TW" altLang="en-US" dirty="0"/>
              <a:t>共用一套</a:t>
            </a:r>
            <a:r>
              <a:rPr lang="en-US" altLang="zh-TW" dirty="0"/>
              <a:t>Add tree</a:t>
            </a:r>
            <a:r>
              <a:rPr lang="zh-TW" altLang="en-US" dirty="0"/>
              <a:t>硬體。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因為</a:t>
            </a:r>
            <a:r>
              <a:rPr lang="en-US" altLang="zh-TW" dirty="0"/>
              <a:t>Quick</a:t>
            </a:r>
            <a:r>
              <a:rPr lang="zh-TW" altLang="en-US" dirty="0"/>
              <a:t> </a:t>
            </a:r>
            <a:r>
              <a:rPr lang="en-US" altLang="zh-TW" dirty="0"/>
              <a:t>Sort</a:t>
            </a:r>
            <a:r>
              <a:rPr lang="zh-TW" altLang="en-US" dirty="0"/>
              <a:t>在軟體上比較適用，所以選擇使用</a:t>
            </a:r>
            <a:r>
              <a:rPr lang="en-US" altLang="zh-TW" dirty="0"/>
              <a:t>Bubble Sort</a:t>
            </a:r>
            <a:r>
              <a:rPr lang="zh-TW" altLang="en-US" dirty="0"/>
              <a:t>演算法來實現。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r>
              <a:rPr lang="en-US" altLang="zh-TW" u="sng" dirty="0"/>
              <a:t>Summary (Performance </a:t>
            </a:r>
            <a:r>
              <a:rPr lang="en-US" altLang="zh-TW" u="sng" dirty="0" err="1"/>
              <a:t>ap_start</a:t>
            </a:r>
            <a:r>
              <a:rPr lang="en-US" altLang="zh-TW" u="sng" dirty="0"/>
              <a:t> -&gt; </a:t>
            </a:r>
            <a:r>
              <a:rPr lang="en-US" altLang="zh-TW" u="sng" dirty="0" err="1"/>
              <a:t>ap_idle</a:t>
            </a:r>
            <a:r>
              <a:rPr lang="en-US" altLang="zh-TW" u="sng" dirty="0"/>
              <a:t>)</a:t>
            </a:r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 </a:t>
            </a:r>
            <a:r>
              <a:rPr lang="zh-TW" altLang="en-US" dirty="0"/>
              <a:t> 總共花費</a:t>
            </a:r>
            <a:r>
              <a:rPr lang="en-US" altLang="zh-TW" dirty="0">
                <a:solidFill>
                  <a:srgbClr val="FF0000"/>
                </a:solidFill>
              </a:rPr>
              <a:t>145cycle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MatMul</a:t>
            </a:r>
            <a:r>
              <a:rPr lang="zh-TW" altLang="en-US" dirty="0"/>
              <a:t>  總共花費</a:t>
            </a:r>
            <a:r>
              <a:rPr lang="en-US" altLang="zh-TW" dirty="0">
                <a:solidFill>
                  <a:srgbClr val="FF0000"/>
                </a:solidFill>
              </a:rPr>
              <a:t>53cycle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</a:t>
            </a:r>
            <a:r>
              <a:rPr lang="zh-TW" altLang="en-US" dirty="0"/>
              <a:t>  總共花費</a:t>
            </a:r>
            <a:r>
              <a:rPr lang="en-US" altLang="zh-TW" dirty="0">
                <a:solidFill>
                  <a:srgbClr val="FF0000"/>
                </a:solidFill>
              </a:rPr>
              <a:t>36cycle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r>
              <a:rPr lang="en-US" altLang="zh-TW" u="sng" dirty="0"/>
              <a:t>Summary (Area)</a:t>
            </a:r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</a:t>
            </a:r>
            <a:r>
              <a:rPr lang="zh-TW" altLang="en-US" dirty="0"/>
              <a:t>與</a:t>
            </a:r>
            <a:r>
              <a:rPr lang="en-US" altLang="zh-TW" dirty="0" err="1"/>
              <a:t>Matmul</a:t>
            </a:r>
            <a:r>
              <a:rPr lang="zh-TW" altLang="en-US" dirty="0"/>
              <a:t>共用</a:t>
            </a:r>
            <a:r>
              <a:rPr lang="en-US" altLang="zh-TW" dirty="0">
                <a:solidFill>
                  <a:srgbClr val="FF0000"/>
                </a:solidFill>
              </a:rPr>
              <a:t>11</a:t>
            </a:r>
            <a:r>
              <a:rPr lang="zh-TW" altLang="en-US" dirty="0">
                <a:solidFill>
                  <a:srgbClr val="FF0000"/>
                </a:solidFill>
              </a:rPr>
              <a:t>乘法器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zh-TW" altLang="en-US" dirty="0">
                <a:solidFill>
                  <a:srgbClr val="FF0000"/>
                </a:solidFill>
              </a:rPr>
              <a:t>個加法器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</a:t>
            </a:r>
            <a:r>
              <a:rPr lang="zh-TW" altLang="en-US" dirty="0"/>
              <a:t>使用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個比較器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08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4" y="2204163"/>
            <a:ext cx="4174343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All Workload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61654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F80ABD-44DA-42F9-AB58-20CCF477A799}"/>
              </a:ext>
            </a:extLst>
          </p:cNvPr>
          <p:cNvSpPr/>
          <p:nvPr/>
        </p:nvSpPr>
        <p:spPr>
          <a:xfrm>
            <a:off x="887102" y="1197648"/>
            <a:ext cx="607328" cy="1299834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CPU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269921-E46A-4DE1-9E23-786F68AC1966}"/>
              </a:ext>
            </a:extLst>
          </p:cNvPr>
          <p:cNvSpPr/>
          <p:nvPr/>
        </p:nvSpPr>
        <p:spPr>
          <a:xfrm>
            <a:off x="2993404" y="3330054"/>
            <a:ext cx="787025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buffer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ECF4C-E23D-4F31-A1AC-3EE307048A39}"/>
              </a:ext>
            </a:extLst>
          </p:cNvPr>
          <p:cNvSpPr/>
          <p:nvPr/>
        </p:nvSpPr>
        <p:spPr>
          <a:xfrm>
            <a:off x="2230273" y="1197648"/>
            <a:ext cx="607328" cy="1299834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WB Dec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CF2AA2-DB53-4076-ACB1-247C74C8FF0D}"/>
              </a:ext>
            </a:extLst>
          </p:cNvPr>
          <p:cNvSpPr/>
          <p:nvPr/>
        </p:nvSpPr>
        <p:spPr>
          <a:xfrm>
            <a:off x="4149484" y="3330054"/>
            <a:ext cx="92748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8AF43-E8C1-4349-8F9D-7D7F8FC2D06E}"/>
              </a:ext>
            </a:extLst>
          </p:cNvPr>
          <p:cNvSpPr/>
          <p:nvPr/>
        </p:nvSpPr>
        <p:spPr>
          <a:xfrm>
            <a:off x="4481105" y="1438787"/>
            <a:ext cx="757451" cy="945077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Arbiter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A4CD5B-18F6-4BB6-9569-F2C5BFA9E76F}"/>
              </a:ext>
            </a:extLst>
          </p:cNvPr>
          <p:cNvSpPr/>
          <p:nvPr/>
        </p:nvSpPr>
        <p:spPr>
          <a:xfrm>
            <a:off x="2993404" y="4275394"/>
            <a:ext cx="208356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u1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(Output data)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76506D-52CF-411B-A3F0-A4CF18CE69B8}"/>
              </a:ext>
            </a:extLst>
          </p:cNvPr>
          <p:cNvSpPr/>
          <p:nvPr/>
        </p:nvSpPr>
        <p:spPr>
          <a:xfrm>
            <a:off x="887102" y="3330054"/>
            <a:ext cx="1646835" cy="1525370"/>
          </a:xfrm>
          <a:prstGeom prst="rect">
            <a:avLst/>
          </a:prstGeom>
          <a:solidFill>
            <a:srgbClr val="A3E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Uart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C7C4123-23CA-4995-AAD1-C4D7C8E1E3F8}"/>
              </a:ext>
            </a:extLst>
          </p:cNvPr>
          <p:cNvGrpSpPr/>
          <p:nvPr/>
        </p:nvGrpSpPr>
        <p:grpSpPr>
          <a:xfrm>
            <a:off x="6935508" y="1197648"/>
            <a:ext cx="1983470" cy="1299834"/>
            <a:chOff x="6355312" y="1421073"/>
            <a:chExt cx="1983470" cy="129983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239275E-E8CE-477F-9F4C-ACE6A6ECA5C6}"/>
                </a:ext>
              </a:extLst>
            </p:cNvPr>
            <p:cNvSpPr/>
            <p:nvPr/>
          </p:nvSpPr>
          <p:spPr>
            <a:xfrm>
              <a:off x="6355312" y="1421073"/>
              <a:ext cx="1983470" cy="1299834"/>
            </a:xfrm>
            <a:prstGeom prst="rect">
              <a:avLst/>
            </a:prstGeom>
            <a:solidFill>
              <a:srgbClr val="A3E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3441718-2649-47F4-9957-7EC3C60CE5D1}"/>
                </a:ext>
              </a:extLst>
            </p:cNvPr>
            <p:cNvSpPr txBox="1"/>
            <p:nvPr/>
          </p:nvSpPr>
          <p:spPr>
            <a:xfrm>
              <a:off x="6842808" y="1478795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Accelerator</a:t>
              </a:r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232702-61A1-450F-8336-772C41804BD5}"/>
                </a:ext>
              </a:extLst>
            </p:cNvPr>
            <p:cNvSpPr/>
            <p:nvPr/>
          </p:nvSpPr>
          <p:spPr>
            <a:xfrm>
              <a:off x="6792610" y="1820666"/>
              <a:ext cx="1190761" cy="307777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Fir&amp;Mutmul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86F875D-8C4F-441B-AE6B-222FC9DDB05E}"/>
                </a:ext>
              </a:extLst>
            </p:cNvPr>
            <p:cNvSpPr/>
            <p:nvPr/>
          </p:nvSpPr>
          <p:spPr>
            <a:xfrm>
              <a:off x="6792610" y="2245034"/>
              <a:ext cx="1190761" cy="307777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Sort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C5440723-1C35-4F26-BD18-47509A93360A}"/>
              </a:ext>
            </a:extLst>
          </p:cNvPr>
          <p:cNvSpPr/>
          <p:nvPr/>
        </p:nvSpPr>
        <p:spPr>
          <a:xfrm>
            <a:off x="5686728" y="4275394"/>
            <a:ext cx="208356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u0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(Instruction &amp; Input data)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F5CD4D-A5FB-4B85-8A3E-3A37385CF859}"/>
              </a:ext>
            </a:extLst>
          </p:cNvPr>
          <p:cNvSpPr/>
          <p:nvPr/>
        </p:nvSpPr>
        <p:spPr>
          <a:xfrm>
            <a:off x="5861029" y="1197648"/>
            <a:ext cx="757451" cy="1186215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DMA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箭號: 上-下雙向 28">
            <a:extLst>
              <a:ext uri="{FF2B5EF4-FFF2-40B4-BE49-F238E27FC236}">
                <a16:creationId xmlns:a16="http://schemas.microsoft.com/office/drawing/2014/main" id="{183B0D66-459E-4CF1-951D-F6FA4B55455A}"/>
              </a:ext>
            </a:extLst>
          </p:cNvPr>
          <p:cNvSpPr/>
          <p:nvPr/>
        </p:nvSpPr>
        <p:spPr>
          <a:xfrm>
            <a:off x="4572000" y="3910084"/>
            <a:ext cx="81887" cy="36531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上-下雙向 29">
            <a:extLst>
              <a:ext uri="{FF2B5EF4-FFF2-40B4-BE49-F238E27FC236}">
                <a16:creationId xmlns:a16="http://schemas.microsoft.com/office/drawing/2014/main" id="{447209D8-E687-4FC9-9E07-3FD29073D080}"/>
              </a:ext>
            </a:extLst>
          </p:cNvPr>
          <p:cNvSpPr/>
          <p:nvPr/>
        </p:nvSpPr>
        <p:spPr>
          <a:xfrm>
            <a:off x="6048597" y="3910084"/>
            <a:ext cx="81887" cy="36531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2470D710-1991-4DD1-AACA-A966986F6ABD}"/>
              </a:ext>
            </a:extLst>
          </p:cNvPr>
          <p:cNvSpPr/>
          <p:nvPr/>
        </p:nvSpPr>
        <p:spPr>
          <a:xfrm rot="10800000">
            <a:off x="3794768" y="3568890"/>
            <a:ext cx="327546" cy="1091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上-下雙向 37">
            <a:extLst>
              <a:ext uri="{FF2B5EF4-FFF2-40B4-BE49-F238E27FC236}">
                <a16:creationId xmlns:a16="http://schemas.microsoft.com/office/drawing/2014/main" id="{C3697ED7-5CA4-4893-91F2-34D85F9CA688}"/>
              </a:ext>
            </a:extLst>
          </p:cNvPr>
          <p:cNvSpPr/>
          <p:nvPr/>
        </p:nvSpPr>
        <p:spPr>
          <a:xfrm rot="5400000">
            <a:off x="4312069" y="-169976"/>
            <a:ext cx="79674" cy="29717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上-下雙向 38">
            <a:extLst>
              <a:ext uri="{FF2B5EF4-FFF2-40B4-BE49-F238E27FC236}">
                <a16:creationId xmlns:a16="http://schemas.microsoft.com/office/drawing/2014/main" id="{93E51C55-31EA-4E62-8A28-345A5F081D6F}"/>
              </a:ext>
            </a:extLst>
          </p:cNvPr>
          <p:cNvSpPr/>
          <p:nvPr/>
        </p:nvSpPr>
        <p:spPr>
          <a:xfrm rot="5400000">
            <a:off x="1837290" y="1420466"/>
            <a:ext cx="65041" cy="7209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上-下雙向 39">
            <a:extLst>
              <a:ext uri="{FF2B5EF4-FFF2-40B4-BE49-F238E27FC236}">
                <a16:creationId xmlns:a16="http://schemas.microsoft.com/office/drawing/2014/main" id="{BBD03A28-5875-4EAE-BCF7-D6F89EE4C1B8}"/>
              </a:ext>
            </a:extLst>
          </p:cNvPr>
          <p:cNvSpPr/>
          <p:nvPr/>
        </p:nvSpPr>
        <p:spPr>
          <a:xfrm rot="10800000">
            <a:off x="2358178" y="2527505"/>
            <a:ext cx="91594" cy="7957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90A8D846-A4FC-4860-B06F-77FF77117A63}"/>
              </a:ext>
            </a:extLst>
          </p:cNvPr>
          <p:cNvSpPr/>
          <p:nvPr/>
        </p:nvSpPr>
        <p:spPr>
          <a:xfrm rot="10800000">
            <a:off x="5277934" y="1604567"/>
            <a:ext cx="571242" cy="61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53C4C1F-3A90-46BD-8155-2198D36AB8F5}"/>
              </a:ext>
            </a:extLst>
          </p:cNvPr>
          <p:cNvCxnSpPr/>
          <p:nvPr/>
        </p:nvCxnSpPr>
        <p:spPr>
          <a:xfrm>
            <a:off x="5266542" y="1759936"/>
            <a:ext cx="5712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330B757A-5EFD-44E7-ADE3-6C055EC61F80}"/>
              </a:ext>
            </a:extLst>
          </p:cNvPr>
          <p:cNvSpPr/>
          <p:nvPr/>
        </p:nvSpPr>
        <p:spPr>
          <a:xfrm rot="10800000">
            <a:off x="6649238" y="1488059"/>
            <a:ext cx="264488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2DDD45C7-0DC8-4C4F-96A6-93C34EDA61CA}"/>
              </a:ext>
            </a:extLst>
          </p:cNvPr>
          <p:cNvSpPr/>
          <p:nvPr/>
        </p:nvSpPr>
        <p:spPr>
          <a:xfrm>
            <a:off x="6647313" y="1978824"/>
            <a:ext cx="264488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425FB6F9-87A7-47C0-8642-7C771C2E9C7C}"/>
              </a:ext>
            </a:extLst>
          </p:cNvPr>
          <p:cNvSpPr/>
          <p:nvPr/>
        </p:nvSpPr>
        <p:spPr>
          <a:xfrm>
            <a:off x="2862544" y="1590217"/>
            <a:ext cx="1590964" cy="61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B7B0941-7AD1-42B9-B70C-2C6E1815742A}"/>
              </a:ext>
            </a:extLst>
          </p:cNvPr>
          <p:cNvCxnSpPr>
            <a:cxnSpLocks/>
          </p:cNvCxnSpPr>
          <p:nvPr/>
        </p:nvCxnSpPr>
        <p:spPr>
          <a:xfrm flipH="1">
            <a:off x="2838291" y="1749224"/>
            <a:ext cx="1639470" cy="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B335EFC7-FC3A-4ACA-9E37-EFBBE3273EEB}"/>
              </a:ext>
            </a:extLst>
          </p:cNvPr>
          <p:cNvSpPr/>
          <p:nvPr/>
        </p:nvSpPr>
        <p:spPr>
          <a:xfrm rot="5400000">
            <a:off x="4292104" y="2807750"/>
            <a:ext cx="939367" cy="915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111E802-70D7-46A7-BC14-2306ED7C9D8D}"/>
              </a:ext>
            </a:extLst>
          </p:cNvPr>
          <p:cNvSpPr/>
          <p:nvPr/>
        </p:nvSpPr>
        <p:spPr>
          <a:xfrm>
            <a:off x="4954137" y="2383863"/>
            <a:ext cx="45719" cy="5800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8492A1-2DB4-4440-A906-929FA4247849}"/>
              </a:ext>
            </a:extLst>
          </p:cNvPr>
          <p:cNvSpPr/>
          <p:nvPr/>
        </p:nvSpPr>
        <p:spPr>
          <a:xfrm>
            <a:off x="4954137" y="2923323"/>
            <a:ext cx="1176347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箭號: 向右 58">
            <a:extLst>
              <a:ext uri="{FF2B5EF4-FFF2-40B4-BE49-F238E27FC236}">
                <a16:creationId xmlns:a16="http://schemas.microsoft.com/office/drawing/2014/main" id="{2B4643FF-87FA-4987-82D7-FA26BBD833D3}"/>
              </a:ext>
            </a:extLst>
          </p:cNvPr>
          <p:cNvSpPr/>
          <p:nvPr/>
        </p:nvSpPr>
        <p:spPr>
          <a:xfrm rot="5400000">
            <a:off x="5944820" y="3107139"/>
            <a:ext cx="327546" cy="81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52179686-2F2D-4BD1-A69A-57C47DB1C44A}"/>
              </a:ext>
            </a:extLst>
          </p:cNvPr>
          <p:cNvSpPr/>
          <p:nvPr/>
        </p:nvSpPr>
        <p:spPr>
          <a:xfrm rot="16200000">
            <a:off x="5908461" y="2834098"/>
            <a:ext cx="909795" cy="4571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037BD35-3669-4DD6-804C-FA5296C913A3}"/>
              </a:ext>
            </a:extLst>
          </p:cNvPr>
          <p:cNvSpPr/>
          <p:nvPr/>
        </p:nvSpPr>
        <p:spPr>
          <a:xfrm>
            <a:off x="6504536" y="2383863"/>
            <a:ext cx="45719" cy="74829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E0CD4C42-DD25-4A63-803A-F968097F5051}"/>
              </a:ext>
            </a:extLst>
          </p:cNvPr>
          <p:cNvSpPr/>
          <p:nvPr/>
        </p:nvSpPr>
        <p:spPr>
          <a:xfrm>
            <a:off x="5186149" y="3091219"/>
            <a:ext cx="1364107" cy="4571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4F98252-33B3-4C5C-9ABB-00320BBDAF0C}"/>
              </a:ext>
            </a:extLst>
          </p:cNvPr>
          <p:cNvSpPr/>
          <p:nvPr/>
        </p:nvSpPr>
        <p:spPr>
          <a:xfrm>
            <a:off x="5192837" y="3091219"/>
            <a:ext cx="45719" cy="5800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箭號: 向右 64">
            <a:extLst>
              <a:ext uri="{FF2B5EF4-FFF2-40B4-BE49-F238E27FC236}">
                <a16:creationId xmlns:a16="http://schemas.microsoft.com/office/drawing/2014/main" id="{85242FEA-300D-4ED0-847C-46058551C2D8}"/>
              </a:ext>
            </a:extLst>
          </p:cNvPr>
          <p:cNvSpPr/>
          <p:nvPr/>
        </p:nvSpPr>
        <p:spPr>
          <a:xfrm rot="10800000">
            <a:off x="5079233" y="3607732"/>
            <a:ext cx="159323" cy="8398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C3E8DC3-E989-4BEF-A2D7-583067C5B04E}"/>
              </a:ext>
            </a:extLst>
          </p:cNvPr>
          <p:cNvSpPr txBox="1"/>
          <p:nvPr/>
        </p:nvSpPr>
        <p:spPr>
          <a:xfrm>
            <a:off x="1608370" y="147718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D9E4CD7-6D8D-432D-9767-4EEF250125D1}"/>
              </a:ext>
            </a:extLst>
          </p:cNvPr>
          <p:cNvSpPr txBox="1"/>
          <p:nvPr/>
        </p:nvSpPr>
        <p:spPr>
          <a:xfrm>
            <a:off x="3010725" y="1027110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 (</a:t>
            </a:r>
            <a:r>
              <a:rPr lang="en-US" altLang="zh-TW" sz="1000" dirty="0" err="1"/>
              <a:t>MMIO_cfg</a:t>
            </a:r>
            <a:r>
              <a:rPr lang="en-US" altLang="zh-TW" sz="1000" dirty="0"/>
              <a:t>/</a:t>
            </a:r>
            <a:r>
              <a:rPr lang="en-US" altLang="zh-TW" sz="1000" dirty="0" err="1"/>
              <a:t>addr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0B2AB86-096A-4330-9E9D-00CFF1E7ACC5}"/>
              </a:ext>
            </a:extLst>
          </p:cNvPr>
          <p:cNvSpPr txBox="1"/>
          <p:nvPr/>
        </p:nvSpPr>
        <p:spPr>
          <a:xfrm>
            <a:off x="2837601" y="1383035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Write/Read Request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C088CAD-F576-4B3B-AF15-78CD403F4A3D}"/>
              </a:ext>
            </a:extLst>
          </p:cNvPr>
          <p:cNvSpPr txBox="1"/>
          <p:nvPr/>
        </p:nvSpPr>
        <p:spPr>
          <a:xfrm>
            <a:off x="5212352" y="1379956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W/R Req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9D5F858-FDCD-4982-B0BE-8CE4F0172738}"/>
              </a:ext>
            </a:extLst>
          </p:cNvPr>
          <p:cNvSpPr txBox="1"/>
          <p:nvPr/>
        </p:nvSpPr>
        <p:spPr>
          <a:xfrm>
            <a:off x="2981752" y="1756493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Ack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41873AD-865A-453F-A1A7-B36303408030}"/>
              </a:ext>
            </a:extLst>
          </p:cNvPr>
          <p:cNvSpPr txBox="1"/>
          <p:nvPr/>
        </p:nvSpPr>
        <p:spPr>
          <a:xfrm>
            <a:off x="5329219" y="1784688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Ack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DA1A7D2-9412-425C-9087-34B6A6A17498}"/>
              </a:ext>
            </a:extLst>
          </p:cNvPr>
          <p:cNvSpPr txBox="1"/>
          <p:nvPr/>
        </p:nvSpPr>
        <p:spPr>
          <a:xfrm>
            <a:off x="1966723" y="279065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D7CACD4-589E-4413-B9D9-5C1DCD40BB18}"/>
              </a:ext>
            </a:extLst>
          </p:cNvPr>
          <p:cNvSpPr txBox="1"/>
          <p:nvPr/>
        </p:nvSpPr>
        <p:spPr>
          <a:xfrm>
            <a:off x="4629795" y="4000915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W/R</a:t>
            </a:r>
            <a:endParaRPr lang="zh-TW" altLang="en-US" sz="10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6653343-3AC5-4BA1-8D60-D0EE58FEEED0}"/>
              </a:ext>
            </a:extLst>
          </p:cNvPr>
          <p:cNvSpPr txBox="1"/>
          <p:nvPr/>
        </p:nvSpPr>
        <p:spPr>
          <a:xfrm>
            <a:off x="6183746" y="401921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W/R</a:t>
            </a:r>
            <a:endParaRPr lang="zh-TW" altLang="en-US" sz="1000" dirty="0"/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0AE49E0B-D308-4E67-AF0D-479DC0861108}"/>
              </a:ext>
            </a:extLst>
          </p:cNvPr>
          <p:cNvSpPr/>
          <p:nvPr/>
        </p:nvSpPr>
        <p:spPr>
          <a:xfrm rot="10800000">
            <a:off x="2859675" y="2265639"/>
            <a:ext cx="528581" cy="7215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0DABB47-E8AF-4954-A5C0-D2D55F1D7052}"/>
              </a:ext>
            </a:extLst>
          </p:cNvPr>
          <p:cNvSpPr/>
          <p:nvPr/>
        </p:nvSpPr>
        <p:spPr>
          <a:xfrm flipH="1">
            <a:off x="3344390" y="2283108"/>
            <a:ext cx="45929" cy="10234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6682F47-6333-4A32-880C-782756C74D50}"/>
              </a:ext>
            </a:extLst>
          </p:cNvPr>
          <p:cNvSpPr/>
          <p:nvPr/>
        </p:nvSpPr>
        <p:spPr>
          <a:xfrm>
            <a:off x="3349195" y="2653139"/>
            <a:ext cx="2409352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08DCF00-71FB-4109-A425-E76CCB6C04E5}"/>
              </a:ext>
            </a:extLst>
          </p:cNvPr>
          <p:cNvSpPr/>
          <p:nvPr/>
        </p:nvSpPr>
        <p:spPr>
          <a:xfrm>
            <a:off x="5625798" y="3338700"/>
            <a:ext cx="92748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F0A62B7-F078-4160-8F7F-3E2A0F589FD2}"/>
              </a:ext>
            </a:extLst>
          </p:cNvPr>
          <p:cNvSpPr/>
          <p:nvPr/>
        </p:nvSpPr>
        <p:spPr>
          <a:xfrm>
            <a:off x="5715873" y="2662926"/>
            <a:ext cx="45719" cy="6631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DE638AC-5CE7-4FC4-8630-E4AF3E9B2225}"/>
              </a:ext>
            </a:extLst>
          </p:cNvPr>
          <p:cNvSpPr txBox="1"/>
          <p:nvPr/>
        </p:nvSpPr>
        <p:spPr>
          <a:xfrm>
            <a:off x="2864501" y="204468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7030A0"/>
                </a:solidFill>
              </a:rPr>
              <a:t>R </a:t>
            </a:r>
            <a:r>
              <a:rPr lang="en-US" altLang="zh-TW" sz="1000" dirty="0" err="1">
                <a:solidFill>
                  <a:srgbClr val="7030A0"/>
                </a:solidFill>
              </a:rPr>
              <a:t>data+Ack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256819A-DE45-4B78-8469-3E44A1A6E036}"/>
              </a:ext>
            </a:extLst>
          </p:cNvPr>
          <p:cNvSpPr txBox="1"/>
          <p:nvPr/>
        </p:nvSpPr>
        <p:spPr>
          <a:xfrm>
            <a:off x="6550600" y="2911158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92D050"/>
                </a:solidFill>
              </a:rPr>
              <a:t>AXI Stream</a:t>
            </a:r>
            <a:endParaRPr lang="zh-TW" altLang="en-US" sz="1000" dirty="0">
              <a:solidFill>
                <a:srgbClr val="92D05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45BB3BD-6F2B-470D-8479-A9DB3A2DA56F}"/>
              </a:ext>
            </a:extLst>
          </p:cNvPr>
          <p:cNvSpPr txBox="1"/>
          <p:nvPr/>
        </p:nvSpPr>
        <p:spPr>
          <a:xfrm>
            <a:off x="4040293" y="295390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W/R Req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2919B7FB-737A-48EF-B58D-CA51B8808FA9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3412812" y="2238226"/>
            <a:ext cx="1395193" cy="741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7D60FC8-BF71-4E94-B27B-543397ACA5DC}"/>
              </a:ext>
            </a:extLst>
          </p:cNvPr>
          <p:cNvSpPr txBox="1"/>
          <p:nvPr/>
        </p:nvSpPr>
        <p:spPr>
          <a:xfrm>
            <a:off x="3809555" y="200272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Full_n</a:t>
            </a:r>
            <a:endParaRPr lang="zh-TW" altLang="en-US" sz="1000" dirty="0"/>
          </a:p>
        </p:txBody>
      </p:sp>
      <p:sp>
        <p:nvSpPr>
          <p:cNvPr id="60" name="Google Shape;564;p28">
            <a:extLst>
              <a:ext uri="{FF2B5EF4-FFF2-40B4-BE49-F238E27FC236}">
                <a16:creationId xmlns:a16="http://schemas.microsoft.com/office/drawing/2014/main" id="{E6F00CFA-9851-4964-A26F-9ABAADFCD744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DMA &amp; Pipeline Bram (Team8)-Function</a:t>
            </a:r>
          </a:p>
        </p:txBody>
      </p:sp>
    </p:spTree>
    <p:extLst>
      <p:ext uri="{BB962C8B-B14F-4D97-AF65-F5344CB8AC3E}">
        <p14:creationId xmlns:p14="http://schemas.microsoft.com/office/powerpoint/2010/main" val="191470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title" idx="2"/>
          </p:nvPr>
        </p:nvSpPr>
        <p:spPr>
          <a:xfrm>
            <a:off x="1505400" y="132501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5" name="Google Shape;575;p29"/>
          <p:cNvSpPr txBox="1">
            <a:spLocks noGrp="1"/>
          </p:cNvSpPr>
          <p:nvPr>
            <p:ph type="title" idx="3"/>
          </p:nvPr>
        </p:nvSpPr>
        <p:spPr>
          <a:xfrm>
            <a:off x="1505400" y="294075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6" name="Google Shape;576;p29"/>
          <p:cNvSpPr txBox="1">
            <a:spLocks noGrp="1"/>
          </p:cNvSpPr>
          <p:nvPr>
            <p:ph type="title" idx="4"/>
          </p:nvPr>
        </p:nvSpPr>
        <p:spPr>
          <a:xfrm>
            <a:off x="4204675" y="132501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7" name="Google Shape;577;p29"/>
          <p:cNvSpPr txBox="1">
            <a:spLocks noGrp="1"/>
          </p:cNvSpPr>
          <p:nvPr>
            <p:ph type="title" idx="5"/>
          </p:nvPr>
        </p:nvSpPr>
        <p:spPr>
          <a:xfrm>
            <a:off x="4204675" y="294075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78" name="Google Shape;578;p29"/>
          <p:cNvSpPr txBox="1">
            <a:spLocks noGrp="1"/>
          </p:cNvSpPr>
          <p:nvPr>
            <p:ph type="title" idx="6"/>
          </p:nvPr>
        </p:nvSpPr>
        <p:spPr>
          <a:xfrm>
            <a:off x="6903950" y="132501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9" name="Google Shape;579;p29"/>
          <p:cNvSpPr txBox="1">
            <a:spLocks noGrp="1"/>
          </p:cNvSpPr>
          <p:nvPr>
            <p:ph type="title" idx="7"/>
          </p:nvPr>
        </p:nvSpPr>
        <p:spPr>
          <a:xfrm>
            <a:off x="6903950" y="294075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0" name="Google Shape;580;p29"/>
          <p:cNvSpPr txBox="1">
            <a:spLocks noGrp="1"/>
          </p:cNvSpPr>
          <p:nvPr>
            <p:ph type="subTitle" idx="1"/>
          </p:nvPr>
        </p:nvSpPr>
        <p:spPr>
          <a:xfrm>
            <a:off x="720000" y="1844763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Block Diagram</a:t>
            </a:r>
            <a:endParaRPr dirty="0"/>
          </a:p>
        </p:txBody>
      </p:sp>
      <p:sp>
        <p:nvSpPr>
          <p:cNvPr id="581" name="Google Shape;581;p29"/>
          <p:cNvSpPr txBox="1">
            <a:spLocks noGrp="1"/>
          </p:cNvSpPr>
          <p:nvPr>
            <p:ph type="subTitle" idx="8"/>
          </p:nvPr>
        </p:nvSpPr>
        <p:spPr>
          <a:xfrm>
            <a:off x="3472670" y="18447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Accelerator</a:t>
            </a:r>
            <a:endParaRPr dirty="0"/>
          </a:p>
        </p:txBody>
      </p:sp>
      <p:sp>
        <p:nvSpPr>
          <p:cNvPr id="583" name="Google Shape;583;p29"/>
          <p:cNvSpPr txBox="1">
            <a:spLocks noGrp="1"/>
          </p:cNvSpPr>
          <p:nvPr>
            <p:ph type="subTitle" idx="13"/>
          </p:nvPr>
        </p:nvSpPr>
        <p:spPr>
          <a:xfrm>
            <a:off x="72000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Uart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85" name="Google Shape;585;p29"/>
          <p:cNvSpPr txBox="1">
            <a:spLocks noGrp="1"/>
          </p:cNvSpPr>
          <p:nvPr>
            <p:ph type="subTitle" idx="15"/>
          </p:nvPr>
        </p:nvSpPr>
        <p:spPr>
          <a:xfrm>
            <a:off x="6118550" y="3460425"/>
            <a:ext cx="23055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Work partition</a:t>
            </a:r>
          </a:p>
        </p:txBody>
      </p:sp>
      <p:sp>
        <p:nvSpPr>
          <p:cNvPr id="17" name="Google Shape;581;p29">
            <a:extLst>
              <a:ext uri="{FF2B5EF4-FFF2-40B4-BE49-F238E27FC236}">
                <a16:creationId xmlns:a16="http://schemas.microsoft.com/office/drawing/2014/main" id="{AA7B8075-EF5C-4228-A3C2-9274E34EE205}"/>
              </a:ext>
            </a:extLst>
          </p:cNvPr>
          <p:cNvSpPr txBox="1">
            <a:spLocks/>
          </p:cNvSpPr>
          <p:nvPr/>
        </p:nvSpPr>
        <p:spPr>
          <a:xfrm>
            <a:off x="5998364" y="1980018"/>
            <a:ext cx="2658355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All Workload </a:t>
            </a:r>
          </a:p>
          <a:p>
            <a:pPr marL="0" indent="0"/>
            <a:r>
              <a:rPr lang="en-US" dirty="0"/>
              <a:t>Analysis &amp; Observation</a:t>
            </a:r>
          </a:p>
        </p:txBody>
      </p:sp>
      <p:sp>
        <p:nvSpPr>
          <p:cNvPr id="21" name="Google Shape;581;p29">
            <a:extLst>
              <a:ext uri="{FF2B5EF4-FFF2-40B4-BE49-F238E27FC236}">
                <a16:creationId xmlns:a16="http://schemas.microsoft.com/office/drawing/2014/main" id="{0D37BCCC-FCA0-409E-9F8D-BFE95348A842}"/>
              </a:ext>
            </a:extLst>
          </p:cNvPr>
          <p:cNvSpPr txBox="1">
            <a:spLocks/>
          </p:cNvSpPr>
          <p:nvPr/>
        </p:nvSpPr>
        <p:spPr>
          <a:xfrm>
            <a:off x="3296242" y="3513452"/>
            <a:ext cx="2658355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 err="1"/>
              <a:t>Uart</a:t>
            </a:r>
            <a:endParaRPr lang="en-US" dirty="0"/>
          </a:p>
          <a:p>
            <a:pPr marL="0" indent="0"/>
            <a:r>
              <a:rPr lang="en-US" dirty="0"/>
              <a:t>Analysis &amp; Observation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Firmware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56BB2B-0958-421D-A7D9-2DA07B751CFE}"/>
              </a:ext>
            </a:extLst>
          </p:cNvPr>
          <p:cNvSpPr txBox="1"/>
          <p:nvPr/>
        </p:nvSpPr>
        <p:spPr>
          <a:xfrm>
            <a:off x="720000" y="987700"/>
            <a:ext cx="76187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Memory Map Design</a:t>
            </a:r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Bram u0: 3800_0000~3800_6FFF (Instruction &amp; Input Data)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Bram u1: 3800_7000~3800_7FFF (Output Data)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MMIO_DMA_cfg</a:t>
            </a:r>
            <a:r>
              <a:rPr lang="en-US" altLang="zh-TW" dirty="0"/>
              <a:t>: 3000_8000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MMIO_DMA_Addr</a:t>
            </a:r>
            <a:r>
              <a:rPr lang="en-US" altLang="zh-TW" dirty="0"/>
              <a:t>: 3000_8004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Reg_rx_data</a:t>
            </a:r>
            <a:r>
              <a:rPr lang="en-US" altLang="zh-TW" dirty="0"/>
              <a:t>: 31000_0000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Reg_tx_data</a:t>
            </a:r>
            <a:r>
              <a:rPr lang="en-US" altLang="zh-TW" dirty="0"/>
              <a:t>: 31000_0004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Reg_uart_stat</a:t>
            </a:r>
            <a:r>
              <a:rPr lang="en-US" altLang="zh-TW" dirty="0"/>
              <a:t>: 31000_0008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u="sng" dirty="0"/>
              <a:t>DMA Configuration Reg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DMA_cfg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DMA_addr</a:t>
            </a:r>
            <a:endParaRPr lang="en-US" altLang="zh-TW" dirty="0"/>
          </a:p>
          <a:p>
            <a:endParaRPr lang="en-US" altLang="zh-TW" u="sng" dirty="0"/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0F5C9DF-6D93-492B-8086-5A2816EC50AA}"/>
              </a:ext>
            </a:extLst>
          </p:cNvPr>
          <p:cNvGrpSpPr/>
          <p:nvPr/>
        </p:nvGrpSpPr>
        <p:grpSpPr>
          <a:xfrm>
            <a:off x="1100444" y="3661239"/>
            <a:ext cx="2955312" cy="546100"/>
            <a:chOff x="1083288" y="3865425"/>
            <a:chExt cx="2955312" cy="54610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5FF7217-814C-4BA7-9399-390E149FFA7C}"/>
                </a:ext>
              </a:extLst>
            </p:cNvPr>
            <p:cNvSpPr txBox="1"/>
            <p:nvPr/>
          </p:nvSpPr>
          <p:spPr>
            <a:xfrm>
              <a:off x="1632130" y="3885904"/>
              <a:ext cx="3898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Idle</a:t>
              </a:r>
              <a:endParaRPr lang="zh-TW" altLang="en-US" sz="10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37A1BD-552E-4409-94FD-4B46BB27BE9A}"/>
                </a:ext>
              </a:extLst>
            </p:cNvPr>
            <p:cNvSpPr/>
            <p:nvPr/>
          </p:nvSpPr>
          <p:spPr>
            <a:xfrm>
              <a:off x="1117600" y="3865425"/>
              <a:ext cx="2921000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BD2625C-EDAE-4E9C-B7AA-E9CCC8A1532D}"/>
                </a:ext>
              </a:extLst>
            </p:cNvPr>
            <p:cNvSpPr txBox="1"/>
            <p:nvPr/>
          </p:nvSpPr>
          <p:spPr>
            <a:xfrm>
              <a:off x="1083288" y="4151175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[12]</a:t>
              </a:r>
              <a:endParaRPr lang="zh-TW" altLang="en-US" sz="10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EA62288-479B-4457-A71E-622D9FDE4638}"/>
                </a:ext>
              </a:extLst>
            </p:cNvPr>
            <p:cNvSpPr txBox="1"/>
            <p:nvPr/>
          </p:nvSpPr>
          <p:spPr>
            <a:xfrm>
              <a:off x="1117600" y="3875664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Done</a:t>
              </a:r>
              <a:endParaRPr lang="zh-TW" altLang="en-US" sz="1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0884871-2202-4CEE-9A82-3A47EFF6BC45}"/>
                </a:ext>
              </a:extLst>
            </p:cNvPr>
            <p:cNvSpPr txBox="1"/>
            <p:nvPr/>
          </p:nvSpPr>
          <p:spPr>
            <a:xfrm>
              <a:off x="2076956" y="3892254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start</a:t>
              </a:r>
              <a:endParaRPr lang="zh-TW" altLang="en-US" sz="1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6F517EF-F73F-4585-B7B3-49BA9C2136DE}"/>
                </a:ext>
              </a:extLst>
            </p:cNvPr>
            <p:cNvSpPr txBox="1"/>
            <p:nvPr/>
          </p:nvSpPr>
          <p:spPr>
            <a:xfrm>
              <a:off x="2522380" y="3885904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type</a:t>
              </a:r>
              <a:endParaRPr lang="zh-TW" altLang="en-US" sz="10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D7B026B-E07D-4E46-B5D3-064EA44610EB}"/>
                </a:ext>
              </a:extLst>
            </p:cNvPr>
            <p:cNvSpPr txBox="1"/>
            <p:nvPr/>
          </p:nvSpPr>
          <p:spPr>
            <a:xfrm>
              <a:off x="2912229" y="3886050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channel</a:t>
              </a:r>
              <a:endParaRPr lang="zh-TW" altLang="en-US" sz="10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ADFC3F5-E1E7-4258-9F07-01E6B6251C7D}"/>
                </a:ext>
              </a:extLst>
            </p:cNvPr>
            <p:cNvSpPr txBox="1"/>
            <p:nvPr/>
          </p:nvSpPr>
          <p:spPr>
            <a:xfrm>
              <a:off x="3501138" y="3892254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length</a:t>
              </a:r>
              <a:endParaRPr lang="zh-TW" altLang="en-US" sz="10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9FC2EB0-AD0D-4128-801B-DB6BE7F99748}"/>
                </a:ext>
              </a:extLst>
            </p:cNvPr>
            <p:cNvSpPr txBox="1"/>
            <p:nvPr/>
          </p:nvSpPr>
          <p:spPr>
            <a:xfrm>
              <a:off x="1601344" y="4151175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[11]</a:t>
              </a:r>
              <a:endParaRPr lang="zh-TW" altLang="en-US" sz="10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C2CCD3B-C441-49EC-8F03-8349A85EFD0B}"/>
                </a:ext>
              </a:extLst>
            </p:cNvPr>
            <p:cNvSpPr txBox="1"/>
            <p:nvPr/>
          </p:nvSpPr>
          <p:spPr>
            <a:xfrm>
              <a:off x="2079631" y="4151175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[10]</a:t>
              </a:r>
              <a:endParaRPr lang="zh-TW" altLang="en-US" sz="1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425D77A-8D96-4551-AA89-C1909CBD49FC}"/>
                </a:ext>
              </a:extLst>
            </p:cNvPr>
            <p:cNvSpPr txBox="1"/>
            <p:nvPr/>
          </p:nvSpPr>
          <p:spPr>
            <a:xfrm>
              <a:off x="2557918" y="4151175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[9]</a:t>
              </a:r>
              <a:endParaRPr lang="zh-TW" altLang="en-US" sz="1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8018B8B-AC99-4969-900C-F066F9B92FA6}"/>
                </a:ext>
              </a:extLst>
            </p:cNvPr>
            <p:cNvSpPr txBox="1"/>
            <p:nvPr/>
          </p:nvSpPr>
          <p:spPr>
            <a:xfrm>
              <a:off x="3011616" y="4151175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[8:7]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081F30D-678E-4438-8E9A-2CFDF5D156E5}"/>
                </a:ext>
              </a:extLst>
            </p:cNvPr>
            <p:cNvSpPr txBox="1"/>
            <p:nvPr/>
          </p:nvSpPr>
          <p:spPr>
            <a:xfrm>
              <a:off x="3495841" y="416530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[6:0]</a:t>
              </a:r>
              <a:endParaRPr lang="zh-TW" altLang="en-US" sz="1000" dirty="0"/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E984135E-C4CD-4EB5-8B5A-B07B42DD79C7}"/>
                </a:ext>
              </a:extLst>
            </p:cNvPr>
            <p:cNvCxnSpPr/>
            <p:nvPr/>
          </p:nvCxnSpPr>
          <p:spPr>
            <a:xfrm>
              <a:off x="1601344" y="3865425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43130142-A764-4504-8A35-05D018C5BA1C}"/>
                </a:ext>
              </a:extLst>
            </p:cNvPr>
            <p:cNvCxnSpPr/>
            <p:nvPr/>
          </p:nvCxnSpPr>
          <p:spPr>
            <a:xfrm>
              <a:off x="2065752" y="3875664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1577B06-A2A7-4121-9821-267303B4E1C2}"/>
                </a:ext>
              </a:extLst>
            </p:cNvPr>
            <p:cNvCxnSpPr/>
            <p:nvPr/>
          </p:nvCxnSpPr>
          <p:spPr>
            <a:xfrm>
              <a:off x="2980152" y="3880289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DA286780-8618-414D-A4E4-68BE92FB356A}"/>
                </a:ext>
              </a:extLst>
            </p:cNvPr>
            <p:cNvCxnSpPr/>
            <p:nvPr/>
          </p:nvCxnSpPr>
          <p:spPr>
            <a:xfrm>
              <a:off x="2517174" y="3875664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7FE0BEBD-3855-49EA-BB06-D4CA5A44557D}"/>
                </a:ext>
              </a:extLst>
            </p:cNvPr>
            <p:cNvCxnSpPr/>
            <p:nvPr/>
          </p:nvCxnSpPr>
          <p:spPr>
            <a:xfrm>
              <a:off x="3487594" y="3875664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B23391A-F0C3-4B1F-BE35-DA929F6CACAE}"/>
              </a:ext>
            </a:extLst>
          </p:cNvPr>
          <p:cNvCxnSpPr/>
          <p:nvPr/>
        </p:nvCxnSpPr>
        <p:spPr>
          <a:xfrm>
            <a:off x="2570726" y="4492042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E39B2CA-32A1-49B7-8D55-FEC3766569BE}"/>
              </a:ext>
            </a:extLst>
          </p:cNvPr>
          <p:cNvSpPr txBox="1"/>
          <p:nvPr/>
        </p:nvSpPr>
        <p:spPr>
          <a:xfrm>
            <a:off x="2958239" y="4826915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[12:0]</a:t>
            </a:r>
            <a:endParaRPr lang="zh-TW" altLang="en-US" sz="1000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815FE495-64A9-44AF-9AF5-DA3FD030810F}"/>
              </a:ext>
            </a:extLst>
          </p:cNvPr>
          <p:cNvGrpSpPr/>
          <p:nvPr/>
        </p:nvGrpSpPr>
        <p:grpSpPr>
          <a:xfrm>
            <a:off x="1110226" y="4515415"/>
            <a:ext cx="2921000" cy="266700"/>
            <a:chOff x="1114574" y="4492042"/>
            <a:chExt cx="2921000" cy="2667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9A9726D-4D0D-48B4-80B2-0708B5A04E27}"/>
                </a:ext>
              </a:extLst>
            </p:cNvPr>
            <p:cNvSpPr/>
            <p:nvPr/>
          </p:nvSpPr>
          <p:spPr>
            <a:xfrm>
              <a:off x="1114574" y="4492042"/>
              <a:ext cx="2921000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5AAE0703-9BFE-40BA-A259-5B4AD44C40B0}"/>
                </a:ext>
              </a:extLst>
            </p:cNvPr>
            <p:cNvSpPr txBox="1"/>
            <p:nvPr/>
          </p:nvSpPr>
          <p:spPr>
            <a:xfrm>
              <a:off x="2727512" y="4505470"/>
              <a:ext cx="11512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addr_DMA2RAM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11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64;p28">
            <a:extLst>
              <a:ext uri="{FF2B5EF4-FFF2-40B4-BE49-F238E27FC236}">
                <a16:creationId xmlns:a16="http://schemas.microsoft.com/office/drawing/2014/main" id="{5896BF27-0AAE-48E1-883D-EA263575CA0F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Firmware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FE3369-56F1-4B23-98E9-55854C1C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43" y="1332132"/>
            <a:ext cx="3817907" cy="13078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A8DC2E-7156-416B-93B7-C7DF8566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43" y="2954403"/>
            <a:ext cx="7612757" cy="16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6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24920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All Workload -Simulation</a:t>
            </a:r>
          </a:p>
          <a:p>
            <a:r>
              <a:rPr lang="en-US" altLang="zh-TW" dirty="0"/>
              <a:t>(with DMA &amp; pipeline </a:t>
            </a:r>
            <a:r>
              <a:rPr lang="en-US" altLang="zh-TW" dirty="0" err="1"/>
              <a:t>bram</a:t>
            </a:r>
            <a:r>
              <a:rPr lang="en-US" altLang="zh-TW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F7245F-208D-4D8A-B675-3B7B26A17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560"/>
          <a:stretch/>
        </p:blipFill>
        <p:spPr>
          <a:xfrm>
            <a:off x="836656" y="2166550"/>
            <a:ext cx="5646694" cy="25890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0C7003E-80A7-4D90-A47E-6DA2A395B7D9}"/>
              </a:ext>
            </a:extLst>
          </p:cNvPr>
          <p:cNvCxnSpPr/>
          <p:nvPr/>
        </p:nvCxnSpPr>
        <p:spPr>
          <a:xfrm flipV="1">
            <a:off x="2209800" y="1815575"/>
            <a:ext cx="0" cy="294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966FE54-664B-49E3-9060-6ACFCCA28B43}"/>
              </a:ext>
            </a:extLst>
          </p:cNvPr>
          <p:cNvCxnSpPr/>
          <p:nvPr/>
        </p:nvCxnSpPr>
        <p:spPr>
          <a:xfrm flipV="1">
            <a:off x="3886200" y="1815575"/>
            <a:ext cx="0" cy="294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804F71-80FD-4663-A28A-78108CEF1202}"/>
              </a:ext>
            </a:extLst>
          </p:cNvPr>
          <p:cNvCxnSpPr/>
          <p:nvPr/>
        </p:nvCxnSpPr>
        <p:spPr>
          <a:xfrm flipV="1">
            <a:off x="5543550" y="1815575"/>
            <a:ext cx="0" cy="294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9DEAB6-A1E5-4FFE-BB1F-3EFDEACB51DF}"/>
              </a:ext>
            </a:extLst>
          </p:cNvPr>
          <p:cNvSpPr txBox="1"/>
          <p:nvPr/>
        </p:nvSpPr>
        <p:spPr>
          <a:xfrm>
            <a:off x="1751645" y="1455852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First time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C44403-0E90-4108-BA34-C7310CD88C1B}"/>
              </a:ext>
            </a:extLst>
          </p:cNvPr>
          <p:cNvSpPr txBox="1"/>
          <p:nvPr/>
        </p:nvSpPr>
        <p:spPr>
          <a:xfrm>
            <a:off x="3339172" y="1455852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Second time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5EB99E-E415-4DF0-A7F5-FD38B35F6E09}"/>
              </a:ext>
            </a:extLst>
          </p:cNvPr>
          <p:cNvSpPr txBox="1"/>
          <p:nvPr/>
        </p:nvSpPr>
        <p:spPr>
          <a:xfrm>
            <a:off x="5053672" y="145585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Third time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2E9A7B1-375E-4C7E-96A3-2004194BB9E1}"/>
              </a:ext>
            </a:extLst>
          </p:cNvPr>
          <p:cNvCxnSpPr/>
          <p:nvPr/>
        </p:nvCxnSpPr>
        <p:spPr>
          <a:xfrm flipV="1">
            <a:off x="2495550" y="2120900"/>
            <a:ext cx="0" cy="2057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CDC84D6-090A-4740-B29C-8F27BD175D5C}"/>
              </a:ext>
            </a:extLst>
          </p:cNvPr>
          <p:cNvCxnSpPr/>
          <p:nvPr/>
        </p:nvCxnSpPr>
        <p:spPr>
          <a:xfrm flipV="1">
            <a:off x="2768600" y="2122100"/>
            <a:ext cx="0" cy="2057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AD46225-22E6-4989-83D4-EFC8D75E9DE8}"/>
              </a:ext>
            </a:extLst>
          </p:cNvPr>
          <p:cNvCxnSpPr/>
          <p:nvPr/>
        </p:nvCxnSpPr>
        <p:spPr>
          <a:xfrm flipV="1">
            <a:off x="2933700" y="2120900"/>
            <a:ext cx="0" cy="2057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8B397D-D06C-41F4-B813-1BD2320F0ABD}"/>
              </a:ext>
            </a:extLst>
          </p:cNvPr>
          <p:cNvSpPr txBox="1"/>
          <p:nvPr/>
        </p:nvSpPr>
        <p:spPr>
          <a:xfrm>
            <a:off x="2282229" y="1872057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Fir/</a:t>
            </a:r>
            <a:r>
              <a:rPr lang="en-US" altLang="zh-TW" sz="1000" dirty="0" err="1"/>
              <a:t>MatMul</a:t>
            </a:r>
            <a:r>
              <a:rPr lang="en-US" altLang="zh-TW" sz="1000" dirty="0"/>
              <a:t>/Sort</a:t>
            </a:r>
            <a:endParaRPr lang="zh-TW" altLang="en-US" sz="10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BBEE76D-1C71-4EC4-99A1-3216040CDB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09"/>
          <a:stretch/>
        </p:blipFill>
        <p:spPr>
          <a:xfrm>
            <a:off x="6483351" y="2211000"/>
            <a:ext cx="2279650" cy="25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Accelerator-Analysis &amp; Observation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4BE3C9-6D68-4DE8-8E7E-44CD5CC1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01" y="1102943"/>
            <a:ext cx="5192699" cy="20697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915F22-0983-4FAB-A560-2CA346900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01" y="3257950"/>
            <a:ext cx="5192699" cy="179082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0283327-840B-4504-9C97-5C8E69C21551}"/>
              </a:ext>
            </a:extLst>
          </p:cNvPr>
          <p:cNvSpPr txBox="1"/>
          <p:nvPr/>
        </p:nvSpPr>
        <p:spPr>
          <a:xfrm>
            <a:off x="2659233" y="269194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tap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7D54DB-2394-4384-A164-57CD10B0ED42}"/>
              </a:ext>
            </a:extLst>
          </p:cNvPr>
          <p:cNvSpPr/>
          <p:nvPr/>
        </p:nvSpPr>
        <p:spPr>
          <a:xfrm>
            <a:off x="2497540" y="2217761"/>
            <a:ext cx="559559" cy="38896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7FE530-803D-4F58-8717-55CAD97954DC}"/>
              </a:ext>
            </a:extLst>
          </p:cNvPr>
          <p:cNvSpPr/>
          <p:nvPr/>
        </p:nvSpPr>
        <p:spPr>
          <a:xfrm>
            <a:off x="3769057" y="2151485"/>
            <a:ext cx="922281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90A078-6658-4625-8729-326A1A5FBBE1}"/>
              </a:ext>
            </a:extLst>
          </p:cNvPr>
          <p:cNvSpPr txBox="1"/>
          <p:nvPr/>
        </p:nvSpPr>
        <p:spPr>
          <a:xfrm>
            <a:off x="3959750" y="270558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data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666310-F224-4CFD-A96B-83FC92790292}"/>
              </a:ext>
            </a:extLst>
          </p:cNvPr>
          <p:cNvSpPr/>
          <p:nvPr/>
        </p:nvSpPr>
        <p:spPr>
          <a:xfrm>
            <a:off x="5028558" y="2610959"/>
            <a:ext cx="922281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201F545-3799-4B07-9377-385922D9F943}"/>
              </a:ext>
            </a:extLst>
          </p:cNvPr>
          <p:cNvSpPr txBox="1"/>
          <p:nvPr/>
        </p:nvSpPr>
        <p:spPr>
          <a:xfrm>
            <a:off x="4888411" y="2319750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Output to DMA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ABF33D-2BB0-4BCD-B8F6-53E40D908CDE}"/>
              </a:ext>
            </a:extLst>
          </p:cNvPr>
          <p:cNvSpPr/>
          <p:nvPr/>
        </p:nvSpPr>
        <p:spPr>
          <a:xfrm>
            <a:off x="1935885" y="4153365"/>
            <a:ext cx="472945" cy="4459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4F0CBD9-F365-4101-A8B6-26AF6076E010}"/>
              </a:ext>
            </a:extLst>
          </p:cNvPr>
          <p:cNvSpPr txBox="1"/>
          <p:nvPr/>
        </p:nvSpPr>
        <p:spPr>
          <a:xfrm>
            <a:off x="1817546" y="4698475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A array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622816-CE8D-41C0-99AB-85B5F323AC28}"/>
              </a:ext>
            </a:extLst>
          </p:cNvPr>
          <p:cNvSpPr txBox="1"/>
          <p:nvPr/>
        </p:nvSpPr>
        <p:spPr>
          <a:xfrm>
            <a:off x="2717102" y="4698475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B array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8A7A45-BEBB-4623-8E05-B10823101B1F}"/>
              </a:ext>
            </a:extLst>
          </p:cNvPr>
          <p:cNvSpPr/>
          <p:nvPr/>
        </p:nvSpPr>
        <p:spPr>
          <a:xfrm>
            <a:off x="2846776" y="4153364"/>
            <a:ext cx="362723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54C678-0E82-4A99-B2CE-ECA7D405AB17}"/>
              </a:ext>
            </a:extLst>
          </p:cNvPr>
          <p:cNvSpPr/>
          <p:nvPr/>
        </p:nvSpPr>
        <p:spPr>
          <a:xfrm>
            <a:off x="3778388" y="4506589"/>
            <a:ext cx="362723" cy="4688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497C25-FDB3-4B4B-8DD1-3C0FEFE5BD2E}"/>
              </a:ext>
            </a:extLst>
          </p:cNvPr>
          <p:cNvSpPr txBox="1"/>
          <p:nvPr/>
        </p:nvSpPr>
        <p:spPr>
          <a:xfrm>
            <a:off x="4210054" y="469847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Output to DMA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35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Accelerator-Analysis &amp; Observation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F89C090-D9B4-400F-A62A-4A6D8743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37" y="2412601"/>
            <a:ext cx="6381399" cy="2285874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591222C8-0523-4E15-8968-FF050928335C}"/>
              </a:ext>
            </a:extLst>
          </p:cNvPr>
          <p:cNvCxnSpPr>
            <a:cxnSpLocks/>
          </p:cNvCxnSpPr>
          <p:nvPr/>
        </p:nvCxnSpPr>
        <p:spPr>
          <a:xfrm flipV="1">
            <a:off x="4197303" y="1651379"/>
            <a:ext cx="0" cy="3047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AECF4D-0332-41FC-95D0-99F36486C824}"/>
              </a:ext>
            </a:extLst>
          </p:cNvPr>
          <p:cNvSpPr txBox="1"/>
          <p:nvPr/>
        </p:nvSpPr>
        <p:spPr>
          <a:xfrm>
            <a:off x="3221715" y="130662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Fir output data send finish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8CC3CC0-662D-49B3-BCCA-9D97EA7FA818}"/>
              </a:ext>
            </a:extLst>
          </p:cNvPr>
          <p:cNvCxnSpPr>
            <a:cxnSpLocks/>
          </p:cNvCxnSpPr>
          <p:nvPr/>
        </p:nvCxnSpPr>
        <p:spPr>
          <a:xfrm flipV="1">
            <a:off x="4725016" y="2149521"/>
            <a:ext cx="0" cy="2548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4CB583-9CE0-4C09-8C91-AEEC8B3E0347}"/>
              </a:ext>
            </a:extLst>
          </p:cNvPr>
          <p:cNvSpPr txBox="1"/>
          <p:nvPr/>
        </p:nvSpPr>
        <p:spPr>
          <a:xfrm>
            <a:off x="4209490" y="179733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Matmul</a:t>
            </a:r>
            <a:r>
              <a:rPr lang="en-US" altLang="zh-TW" sz="1200" dirty="0">
                <a:solidFill>
                  <a:srgbClr val="FF0000"/>
                </a:solidFill>
              </a:rPr>
              <a:t>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99FD5F49-A167-4CC1-BA8E-213507A0A458}"/>
              </a:ext>
            </a:extLst>
          </p:cNvPr>
          <p:cNvSpPr/>
          <p:nvPr/>
        </p:nvSpPr>
        <p:spPr>
          <a:xfrm rot="5400000">
            <a:off x="4438289" y="3714608"/>
            <a:ext cx="45719" cy="527694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A24B270-716B-4A3F-BC0C-CC3203101753}"/>
              </a:ext>
            </a:extLst>
          </p:cNvPr>
          <p:cNvSpPr txBox="1"/>
          <p:nvPr/>
        </p:nvSpPr>
        <p:spPr>
          <a:xfrm>
            <a:off x="4197301" y="3708639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105 cycle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C174747-7F4A-4E05-8FA6-C8EBFFC6E222}"/>
              </a:ext>
            </a:extLst>
          </p:cNvPr>
          <p:cNvCxnSpPr>
            <a:cxnSpLocks/>
          </p:cNvCxnSpPr>
          <p:nvPr/>
        </p:nvCxnSpPr>
        <p:spPr>
          <a:xfrm flipV="1">
            <a:off x="5885076" y="1651379"/>
            <a:ext cx="0" cy="3047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091DA7-BF16-4685-BE58-08F512D89ADE}"/>
              </a:ext>
            </a:extLst>
          </p:cNvPr>
          <p:cNvSpPr txBox="1"/>
          <p:nvPr/>
        </p:nvSpPr>
        <p:spPr>
          <a:xfrm>
            <a:off x="5172890" y="1306623"/>
            <a:ext cx="227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Matmul</a:t>
            </a:r>
            <a:r>
              <a:rPr lang="en-US" altLang="zh-TW" sz="1200" dirty="0">
                <a:solidFill>
                  <a:srgbClr val="FF0000"/>
                </a:solidFill>
              </a:rPr>
              <a:t> output data send finish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B22E036-9DF4-4EF1-AB43-02306CDFE06D}"/>
              </a:ext>
            </a:extLst>
          </p:cNvPr>
          <p:cNvCxnSpPr>
            <a:cxnSpLocks/>
          </p:cNvCxnSpPr>
          <p:nvPr/>
        </p:nvCxnSpPr>
        <p:spPr>
          <a:xfrm flipV="1">
            <a:off x="6467380" y="2149520"/>
            <a:ext cx="0" cy="2548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9C00C71-1F1D-4B45-917A-4AC5069A95C6}"/>
              </a:ext>
            </a:extLst>
          </p:cNvPr>
          <p:cNvSpPr txBox="1"/>
          <p:nvPr/>
        </p:nvSpPr>
        <p:spPr>
          <a:xfrm>
            <a:off x="6062461" y="1797333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Sort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BFFA978-7DC2-411A-975A-1F948C3E90F4}"/>
              </a:ext>
            </a:extLst>
          </p:cNvPr>
          <p:cNvCxnSpPr>
            <a:cxnSpLocks/>
          </p:cNvCxnSpPr>
          <p:nvPr/>
        </p:nvCxnSpPr>
        <p:spPr>
          <a:xfrm flipV="1">
            <a:off x="6999643" y="2149520"/>
            <a:ext cx="0" cy="2548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2731767-272A-46CD-AC32-74605835237C}"/>
              </a:ext>
            </a:extLst>
          </p:cNvPr>
          <p:cNvSpPr txBox="1"/>
          <p:nvPr/>
        </p:nvSpPr>
        <p:spPr>
          <a:xfrm>
            <a:off x="6872298" y="1654031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Sort output data 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send finish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02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Accelerator-Result Compare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AF32E8-F231-4E48-8217-E4520C9F8C75}"/>
              </a:ext>
            </a:extLst>
          </p:cNvPr>
          <p:cNvSpPr txBox="1"/>
          <p:nvPr/>
        </p:nvSpPr>
        <p:spPr>
          <a:xfrm>
            <a:off x="762609" y="1078173"/>
            <a:ext cx="76187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Original (Lab6)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 Cycle Time:</a:t>
            </a:r>
            <a:r>
              <a:rPr lang="zh-TW" altLang="en-US" dirty="0"/>
              <a:t> </a:t>
            </a:r>
            <a:r>
              <a:rPr lang="en-US" altLang="zh-TW" dirty="0"/>
              <a:t>863765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MatMul</a:t>
            </a:r>
            <a:r>
              <a:rPr lang="en-US" altLang="zh-TW" dirty="0"/>
              <a:t> Cycle Time:</a:t>
            </a:r>
            <a:r>
              <a:rPr lang="zh-TW" altLang="en-US" dirty="0"/>
              <a:t> </a:t>
            </a:r>
            <a:r>
              <a:rPr lang="en-US" altLang="zh-TW" dirty="0"/>
              <a:t>72476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 Cycle Time:</a:t>
            </a:r>
            <a:r>
              <a:rPr lang="zh-TW" altLang="en-US" dirty="0"/>
              <a:t> </a:t>
            </a:r>
            <a:r>
              <a:rPr lang="en-US" altLang="zh-TW" dirty="0"/>
              <a:t>23658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Total Cycle Time: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959899</a:t>
            </a:r>
            <a:r>
              <a:rPr lang="en-US" altLang="zh-TW" dirty="0"/>
              <a:t> cycle</a:t>
            </a:r>
          </a:p>
          <a:p>
            <a:endParaRPr lang="en-US" altLang="zh-TW" dirty="0"/>
          </a:p>
          <a:p>
            <a:r>
              <a:rPr lang="en-US" altLang="zh-TW" u="sng" dirty="0"/>
              <a:t>Final Project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 Cycle Time:</a:t>
            </a:r>
            <a:r>
              <a:rPr lang="zh-TW" altLang="en-US" dirty="0"/>
              <a:t> </a:t>
            </a:r>
            <a:r>
              <a:rPr lang="en-US" altLang="zh-TW" dirty="0"/>
              <a:t>337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MatMul</a:t>
            </a:r>
            <a:r>
              <a:rPr lang="en-US" altLang="zh-TW" dirty="0"/>
              <a:t> Cycle Time:</a:t>
            </a:r>
            <a:r>
              <a:rPr lang="zh-TW" altLang="en-US" dirty="0"/>
              <a:t> </a:t>
            </a:r>
            <a:r>
              <a:rPr lang="en-US" altLang="zh-TW" dirty="0"/>
              <a:t>247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 Cycle Time:</a:t>
            </a:r>
            <a:r>
              <a:rPr lang="zh-TW" altLang="en-US" dirty="0"/>
              <a:t> </a:t>
            </a:r>
            <a:r>
              <a:rPr lang="en-US" altLang="zh-TW" dirty="0"/>
              <a:t>117 cycle 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Total Cycle Time: </a:t>
            </a:r>
            <a:r>
              <a:rPr lang="en-US" altLang="zh-TW" dirty="0">
                <a:solidFill>
                  <a:srgbClr val="FF0000"/>
                </a:solidFill>
              </a:rPr>
              <a:t>907</a:t>
            </a:r>
            <a:r>
              <a:rPr lang="en-US" altLang="zh-TW" dirty="0"/>
              <a:t> cycle (Start -&gt; Store into Memory)</a:t>
            </a:r>
          </a:p>
          <a:p>
            <a:endParaRPr lang="en-US" altLang="zh-TW" dirty="0"/>
          </a:p>
          <a:p>
            <a:r>
              <a:rPr lang="en-US" altLang="zh-TW" u="sng" dirty="0"/>
              <a:t>Speedup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Fir Speedup:</a:t>
            </a:r>
            <a:r>
              <a:rPr lang="zh-TW" altLang="en-US" dirty="0"/>
              <a:t> </a:t>
            </a:r>
            <a:r>
              <a:rPr lang="en-US" altLang="zh-TW" dirty="0"/>
              <a:t>2563 </a:t>
            </a:r>
            <a:r>
              <a:rPr lang="zh-TW" altLang="en-US" dirty="0"/>
              <a:t>倍</a:t>
            </a:r>
            <a:r>
              <a:rPr lang="en-US" altLang="zh-TW" dirty="0"/>
              <a:t>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/>
              <a:t>MatMul</a:t>
            </a:r>
            <a:r>
              <a:rPr lang="en-US" altLang="zh-TW" dirty="0"/>
              <a:t> Speedup :</a:t>
            </a:r>
            <a:r>
              <a:rPr lang="zh-TW" altLang="en-US" dirty="0"/>
              <a:t> </a:t>
            </a:r>
            <a:r>
              <a:rPr lang="en-US" altLang="zh-TW" dirty="0"/>
              <a:t>293.4</a:t>
            </a:r>
            <a:r>
              <a:rPr lang="zh-TW" altLang="en-US" dirty="0"/>
              <a:t> 倍</a:t>
            </a:r>
            <a:r>
              <a:rPr lang="en-US" altLang="zh-TW" dirty="0"/>
              <a:t>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Sort Speedup :</a:t>
            </a:r>
            <a:r>
              <a:rPr lang="zh-TW" altLang="en-US" dirty="0"/>
              <a:t> </a:t>
            </a:r>
            <a:r>
              <a:rPr lang="en-US" altLang="zh-TW" dirty="0"/>
              <a:t>202.2</a:t>
            </a:r>
            <a:r>
              <a:rPr lang="zh-TW" altLang="en-US" dirty="0"/>
              <a:t> 倍</a:t>
            </a:r>
            <a:r>
              <a:rPr lang="en-US" altLang="zh-TW" dirty="0"/>
              <a:t>(Start -&gt; Store into Memory)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Total Speedup : </a:t>
            </a:r>
            <a:r>
              <a:rPr lang="en-US" altLang="zh-TW" dirty="0">
                <a:solidFill>
                  <a:srgbClr val="FF0000"/>
                </a:solidFill>
              </a:rPr>
              <a:t>1058.3</a:t>
            </a:r>
            <a:r>
              <a:rPr lang="zh-TW" altLang="en-US" dirty="0"/>
              <a:t> 倍</a:t>
            </a:r>
            <a:r>
              <a:rPr lang="en-US" altLang="zh-TW" dirty="0"/>
              <a:t>(Start -&gt; Store into Memory)</a:t>
            </a:r>
          </a:p>
          <a:p>
            <a:endParaRPr lang="en-US" altLang="zh-TW" dirty="0"/>
          </a:p>
          <a:p>
            <a:endParaRPr lang="en-US" altLang="zh-TW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475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4" y="2204163"/>
            <a:ext cx="4397948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Uart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0744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53AEE8-E5AB-82E9-643E-447BBA4CC117}"/>
              </a:ext>
            </a:extLst>
          </p:cNvPr>
          <p:cNvSpPr/>
          <p:nvPr/>
        </p:nvSpPr>
        <p:spPr>
          <a:xfrm>
            <a:off x="623200" y="2186640"/>
            <a:ext cx="1119952" cy="1752882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CPU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BBDC8A-9C7F-9BD6-3EFE-3338BFDDCBAF}"/>
              </a:ext>
            </a:extLst>
          </p:cNvPr>
          <p:cNvSpPr/>
          <p:nvPr/>
        </p:nvSpPr>
        <p:spPr>
          <a:xfrm>
            <a:off x="2188342" y="1838678"/>
            <a:ext cx="740543" cy="2448808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WB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3BC7E1-3196-B608-29A0-B25CA1B3E353}"/>
              </a:ext>
            </a:extLst>
          </p:cNvPr>
          <p:cNvSpPr/>
          <p:nvPr/>
        </p:nvSpPr>
        <p:spPr>
          <a:xfrm>
            <a:off x="3392476" y="1253012"/>
            <a:ext cx="4589842" cy="3636021"/>
          </a:xfrm>
          <a:prstGeom prst="rect">
            <a:avLst/>
          </a:prstGeom>
          <a:solidFill>
            <a:srgbClr val="A3E0FF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uart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78" name="矩形 577">
            <a:extLst>
              <a:ext uri="{FF2B5EF4-FFF2-40B4-BE49-F238E27FC236}">
                <a16:creationId xmlns:a16="http://schemas.microsoft.com/office/drawing/2014/main" id="{F3078F96-03F7-7B7E-88EE-662762F4A043}"/>
              </a:ext>
            </a:extLst>
          </p:cNvPr>
          <p:cNvSpPr/>
          <p:nvPr/>
        </p:nvSpPr>
        <p:spPr>
          <a:xfrm>
            <a:off x="5295093" y="1870476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rx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577" name="矩形 576">
            <a:extLst>
              <a:ext uri="{FF2B5EF4-FFF2-40B4-BE49-F238E27FC236}">
                <a16:creationId xmlns:a16="http://schemas.microsoft.com/office/drawing/2014/main" id="{AEA0DA08-A2C8-1E7E-4233-CCA006FDAC76}"/>
              </a:ext>
            </a:extLst>
          </p:cNvPr>
          <p:cNvSpPr/>
          <p:nvPr/>
        </p:nvSpPr>
        <p:spPr>
          <a:xfrm>
            <a:off x="5295093" y="3349974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tx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4838D7-4BE3-6D2E-C141-31992E8DFE47}"/>
              </a:ext>
            </a:extLst>
          </p:cNvPr>
          <p:cNvSpPr/>
          <p:nvPr/>
        </p:nvSpPr>
        <p:spPr>
          <a:xfrm>
            <a:off x="3688897" y="1996617"/>
            <a:ext cx="1173109" cy="2134344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ctrl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6A2BCA-AB7D-6B5E-D7C7-C72780C0499C}"/>
              </a:ext>
            </a:extLst>
          </p:cNvPr>
          <p:cNvSpPr/>
          <p:nvPr/>
        </p:nvSpPr>
        <p:spPr>
          <a:xfrm>
            <a:off x="5323965" y="221535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C70F23-C7AE-BAF4-CFB6-C96482E9CF82}"/>
              </a:ext>
            </a:extLst>
          </p:cNvPr>
          <p:cNvSpPr/>
          <p:nvPr/>
        </p:nvSpPr>
        <p:spPr>
          <a:xfrm>
            <a:off x="5468931" y="221535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DC427F3-7F2A-0CF1-D679-829E6FEA71EF}"/>
              </a:ext>
            </a:extLst>
          </p:cNvPr>
          <p:cNvSpPr/>
          <p:nvPr/>
        </p:nvSpPr>
        <p:spPr>
          <a:xfrm>
            <a:off x="5613897" y="2215355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79065E-06F1-AAF5-0F7B-1F30D8418A4E}"/>
              </a:ext>
            </a:extLst>
          </p:cNvPr>
          <p:cNvSpPr/>
          <p:nvPr/>
        </p:nvSpPr>
        <p:spPr>
          <a:xfrm>
            <a:off x="5752335" y="221535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2AEB8B-98E4-A14F-E540-55B4601976C0}"/>
              </a:ext>
            </a:extLst>
          </p:cNvPr>
          <p:cNvSpPr/>
          <p:nvPr/>
        </p:nvSpPr>
        <p:spPr>
          <a:xfrm>
            <a:off x="5894516" y="221535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7A8409D-01F0-EE8D-1E31-BA4FB83691D5}"/>
              </a:ext>
            </a:extLst>
          </p:cNvPr>
          <p:cNvSpPr/>
          <p:nvPr/>
        </p:nvSpPr>
        <p:spPr>
          <a:xfrm>
            <a:off x="6039817" y="221535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FA38CA-4018-6437-224E-A709B00CBC71}"/>
              </a:ext>
            </a:extLst>
          </p:cNvPr>
          <p:cNvSpPr/>
          <p:nvPr/>
        </p:nvSpPr>
        <p:spPr>
          <a:xfrm>
            <a:off x="6181026" y="221535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AFE7B8-A8BF-B122-1A9A-E96521A4FBDA}"/>
              </a:ext>
            </a:extLst>
          </p:cNvPr>
          <p:cNvSpPr/>
          <p:nvPr/>
        </p:nvSpPr>
        <p:spPr>
          <a:xfrm>
            <a:off x="6320101" y="221535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130FE9-68E7-9735-411C-D0FB53767B95}"/>
              </a:ext>
            </a:extLst>
          </p:cNvPr>
          <p:cNvSpPr/>
          <p:nvPr/>
        </p:nvSpPr>
        <p:spPr>
          <a:xfrm>
            <a:off x="6451878" y="221535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EF925D3-CD5A-877F-7796-6D627000CC6A}"/>
              </a:ext>
            </a:extLst>
          </p:cNvPr>
          <p:cNvSpPr/>
          <p:nvPr/>
        </p:nvSpPr>
        <p:spPr>
          <a:xfrm>
            <a:off x="5323964" y="370771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8E06791-C8A9-F5BF-102A-F6C70865A689}"/>
              </a:ext>
            </a:extLst>
          </p:cNvPr>
          <p:cNvSpPr/>
          <p:nvPr/>
        </p:nvSpPr>
        <p:spPr>
          <a:xfrm>
            <a:off x="5468930" y="370771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9C9FEB3-4B2F-5535-51CB-A9D3AF1F460C}"/>
              </a:ext>
            </a:extLst>
          </p:cNvPr>
          <p:cNvSpPr/>
          <p:nvPr/>
        </p:nvSpPr>
        <p:spPr>
          <a:xfrm>
            <a:off x="5608227" y="370771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EDD77DE-E83B-A85C-3C0C-96ED2AF9D825}"/>
              </a:ext>
            </a:extLst>
          </p:cNvPr>
          <p:cNvSpPr/>
          <p:nvPr/>
        </p:nvSpPr>
        <p:spPr>
          <a:xfrm>
            <a:off x="5747524" y="370771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8692759-F759-DBC5-F9E8-FF3D7C0426F5}"/>
              </a:ext>
            </a:extLst>
          </p:cNvPr>
          <p:cNvSpPr/>
          <p:nvPr/>
        </p:nvSpPr>
        <p:spPr>
          <a:xfrm>
            <a:off x="5894516" y="37077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8E77D7D-A5D4-EFE2-1FF6-8F30F5D9BC6E}"/>
              </a:ext>
            </a:extLst>
          </p:cNvPr>
          <p:cNvSpPr/>
          <p:nvPr/>
        </p:nvSpPr>
        <p:spPr>
          <a:xfrm>
            <a:off x="6034866" y="370771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BB8F55E-8816-FFD8-714E-8A8C95D06933}"/>
              </a:ext>
            </a:extLst>
          </p:cNvPr>
          <p:cNvSpPr/>
          <p:nvPr/>
        </p:nvSpPr>
        <p:spPr>
          <a:xfrm>
            <a:off x="6173110" y="370770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E5B46ED-2CF7-6446-FE6C-060262ED0549}"/>
              </a:ext>
            </a:extLst>
          </p:cNvPr>
          <p:cNvSpPr/>
          <p:nvPr/>
        </p:nvSpPr>
        <p:spPr>
          <a:xfrm>
            <a:off x="6315019" y="370770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5918C1D-555E-7D01-F229-6DBDD598B968}"/>
              </a:ext>
            </a:extLst>
          </p:cNvPr>
          <p:cNvSpPr/>
          <p:nvPr/>
        </p:nvSpPr>
        <p:spPr>
          <a:xfrm>
            <a:off x="6450001" y="370770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A0DEC05-C042-7986-2F87-991ADD6B63F5}"/>
              </a:ext>
            </a:extLst>
          </p:cNvPr>
          <p:cNvSpPr/>
          <p:nvPr/>
        </p:nvSpPr>
        <p:spPr>
          <a:xfrm>
            <a:off x="6920037" y="1990329"/>
            <a:ext cx="813485" cy="651231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rx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545E7DC-1E3E-5432-F6FF-A160959331C3}"/>
              </a:ext>
            </a:extLst>
          </p:cNvPr>
          <p:cNvSpPr/>
          <p:nvPr/>
        </p:nvSpPr>
        <p:spPr>
          <a:xfrm>
            <a:off x="6914956" y="3479730"/>
            <a:ext cx="813485" cy="651231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tx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407E4A9B-9BE9-F660-8EAF-28F5231A3E7C}"/>
              </a:ext>
            </a:extLst>
          </p:cNvPr>
          <p:cNvSpPr/>
          <p:nvPr/>
        </p:nvSpPr>
        <p:spPr>
          <a:xfrm>
            <a:off x="7755570" y="2281539"/>
            <a:ext cx="378721" cy="11659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6303B43B-AC96-B024-7F09-8885FA9D0C7D}"/>
              </a:ext>
            </a:extLst>
          </p:cNvPr>
          <p:cNvSpPr/>
          <p:nvPr/>
        </p:nvSpPr>
        <p:spPr>
          <a:xfrm>
            <a:off x="6600385" y="2281539"/>
            <a:ext cx="319651" cy="12579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77D15CBF-DDFC-8CD8-BBB5-45CFF4B2FB41}"/>
              </a:ext>
            </a:extLst>
          </p:cNvPr>
          <p:cNvSpPr/>
          <p:nvPr/>
        </p:nvSpPr>
        <p:spPr>
          <a:xfrm>
            <a:off x="4877308" y="2281543"/>
            <a:ext cx="417785" cy="12579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443D7CCE-01AD-37BC-4C5D-3097B1A1AD35}"/>
              </a:ext>
            </a:extLst>
          </p:cNvPr>
          <p:cNvSpPr/>
          <p:nvPr/>
        </p:nvSpPr>
        <p:spPr>
          <a:xfrm>
            <a:off x="2944812" y="2281543"/>
            <a:ext cx="740543" cy="11659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1ADEB45E-42D3-E76D-77E5-078B7432E4EF}"/>
              </a:ext>
            </a:extLst>
          </p:cNvPr>
          <p:cNvSpPr/>
          <p:nvPr/>
        </p:nvSpPr>
        <p:spPr>
          <a:xfrm>
            <a:off x="1772023" y="2286000"/>
            <a:ext cx="403043" cy="11658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700EADD3-2447-97AF-E3CC-E35E1DBB982F}"/>
              </a:ext>
            </a:extLst>
          </p:cNvPr>
          <p:cNvSpPr/>
          <p:nvPr/>
        </p:nvSpPr>
        <p:spPr>
          <a:xfrm rot="10800000">
            <a:off x="7729029" y="3773894"/>
            <a:ext cx="412085" cy="11659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箭號: 向左 54">
            <a:extLst>
              <a:ext uri="{FF2B5EF4-FFF2-40B4-BE49-F238E27FC236}">
                <a16:creationId xmlns:a16="http://schemas.microsoft.com/office/drawing/2014/main" id="{9377A724-A71D-867C-9751-8E3EB47C1CBF}"/>
              </a:ext>
            </a:extLst>
          </p:cNvPr>
          <p:cNvSpPr/>
          <p:nvPr/>
        </p:nvSpPr>
        <p:spPr>
          <a:xfrm rot="10800000">
            <a:off x="6589484" y="3773895"/>
            <a:ext cx="324881" cy="12579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C5544A5A-0262-7F31-8D11-C676A7FA948C}"/>
              </a:ext>
            </a:extLst>
          </p:cNvPr>
          <p:cNvSpPr/>
          <p:nvPr/>
        </p:nvSpPr>
        <p:spPr>
          <a:xfrm rot="10800000">
            <a:off x="4873103" y="3773895"/>
            <a:ext cx="398723" cy="11659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向左 56">
            <a:extLst>
              <a:ext uri="{FF2B5EF4-FFF2-40B4-BE49-F238E27FC236}">
                <a16:creationId xmlns:a16="http://schemas.microsoft.com/office/drawing/2014/main" id="{A722F820-A601-FD19-328A-F1972251D251}"/>
              </a:ext>
            </a:extLst>
          </p:cNvPr>
          <p:cNvSpPr/>
          <p:nvPr/>
        </p:nvSpPr>
        <p:spPr>
          <a:xfrm rot="10800000">
            <a:off x="2944811" y="3773896"/>
            <a:ext cx="720819" cy="11658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箭號: 向左 57">
            <a:extLst>
              <a:ext uri="{FF2B5EF4-FFF2-40B4-BE49-F238E27FC236}">
                <a16:creationId xmlns:a16="http://schemas.microsoft.com/office/drawing/2014/main" id="{E9D6D441-C22B-93F8-5A94-72CEAF82F306}"/>
              </a:ext>
            </a:extLst>
          </p:cNvPr>
          <p:cNvSpPr/>
          <p:nvPr/>
        </p:nvSpPr>
        <p:spPr>
          <a:xfrm rot="10800000">
            <a:off x="1751113" y="3773897"/>
            <a:ext cx="421301" cy="1165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65460DD-CD62-0A60-641E-DC73E1706800}"/>
              </a:ext>
            </a:extLst>
          </p:cNvPr>
          <p:cNvSpPr txBox="1"/>
          <p:nvPr/>
        </p:nvSpPr>
        <p:spPr>
          <a:xfrm>
            <a:off x="7912936" y="1922905"/>
            <a:ext cx="115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mprj</a:t>
            </a:r>
            <a:r>
              <a:rPr lang="en-US" altLang="zh-TW" b="1" dirty="0"/>
              <a:t>[5]</a:t>
            </a:r>
            <a:endParaRPr lang="zh-TW" altLang="en-US" b="1" dirty="0"/>
          </a:p>
        </p:txBody>
      </p:sp>
      <p:sp>
        <p:nvSpPr>
          <p:cNvPr id="576" name="文字方塊 575">
            <a:extLst>
              <a:ext uri="{FF2B5EF4-FFF2-40B4-BE49-F238E27FC236}">
                <a16:creationId xmlns:a16="http://schemas.microsoft.com/office/drawing/2014/main" id="{789985D6-C63F-8052-44D9-FCD3DDA3669B}"/>
              </a:ext>
            </a:extLst>
          </p:cNvPr>
          <p:cNvSpPr txBox="1"/>
          <p:nvPr/>
        </p:nvSpPr>
        <p:spPr>
          <a:xfrm>
            <a:off x="7945491" y="3873962"/>
            <a:ext cx="781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mprj</a:t>
            </a:r>
            <a:r>
              <a:rPr lang="en-US" altLang="zh-TW" b="1" dirty="0"/>
              <a:t>[6]</a:t>
            </a:r>
            <a:endParaRPr lang="zh-TW" altLang="en-US" b="1" dirty="0"/>
          </a:p>
        </p:txBody>
      </p:sp>
      <p:sp>
        <p:nvSpPr>
          <p:cNvPr id="47" name="Google Shape;564;p28">
            <a:extLst>
              <a:ext uri="{FF2B5EF4-FFF2-40B4-BE49-F238E27FC236}">
                <a16:creationId xmlns:a16="http://schemas.microsoft.com/office/drawing/2014/main" id="{68F0FDC8-84E7-4ED6-BFE0-5EDFAD6340F9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-Block Diagram</a:t>
            </a:r>
          </a:p>
        </p:txBody>
      </p:sp>
    </p:spTree>
    <p:extLst>
      <p:ext uri="{BB962C8B-B14F-4D97-AF65-F5344CB8AC3E}">
        <p14:creationId xmlns:p14="http://schemas.microsoft.com/office/powerpoint/2010/main" val="638573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4549127-5EAD-E8EA-1C6D-EC2FBF62D48A}"/>
              </a:ext>
            </a:extLst>
          </p:cNvPr>
          <p:cNvSpPr/>
          <p:nvPr/>
        </p:nvSpPr>
        <p:spPr>
          <a:xfrm>
            <a:off x="720473" y="1658307"/>
            <a:ext cx="1635760" cy="30073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 err="1"/>
              <a:t>uart</a:t>
            </a:r>
            <a:endParaRPr lang="zh-TW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D095FE-C7B2-6C73-BE5F-41A585D9BF26}"/>
              </a:ext>
            </a:extLst>
          </p:cNvPr>
          <p:cNvSpPr/>
          <p:nvPr/>
        </p:nvSpPr>
        <p:spPr>
          <a:xfrm>
            <a:off x="879686" y="3616361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tx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247275-A3BD-9326-36AC-9E1173315616}"/>
              </a:ext>
            </a:extLst>
          </p:cNvPr>
          <p:cNvSpPr/>
          <p:nvPr/>
        </p:nvSpPr>
        <p:spPr>
          <a:xfrm>
            <a:off x="879686" y="2136863"/>
            <a:ext cx="1301751" cy="7154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rx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F6322-00ED-F968-DFAB-7BFEA31CC755}"/>
              </a:ext>
            </a:extLst>
          </p:cNvPr>
          <p:cNvSpPr/>
          <p:nvPr/>
        </p:nvSpPr>
        <p:spPr>
          <a:xfrm>
            <a:off x="2036471" y="2481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BDF0B8-6DB6-9286-71DA-FB9DC8CD38EB}"/>
              </a:ext>
            </a:extLst>
          </p:cNvPr>
          <p:cNvSpPr/>
          <p:nvPr/>
        </p:nvSpPr>
        <p:spPr>
          <a:xfrm>
            <a:off x="908558" y="248174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CDAB0C-4789-5776-8F38-1196DCA8EB66}"/>
              </a:ext>
            </a:extLst>
          </p:cNvPr>
          <p:cNvSpPr/>
          <p:nvPr/>
        </p:nvSpPr>
        <p:spPr>
          <a:xfrm>
            <a:off x="1053524" y="248174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B80B85-841F-B558-D6E2-3263623D67D8}"/>
              </a:ext>
            </a:extLst>
          </p:cNvPr>
          <p:cNvSpPr/>
          <p:nvPr/>
        </p:nvSpPr>
        <p:spPr>
          <a:xfrm>
            <a:off x="1198490" y="2481742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A76AAE-EAAC-508D-BD53-A2189B754B06}"/>
              </a:ext>
            </a:extLst>
          </p:cNvPr>
          <p:cNvSpPr/>
          <p:nvPr/>
        </p:nvSpPr>
        <p:spPr>
          <a:xfrm>
            <a:off x="1336928" y="248174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4FA3FA-FE56-8C88-01FB-61C7C4A9201B}"/>
              </a:ext>
            </a:extLst>
          </p:cNvPr>
          <p:cNvSpPr/>
          <p:nvPr/>
        </p:nvSpPr>
        <p:spPr>
          <a:xfrm>
            <a:off x="1479109" y="2481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AD627E-D9E3-F4CE-3A68-ACB9C171E96C}"/>
              </a:ext>
            </a:extLst>
          </p:cNvPr>
          <p:cNvSpPr/>
          <p:nvPr/>
        </p:nvSpPr>
        <p:spPr>
          <a:xfrm>
            <a:off x="1624410" y="248174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957A91-46DC-FDF4-8642-3CB63F095D79}"/>
              </a:ext>
            </a:extLst>
          </p:cNvPr>
          <p:cNvSpPr/>
          <p:nvPr/>
        </p:nvSpPr>
        <p:spPr>
          <a:xfrm>
            <a:off x="1765619" y="2481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01841E-5398-1649-EFC5-AAAFEB247B68}"/>
              </a:ext>
            </a:extLst>
          </p:cNvPr>
          <p:cNvSpPr/>
          <p:nvPr/>
        </p:nvSpPr>
        <p:spPr>
          <a:xfrm>
            <a:off x="1904694" y="2481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9EDC68-F12D-7CA8-C634-5A631E80D7C0}"/>
              </a:ext>
            </a:extLst>
          </p:cNvPr>
          <p:cNvSpPr/>
          <p:nvPr/>
        </p:nvSpPr>
        <p:spPr>
          <a:xfrm>
            <a:off x="908557" y="39741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89A8EA-C491-4E8E-ED48-C905CA7698FA}"/>
              </a:ext>
            </a:extLst>
          </p:cNvPr>
          <p:cNvSpPr/>
          <p:nvPr/>
        </p:nvSpPr>
        <p:spPr>
          <a:xfrm>
            <a:off x="1053523" y="3974101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34324B-D9A9-AE84-5B56-A6DE90268253}"/>
              </a:ext>
            </a:extLst>
          </p:cNvPr>
          <p:cNvSpPr/>
          <p:nvPr/>
        </p:nvSpPr>
        <p:spPr>
          <a:xfrm>
            <a:off x="1192820" y="397410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AB12B5-2045-36F1-274F-AA3813561CD5}"/>
              </a:ext>
            </a:extLst>
          </p:cNvPr>
          <p:cNvSpPr/>
          <p:nvPr/>
        </p:nvSpPr>
        <p:spPr>
          <a:xfrm>
            <a:off x="1332117" y="397410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361250-48D9-B0B4-D7BF-813C419622CB}"/>
              </a:ext>
            </a:extLst>
          </p:cNvPr>
          <p:cNvSpPr/>
          <p:nvPr/>
        </p:nvSpPr>
        <p:spPr>
          <a:xfrm>
            <a:off x="1479109" y="3974097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BE18D4-4E02-3AF7-C7EB-3BDA894FB96E}"/>
              </a:ext>
            </a:extLst>
          </p:cNvPr>
          <p:cNvSpPr/>
          <p:nvPr/>
        </p:nvSpPr>
        <p:spPr>
          <a:xfrm>
            <a:off x="1619459" y="397410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009DD1-B86B-B12C-2154-AF0616D189FC}"/>
              </a:ext>
            </a:extLst>
          </p:cNvPr>
          <p:cNvSpPr/>
          <p:nvPr/>
        </p:nvSpPr>
        <p:spPr>
          <a:xfrm>
            <a:off x="1757703" y="397409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DB5D2FC-04EF-A811-855F-B4E78A01AD57}"/>
              </a:ext>
            </a:extLst>
          </p:cNvPr>
          <p:cNvSpPr/>
          <p:nvPr/>
        </p:nvSpPr>
        <p:spPr>
          <a:xfrm>
            <a:off x="1899612" y="397409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6C2323A-E6B5-20F5-EE08-5A492F1530E4}"/>
              </a:ext>
            </a:extLst>
          </p:cNvPr>
          <p:cNvSpPr/>
          <p:nvPr/>
        </p:nvSpPr>
        <p:spPr>
          <a:xfrm>
            <a:off x="2034594" y="397409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流程圖: 接點 1">
            <a:extLst>
              <a:ext uri="{FF2B5EF4-FFF2-40B4-BE49-F238E27FC236}">
                <a16:creationId xmlns:a16="http://schemas.microsoft.com/office/drawing/2014/main" id="{7EBEC34B-C643-8C0B-31E1-8B94327084A5}"/>
              </a:ext>
            </a:extLst>
          </p:cNvPr>
          <p:cNvSpPr/>
          <p:nvPr/>
        </p:nvSpPr>
        <p:spPr>
          <a:xfrm>
            <a:off x="3022191" y="2475542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IDLE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流程圖: 接點 2">
            <a:extLst>
              <a:ext uri="{FF2B5EF4-FFF2-40B4-BE49-F238E27FC236}">
                <a16:creationId xmlns:a16="http://schemas.microsoft.com/office/drawing/2014/main" id="{18F043D1-5D84-0526-3EB0-54BD2629BA8F}"/>
              </a:ext>
            </a:extLst>
          </p:cNvPr>
          <p:cNvSpPr/>
          <p:nvPr/>
        </p:nvSpPr>
        <p:spPr>
          <a:xfrm>
            <a:off x="5151367" y="2405926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START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4" name="流程圖: 接點 3">
            <a:extLst>
              <a:ext uri="{FF2B5EF4-FFF2-40B4-BE49-F238E27FC236}">
                <a16:creationId xmlns:a16="http://schemas.microsoft.com/office/drawing/2014/main" id="{06EB8CD1-4B45-0DD8-E756-FCECCFA4BFE1}"/>
              </a:ext>
            </a:extLst>
          </p:cNvPr>
          <p:cNvSpPr/>
          <p:nvPr/>
        </p:nvSpPr>
        <p:spPr>
          <a:xfrm>
            <a:off x="7212963" y="1247040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IRQ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B473F11C-CA5E-214A-E63C-436C88038313}"/>
              </a:ext>
            </a:extLst>
          </p:cNvPr>
          <p:cNvSpPr/>
          <p:nvPr/>
        </p:nvSpPr>
        <p:spPr>
          <a:xfrm>
            <a:off x="7218167" y="3491233"/>
            <a:ext cx="1043754" cy="1029089"/>
          </a:xfrm>
          <a:prstGeom prst="flowChartConnector">
            <a:avLst/>
          </a:prstGeom>
          <a:solidFill>
            <a:srgbClr val="66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WAIT READ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C4E85E-3199-803A-595A-8DC878FA0169}"/>
              </a:ext>
            </a:extLst>
          </p:cNvPr>
          <p:cNvCxnSpPr>
            <a:cxnSpLocks/>
          </p:cNvCxnSpPr>
          <p:nvPr/>
        </p:nvCxnSpPr>
        <p:spPr>
          <a:xfrm>
            <a:off x="4097169" y="2727197"/>
            <a:ext cx="997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20F203D-8214-BEB1-C6A0-02BE45269B82}"/>
              </a:ext>
            </a:extLst>
          </p:cNvPr>
          <p:cNvCxnSpPr>
            <a:cxnSpLocks/>
          </p:cNvCxnSpPr>
          <p:nvPr/>
        </p:nvCxnSpPr>
        <p:spPr>
          <a:xfrm flipH="1">
            <a:off x="4130765" y="3188020"/>
            <a:ext cx="923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C5D86E9-8A2F-AE71-1051-E6508D7F00FD}"/>
              </a:ext>
            </a:extLst>
          </p:cNvPr>
          <p:cNvCxnSpPr>
            <a:cxnSpLocks/>
          </p:cNvCxnSpPr>
          <p:nvPr/>
        </p:nvCxnSpPr>
        <p:spPr>
          <a:xfrm flipH="1">
            <a:off x="7734840" y="2369466"/>
            <a:ext cx="12700" cy="105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238E5A77-A92A-E661-C75F-10A7E415F5A4}"/>
              </a:ext>
            </a:extLst>
          </p:cNvPr>
          <p:cNvCxnSpPr/>
          <p:nvPr/>
        </p:nvCxnSpPr>
        <p:spPr>
          <a:xfrm flipV="1">
            <a:off x="6195121" y="2011735"/>
            <a:ext cx="986618" cy="59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CCFA409-0BB2-9B53-BB25-E867E92A7D16}"/>
              </a:ext>
            </a:extLst>
          </p:cNvPr>
          <p:cNvCxnSpPr/>
          <p:nvPr/>
        </p:nvCxnSpPr>
        <p:spPr>
          <a:xfrm flipH="1" flipV="1">
            <a:off x="6195121" y="3188020"/>
            <a:ext cx="952862" cy="60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D173D2E-D1C9-7F12-C2E5-1EF1E697E699}"/>
              </a:ext>
            </a:extLst>
          </p:cNvPr>
          <p:cNvSpPr txBox="1"/>
          <p:nvPr/>
        </p:nvSpPr>
        <p:spPr>
          <a:xfrm>
            <a:off x="4073312" y="2463179"/>
            <a:ext cx="1398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irq_count</a:t>
            </a:r>
            <a:r>
              <a:rPr lang="en-US" altLang="zh-TW" sz="1000" dirty="0"/>
              <a:t> == 7</a:t>
            </a:r>
            <a:endParaRPr lang="zh-TW" altLang="en-US" sz="10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016353C-976E-5D7F-6FC8-CBAB80D319AB}"/>
              </a:ext>
            </a:extLst>
          </p:cNvPr>
          <p:cNvSpPr txBox="1"/>
          <p:nvPr/>
        </p:nvSpPr>
        <p:spPr>
          <a:xfrm>
            <a:off x="4174378" y="3225675"/>
            <a:ext cx="14899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irq_count</a:t>
            </a:r>
            <a:r>
              <a:rPr lang="en-US" altLang="zh-TW" sz="1000" dirty="0"/>
              <a:t> == 0</a:t>
            </a:r>
          </a:p>
          <a:p>
            <a:r>
              <a:rPr lang="en-US" altLang="zh-TW" sz="1000" dirty="0" err="1">
                <a:solidFill>
                  <a:srgbClr val="FF0000"/>
                </a:solidFill>
              </a:rPr>
              <a:t>rx_finish_fifo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  <a:p>
            <a:endParaRPr lang="zh-TW" altLang="en-US" sz="10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AC04DCA-CA54-BFDD-B3BF-F5F1005E613E}"/>
              </a:ext>
            </a:extLst>
          </p:cNvPr>
          <p:cNvSpPr txBox="1"/>
          <p:nvPr/>
        </p:nvSpPr>
        <p:spPr>
          <a:xfrm>
            <a:off x="5806109" y="3577491"/>
            <a:ext cx="156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If(</a:t>
            </a:r>
            <a:r>
              <a:rPr lang="en-US" altLang="zh-TW" sz="1000" dirty="0" err="1"/>
              <a:t>rx_finish</a:t>
            </a:r>
            <a:r>
              <a:rPr lang="en-US" altLang="zh-TW" sz="1000" dirty="0"/>
              <a:t> == 1)</a:t>
            </a:r>
          </a:p>
          <a:p>
            <a:r>
              <a:rPr lang="en-US" altLang="zh-TW" sz="1000" dirty="0" err="1"/>
              <a:t>rx_irq_count</a:t>
            </a:r>
            <a:r>
              <a:rPr lang="en-US" altLang="zh-TW" sz="1000" dirty="0"/>
              <a:t> – 1;</a:t>
            </a:r>
            <a:endParaRPr lang="zh-TW" altLang="en-US" sz="1000" dirty="0"/>
          </a:p>
        </p:txBody>
      </p:sp>
      <p:sp>
        <p:nvSpPr>
          <p:cNvPr id="585" name="文字方塊 584">
            <a:extLst>
              <a:ext uri="{FF2B5EF4-FFF2-40B4-BE49-F238E27FC236}">
                <a16:creationId xmlns:a16="http://schemas.microsoft.com/office/drawing/2014/main" id="{2CA45AE3-DB5D-C45C-26B3-C49F31E0C974}"/>
              </a:ext>
            </a:extLst>
          </p:cNvPr>
          <p:cNvSpPr txBox="1"/>
          <p:nvPr/>
        </p:nvSpPr>
        <p:spPr>
          <a:xfrm>
            <a:off x="2730881" y="1601964"/>
            <a:ext cx="1921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If(</a:t>
            </a:r>
            <a:r>
              <a:rPr lang="en-US" altLang="zh-TW" sz="1000" dirty="0" err="1"/>
              <a:t>irq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 err="1"/>
              <a:t>rx_irq_count</a:t>
            </a:r>
            <a:r>
              <a:rPr lang="en-US" altLang="zh-TW" sz="1000" dirty="0"/>
              <a:t> + 1</a:t>
            </a:r>
          </a:p>
          <a:p>
            <a:r>
              <a:rPr lang="en-US" altLang="zh-TW" sz="1000" dirty="0" err="1">
                <a:solidFill>
                  <a:srgbClr val="FF0000"/>
                </a:solidFill>
              </a:rPr>
              <a:t>rx_finish_fifo</a:t>
            </a:r>
            <a:r>
              <a:rPr lang="en-US" altLang="zh-TW" sz="1000" dirty="0">
                <a:solidFill>
                  <a:srgbClr val="FF0000"/>
                </a:solidFill>
              </a:rPr>
              <a:t> = 1};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592" name="接點: 弧形 591">
            <a:extLst>
              <a:ext uri="{FF2B5EF4-FFF2-40B4-BE49-F238E27FC236}">
                <a16:creationId xmlns:a16="http://schemas.microsoft.com/office/drawing/2014/main" id="{056B6BB7-45BB-1D88-8E29-DD690A86947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879051" y="2386373"/>
            <a:ext cx="521877" cy="514545"/>
          </a:xfrm>
          <a:prstGeom prst="curvedConnector4">
            <a:avLst>
              <a:gd name="adj1" fmla="val -43803"/>
              <a:gd name="adj2" fmla="val 147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文字方塊 596">
            <a:extLst>
              <a:ext uri="{FF2B5EF4-FFF2-40B4-BE49-F238E27FC236}">
                <a16:creationId xmlns:a16="http://schemas.microsoft.com/office/drawing/2014/main" id="{3D939A7E-4AEE-08AA-F3BE-EAFACD001A1C}"/>
              </a:ext>
            </a:extLst>
          </p:cNvPr>
          <p:cNvSpPr txBox="1"/>
          <p:nvPr/>
        </p:nvSpPr>
        <p:spPr>
          <a:xfrm>
            <a:off x="5209134" y="3005065"/>
            <a:ext cx="1398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rx_fifo_ren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598" name="文字方塊 597">
            <a:extLst>
              <a:ext uri="{FF2B5EF4-FFF2-40B4-BE49-F238E27FC236}">
                <a16:creationId xmlns:a16="http://schemas.microsoft.com/office/drawing/2014/main" id="{1A5978F8-0DCC-9BDC-0C65-67BD58FB9F2F}"/>
              </a:ext>
            </a:extLst>
          </p:cNvPr>
          <p:cNvSpPr txBox="1"/>
          <p:nvPr/>
        </p:nvSpPr>
        <p:spPr>
          <a:xfrm>
            <a:off x="7369648" y="1861826"/>
            <a:ext cx="787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irq_fifo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Google Shape;564;p28">
            <a:extLst>
              <a:ext uri="{FF2B5EF4-FFF2-40B4-BE49-F238E27FC236}">
                <a16:creationId xmlns:a16="http://schemas.microsoft.com/office/drawing/2014/main" id="{3EF0BA07-627E-414E-A9BE-159DBCF448EB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-FIFO FSM(</a:t>
            </a:r>
            <a:r>
              <a:rPr lang="en-US" altLang="zh-TW" dirty="0" err="1"/>
              <a:t>rx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658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4549127-5EAD-E8EA-1C6D-EC2FBF62D48A}"/>
              </a:ext>
            </a:extLst>
          </p:cNvPr>
          <p:cNvSpPr/>
          <p:nvPr/>
        </p:nvSpPr>
        <p:spPr>
          <a:xfrm>
            <a:off x="741374" y="1651770"/>
            <a:ext cx="1635760" cy="30073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 err="1"/>
              <a:t>uart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247275-A3BD-9326-36AC-9E1173315616}"/>
              </a:ext>
            </a:extLst>
          </p:cNvPr>
          <p:cNvSpPr/>
          <p:nvPr/>
        </p:nvSpPr>
        <p:spPr>
          <a:xfrm>
            <a:off x="900587" y="2130326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rx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D095FE-C7B2-6C73-BE5F-41A585D9BF26}"/>
              </a:ext>
            </a:extLst>
          </p:cNvPr>
          <p:cNvSpPr/>
          <p:nvPr/>
        </p:nvSpPr>
        <p:spPr>
          <a:xfrm>
            <a:off x="900587" y="3609824"/>
            <a:ext cx="1301751" cy="7154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tx</a:t>
            </a:r>
            <a:r>
              <a:rPr lang="en-US" altLang="zh-TW" dirty="0"/>
              <a:t> FIFO FSM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BDF0B8-6DB6-9286-71DA-FB9DC8CD38EB}"/>
              </a:ext>
            </a:extLst>
          </p:cNvPr>
          <p:cNvSpPr/>
          <p:nvPr/>
        </p:nvSpPr>
        <p:spPr>
          <a:xfrm>
            <a:off x="929459" y="247520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CDAB0C-4789-5776-8F38-1196DCA8EB66}"/>
              </a:ext>
            </a:extLst>
          </p:cNvPr>
          <p:cNvSpPr/>
          <p:nvPr/>
        </p:nvSpPr>
        <p:spPr>
          <a:xfrm>
            <a:off x="1074425" y="2475206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B80B85-841F-B558-D6E2-3263623D67D8}"/>
              </a:ext>
            </a:extLst>
          </p:cNvPr>
          <p:cNvSpPr/>
          <p:nvPr/>
        </p:nvSpPr>
        <p:spPr>
          <a:xfrm>
            <a:off x="1219391" y="2475205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A76AAE-EAAC-508D-BD53-A2189B754B06}"/>
              </a:ext>
            </a:extLst>
          </p:cNvPr>
          <p:cNvSpPr/>
          <p:nvPr/>
        </p:nvSpPr>
        <p:spPr>
          <a:xfrm>
            <a:off x="1357829" y="247520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4FA3FA-FE56-8C88-01FB-61C7C4A9201B}"/>
              </a:ext>
            </a:extLst>
          </p:cNvPr>
          <p:cNvSpPr/>
          <p:nvPr/>
        </p:nvSpPr>
        <p:spPr>
          <a:xfrm>
            <a:off x="1500010" y="24752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AD627E-D9E3-F4CE-3A68-ACB9C171E96C}"/>
              </a:ext>
            </a:extLst>
          </p:cNvPr>
          <p:cNvSpPr/>
          <p:nvPr/>
        </p:nvSpPr>
        <p:spPr>
          <a:xfrm>
            <a:off x="1645311" y="247520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957A91-46DC-FDF4-8642-3CB63F095D79}"/>
              </a:ext>
            </a:extLst>
          </p:cNvPr>
          <p:cNvSpPr/>
          <p:nvPr/>
        </p:nvSpPr>
        <p:spPr>
          <a:xfrm>
            <a:off x="1786520" y="24752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01841E-5398-1649-EFC5-AAAFEB247B68}"/>
              </a:ext>
            </a:extLst>
          </p:cNvPr>
          <p:cNvSpPr/>
          <p:nvPr/>
        </p:nvSpPr>
        <p:spPr>
          <a:xfrm>
            <a:off x="1925595" y="24752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F6322-00ED-F968-DFAB-7BFEA31CC755}"/>
              </a:ext>
            </a:extLst>
          </p:cNvPr>
          <p:cNvSpPr/>
          <p:nvPr/>
        </p:nvSpPr>
        <p:spPr>
          <a:xfrm>
            <a:off x="2057372" y="2475202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9EDC68-F12D-7CA8-C634-5A631E80D7C0}"/>
              </a:ext>
            </a:extLst>
          </p:cNvPr>
          <p:cNvSpPr/>
          <p:nvPr/>
        </p:nvSpPr>
        <p:spPr>
          <a:xfrm>
            <a:off x="929458" y="396756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89A8EA-C491-4E8E-ED48-C905CA7698FA}"/>
              </a:ext>
            </a:extLst>
          </p:cNvPr>
          <p:cNvSpPr/>
          <p:nvPr/>
        </p:nvSpPr>
        <p:spPr>
          <a:xfrm>
            <a:off x="1074424" y="396756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34324B-D9A9-AE84-5B56-A6DE90268253}"/>
              </a:ext>
            </a:extLst>
          </p:cNvPr>
          <p:cNvSpPr/>
          <p:nvPr/>
        </p:nvSpPr>
        <p:spPr>
          <a:xfrm>
            <a:off x="1213721" y="396756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AB12B5-2045-36F1-274F-AA3813561CD5}"/>
              </a:ext>
            </a:extLst>
          </p:cNvPr>
          <p:cNvSpPr/>
          <p:nvPr/>
        </p:nvSpPr>
        <p:spPr>
          <a:xfrm>
            <a:off x="1353018" y="396756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361250-48D9-B0B4-D7BF-813C419622CB}"/>
              </a:ext>
            </a:extLst>
          </p:cNvPr>
          <p:cNvSpPr/>
          <p:nvPr/>
        </p:nvSpPr>
        <p:spPr>
          <a:xfrm>
            <a:off x="1500010" y="396756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BE18D4-4E02-3AF7-C7EB-3BDA894FB96E}"/>
              </a:ext>
            </a:extLst>
          </p:cNvPr>
          <p:cNvSpPr/>
          <p:nvPr/>
        </p:nvSpPr>
        <p:spPr>
          <a:xfrm>
            <a:off x="1640360" y="396756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009DD1-B86B-B12C-2154-AF0616D189FC}"/>
              </a:ext>
            </a:extLst>
          </p:cNvPr>
          <p:cNvSpPr/>
          <p:nvPr/>
        </p:nvSpPr>
        <p:spPr>
          <a:xfrm>
            <a:off x="1778604" y="396755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DB5D2FC-04EF-A811-855F-B4E78A01AD57}"/>
              </a:ext>
            </a:extLst>
          </p:cNvPr>
          <p:cNvSpPr/>
          <p:nvPr/>
        </p:nvSpPr>
        <p:spPr>
          <a:xfrm>
            <a:off x="1920513" y="396755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6C2323A-E6B5-20F5-EE08-5A492F1530E4}"/>
              </a:ext>
            </a:extLst>
          </p:cNvPr>
          <p:cNvSpPr/>
          <p:nvPr/>
        </p:nvSpPr>
        <p:spPr>
          <a:xfrm>
            <a:off x="2055495" y="396755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流程圖: 接點 1">
            <a:extLst>
              <a:ext uri="{FF2B5EF4-FFF2-40B4-BE49-F238E27FC236}">
                <a16:creationId xmlns:a16="http://schemas.microsoft.com/office/drawing/2014/main" id="{3504BA66-CCA2-E80D-CCEF-63AD85E2CE00}"/>
              </a:ext>
            </a:extLst>
          </p:cNvPr>
          <p:cNvSpPr/>
          <p:nvPr/>
        </p:nvSpPr>
        <p:spPr>
          <a:xfrm>
            <a:off x="3503783" y="1485274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IDLE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流程圖: 接點 3">
            <a:extLst>
              <a:ext uri="{FF2B5EF4-FFF2-40B4-BE49-F238E27FC236}">
                <a16:creationId xmlns:a16="http://schemas.microsoft.com/office/drawing/2014/main" id="{177B96D9-924C-2565-039F-C6CEF5B9B1A5}"/>
              </a:ext>
            </a:extLst>
          </p:cNvPr>
          <p:cNvSpPr/>
          <p:nvPr/>
        </p:nvSpPr>
        <p:spPr>
          <a:xfrm>
            <a:off x="6076501" y="1443512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F2F1BA47-6853-23C1-7629-9A3CF11DEA8A}"/>
              </a:ext>
            </a:extLst>
          </p:cNvPr>
          <p:cNvSpPr/>
          <p:nvPr/>
        </p:nvSpPr>
        <p:spPr>
          <a:xfrm>
            <a:off x="3503783" y="3349030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6BA728BF-9E51-51E5-C2B6-22B22BEC01A4}"/>
              </a:ext>
            </a:extLst>
          </p:cNvPr>
          <p:cNvSpPr/>
          <p:nvPr/>
        </p:nvSpPr>
        <p:spPr>
          <a:xfrm>
            <a:off x="6076501" y="3349030"/>
            <a:ext cx="1043754" cy="1029089"/>
          </a:xfrm>
          <a:prstGeom prst="flowChartConnector">
            <a:avLst/>
          </a:prstGeom>
          <a:solidFill>
            <a:srgbClr val="79D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CLEAR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8CB800D-1837-C590-8F6F-E7B446A9A666}"/>
              </a:ext>
            </a:extLst>
          </p:cNvPr>
          <p:cNvCxnSpPr>
            <a:cxnSpLocks/>
          </p:cNvCxnSpPr>
          <p:nvPr/>
        </p:nvCxnSpPr>
        <p:spPr>
          <a:xfrm>
            <a:off x="4547537" y="1766801"/>
            <a:ext cx="1528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74477C2-42EB-2A39-91F4-FBFAA3ED90AB}"/>
              </a:ext>
            </a:extLst>
          </p:cNvPr>
          <p:cNvCxnSpPr>
            <a:cxnSpLocks/>
          </p:cNvCxnSpPr>
          <p:nvPr/>
        </p:nvCxnSpPr>
        <p:spPr>
          <a:xfrm flipH="1">
            <a:off x="4547537" y="2212403"/>
            <a:ext cx="1528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16C7507-50C0-E319-EC82-ACDB9969D121}"/>
              </a:ext>
            </a:extLst>
          </p:cNvPr>
          <p:cNvCxnSpPr>
            <a:cxnSpLocks/>
          </p:cNvCxnSpPr>
          <p:nvPr/>
        </p:nvCxnSpPr>
        <p:spPr>
          <a:xfrm>
            <a:off x="4224417" y="2514363"/>
            <a:ext cx="0" cy="8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BB15BB-B504-68BB-391D-3282D04EB37C}"/>
              </a:ext>
            </a:extLst>
          </p:cNvPr>
          <p:cNvCxnSpPr>
            <a:cxnSpLocks/>
          </p:cNvCxnSpPr>
          <p:nvPr/>
        </p:nvCxnSpPr>
        <p:spPr>
          <a:xfrm flipV="1">
            <a:off x="3836355" y="2514363"/>
            <a:ext cx="0" cy="8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3A01733-117B-0C62-6CAA-468B0FE06CBC}"/>
              </a:ext>
            </a:extLst>
          </p:cNvPr>
          <p:cNvCxnSpPr>
            <a:cxnSpLocks/>
          </p:cNvCxnSpPr>
          <p:nvPr/>
        </p:nvCxnSpPr>
        <p:spPr>
          <a:xfrm>
            <a:off x="6416001" y="2514363"/>
            <a:ext cx="0" cy="8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69AF893-F263-8797-9FC7-9C84E3A6EEB7}"/>
              </a:ext>
            </a:extLst>
          </p:cNvPr>
          <p:cNvCxnSpPr>
            <a:cxnSpLocks/>
          </p:cNvCxnSpPr>
          <p:nvPr/>
        </p:nvCxnSpPr>
        <p:spPr>
          <a:xfrm flipV="1">
            <a:off x="6798862" y="2489152"/>
            <a:ext cx="0" cy="8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E6F4063-B3C8-0C98-B21C-1BBC8C8BF27E}"/>
              </a:ext>
            </a:extLst>
          </p:cNvPr>
          <p:cNvSpPr txBox="1"/>
          <p:nvPr/>
        </p:nvSpPr>
        <p:spPr>
          <a:xfrm>
            <a:off x="4710932" y="1503632"/>
            <a:ext cx="1541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start_count</a:t>
            </a:r>
            <a:r>
              <a:rPr lang="en-US" altLang="zh-TW" sz="1000" dirty="0"/>
              <a:t> == 8</a:t>
            </a:r>
            <a:endParaRPr lang="zh-TW" altLang="en-US" sz="10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184DF07-B10B-D8D9-A06F-999E082F2689}"/>
              </a:ext>
            </a:extLst>
          </p:cNvPr>
          <p:cNvSpPr txBox="1"/>
          <p:nvPr/>
        </p:nvSpPr>
        <p:spPr>
          <a:xfrm>
            <a:off x="4725161" y="2217725"/>
            <a:ext cx="1528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start_count</a:t>
            </a:r>
            <a:r>
              <a:rPr lang="en-US" altLang="zh-TW" sz="1000" dirty="0"/>
              <a:t> == 0</a:t>
            </a:r>
            <a:endParaRPr lang="zh-TW" altLang="en-US" sz="10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72DC67C-CF01-549D-4D91-0E3145131AB2}"/>
              </a:ext>
            </a:extLst>
          </p:cNvPr>
          <p:cNvSpPr txBox="1"/>
          <p:nvPr/>
        </p:nvSpPr>
        <p:spPr>
          <a:xfrm>
            <a:off x="6798862" y="2723792"/>
            <a:ext cx="165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If(</a:t>
            </a:r>
            <a:r>
              <a:rPr lang="en-US" altLang="zh-TW" sz="1000" dirty="0" err="1"/>
              <a:t>tx_start_clear</a:t>
            </a:r>
            <a:r>
              <a:rPr lang="en-US" altLang="zh-TW" sz="1000" dirty="0"/>
              <a:t>)</a:t>
            </a:r>
          </a:p>
          <a:p>
            <a:r>
              <a:rPr lang="en-US" altLang="zh-TW" sz="1000" dirty="0" err="1"/>
              <a:t>start_count</a:t>
            </a:r>
            <a:r>
              <a:rPr lang="en-US" altLang="zh-TW" sz="1000" dirty="0"/>
              <a:t> – 1;</a:t>
            </a:r>
            <a:endParaRPr lang="zh-TW" altLang="en-US" sz="10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C8AAC38-C9D1-1C0C-506C-AB1C709CD8F0}"/>
              </a:ext>
            </a:extLst>
          </p:cNvPr>
          <p:cNvSpPr txBox="1"/>
          <p:nvPr/>
        </p:nvSpPr>
        <p:spPr>
          <a:xfrm>
            <a:off x="4219216" y="2679906"/>
            <a:ext cx="1659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If(</a:t>
            </a:r>
            <a:r>
              <a:rPr lang="en-US" altLang="zh-TW" sz="1000" dirty="0" err="1"/>
              <a:t>tx_start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 err="1"/>
              <a:t>start_count</a:t>
            </a:r>
            <a:r>
              <a:rPr lang="en-US" altLang="zh-TW" sz="1000" dirty="0"/>
              <a:t> + 1</a:t>
            </a:r>
          </a:p>
          <a:p>
            <a:r>
              <a:rPr lang="en-US" altLang="zh-TW" sz="1000" dirty="0" err="1">
                <a:solidFill>
                  <a:srgbClr val="FF0000"/>
                </a:solidFill>
              </a:rPr>
              <a:t>tx_start_wen</a:t>
            </a:r>
            <a:r>
              <a:rPr lang="en-US" altLang="zh-TW" sz="1000" dirty="0">
                <a:solidFill>
                  <a:srgbClr val="FF0000"/>
                </a:solidFill>
              </a:rPr>
              <a:t> = 1};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9860A5-5844-E717-4D37-E9D2633C672A}"/>
              </a:ext>
            </a:extLst>
          </p:cNvPr>
          <p:cNvSpPr txBox="1"/>
          <p:nvPr/>
        </p:nvSpPr>
        <p:spPr>
          <a:xfrm>
            <a:off x="3633502" y="3725074"/>
            <a:ext cx="784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FCLEAR</a:t>
            </a:r>
            <a:endParaRPr lang="zh-TW" altLang="en-US" sz="1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A07AFCB-B231-6055-BEDD-8B9C8A8DA17C}"/>
              </a:ext>
            </a:extLst>
          </p:cNvPr>
          <p:cNvSpPr txBox="1"/>
          <p:nvPr/>
        </p:nvSpPr>
        <p:spPr>
          <a:xfrm>
            <a:off x="3595495" y="3937476"/>
            <a:ext cx="1247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clear_fifo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6318134-422B-C063-F493-5C2DBF08F4EF}"/>
              </a:ext>
            </a:extLst>
          </p:cNvPr>
          <p:cNvSpPr txBox="1"/>
          <p:nvPr/>
        </p:nvSpPr>
        <p:spPr>
          <a:xfrm>
            <a:off x="6183618" y="1824617"/>
            <a:ext cx="1311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start_fifo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</a:p>
          <a:p>
            <a:r>
              <a:rPr lang="en-US" altLang="zh-TW" sz="1000" dirty="0" err="1">
                <a:solidFill>
                  <a:srgbClr val="FF0000"/>
                </a:solidFill>
              </a:rPr>
              <a:t>clean_ren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405828B-8508-43EB-BF61-EA3682087FC0}"/>
              </a:ext>
            </a:extLst>
          </p:cNvPr>
          <p:cNvSpPr txBox="1"/>
          <p:nvPr/>
        </p:nvSpPr>
        <p:spPr>
          <a:xfrm>
            <a:off x="6217366" y="158134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58" name="Google Shape;564;p28">
            <a:extLst>
              <a:ext uri="{FF2B5EF4-FFF2-40B4-BE49-F238E27FC236}">
                <a16:creationId xmlns:a16="http://schemas.microsoft.com/office/drawing/2014/main" id="{CD08FD03-B006-49AF-9228-3EB8E0BF57DD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-FIFO FSM(</a:t>
            </a:r>
            <a:r>
              <a:rPr lang="en-US" altLang="zh-TW" dirty="0" err="1"/>
              <a:t>tx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32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5" y="2204163"/>
            <a:ext cx="36810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 Diagram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12A87A7-4E4C-7831-2E43-37CFB2BBD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190" b="52997"/>
          <a:stretch/>
        </p:blipFill>
        <p:spPr>
          <a:xfrm>
            <a:off x="156302" y="1793117"/>
            <a:ext cx="1027111" cy="24175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A5A2B4B-E579-2B2A-974E-FF987EC670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298"/>
          <a:stretch/>
        </p:blipFill>
        <p:spPr>
          <a:xfrm>
            <a:off x="2284871" y="1793117"/>
            <a:ext cx="984302" cy="235067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601CD4E-7D75-6B8E-4723-A15A351574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002"/>
          <a:stretch/>
        </p:blipFill>
        <p:spPr>
          <a:xfrm>
            <a:off x="5320715" y="1793117"/>
            <a:ext cx="897805" cy="2725916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44661C25-1552-E69D-685E-82EFC6F8BC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000"/>
          <a:stretch/>
        </p:blipFill>
        <p:spPr>
          <a:xfrm>
            <a:off x="7163804" y="1793117"/>
            <a:ext cx="840726" cy="257175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8F9F6F64-F078-EA58-B4B6-A13A5C592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6809" y="1793117"/>
            <a:ext cx="919160" cy="1408806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0573BF5-D206-B491-B82C-D9AE77B77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02" r="45558"/>
          <a:stretch/>
        </p:blipFill>
        <p:spPr>
          <a:xfrm>
            <a:off x="1241991" y="1793117"/>
            <a:ext cx="984302" cy="27259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36EF46E-63EC-49BD-4E9B-F3356EB79E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702"/>
          <a:stretch/>
        </p:blipFill>
        <p:spPr>
          <a:xfrm>
            <a:off x="3327751" y="1793117"/>
            <a:ext cx="984302" cy="279282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8680B0-76A8-44FB-4078-6412E0E821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997"/>
          <a:stretch/>
        </p:blipFill>
        <p:spPr>
          <a:xfrm>
            <a:off x="4370631" y="1793117"/>
            <a:ext cx="897805" cy="24175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CDEDC49-B065-3933-BCA5-3507F93FD6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0000"/>
          <a:stretch/>
        </p:blipFill>
        <p:spPr>
          <a:xfrm>
            <a:off x="6270799" y="1793117"/>
            <a:ext cx="840726" cy="2571750"/>
          </a:xfrm>
          <a:prstGeom prst="rect">
            <a:avLst/>
          </a:prstGeom>
        </p:spPr>
      </p:pic>
      <p:sp>
        <p:nvSpPr>
          <p:cNvPr id="15" name="Google Shape;564;p28">
            <a:extLst>
              <a:ext uri="{FF2B5EF4-FFF2-40B4-BE49-F238E27FC236}">
                <a16:creationId xmlns:a16="http://schemas.microsoft.com/office/drawing/2014/main" id="{7C9086CB-31E3-4470-B736-F6B9318FF21D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-Simulation Result</a:t>
            </a:r>
          </a:p>
        </p:txBody>
      </p:sp>
    </p:spTree>
    <p:extLst>
      <p:ext uri="{BB962C8B-B14F-4D97-AF65-F5344CB8AC3E}">
        <p14:creationId xmlns:p14="http://schemas.microsoft.com/office/powerpoint/2010/main" val="3998192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5" y="2269675"/>
            <a:ext cx="4044201" cy="2290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altLang="zh-TW" dirty="0" err="1"/>
              <a:t>Uart</a:t>
            </a:r>
            <a:br>
              <a:rPr lang="en-US" altLang="zh-TW" dirty="0"/>
            </a:br>
            <a:r>
              <a:rPr lang="en-US" altLang="zh-TW" dirty="0"/>
              <a:t>Analysis &amp; Observation</a:t>
            </a:r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09561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A3BD741-BFBE-EC00-D5BC-32F314E2E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" r="1"/>
          <a:stretch/>
        </p:blipFill>
        <p:spPr>
          <a:xfrm>
            <a:off x="0" y="1236262"/>
            <a:ext cx="9144000" cy="3817013"/>
          </a:xfrm>
          <a:prstGeom prst="rect">
            <a:avLst/>
          </a:prstGeom>
        </p:spPr>
      </p:pic>
      <p:sp>
        <p:nvSpPr>
          <p:cNvPr id="591" name="Google Shape;591;p30"/>
          <p:cNvSpPr txBox="1">
            <a:spLocks noGrp="1"/>
          </p:cNvSpPr>
          <p:nvPr>
            <p:ph type="subTitle" idx="1"/>
          </p:nvPr>
        </p:nvSpPr>
        <p:spPr>
          <a:xfrm>
            <a:off x="1044963" y="929203"/>
            <a:ext cx="5891096" cy="614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spcBef>
                <a:spcPts val="1000"/>
              </a:spcBef>
              <a:buNone/>
            </a:pPr>
            <a:endParaRPr lang="en-US" altLang="zh-TW" sz="16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altLang="zh-TW" sz="1400" dirty="0"/>
          </a:p>
        </p:txBody>
      </p:sp>
      <p:sp>
        <p:nvSpPr>
          <p:cNvPr id="9" name="Google Shape;564;p28">
            <a:extLst>
              <a:ext uri="{FF2B5EF4-FFF2-40B4-BE49-F238E27FC236}">
                <a16:creationId xmlns:a16="http://schemas.microsoft.com/office/drawing/2014/main" id="{2DB5E541-00F1-40CD-BDF3-FD5A8564619F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-Analysis &amp; Observation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636F86A-BA87-418B-BFF5-2F989B55F091}"/>
              </a:ext>
            </a:extLst>
          </p:cNvPr>
          <p:cNvCxnSpPr/>
          <p:nvPr/>
        </p:nvCxnSpPr>
        <p:spPr>
          <a:xfrm flipV="1">
            <a:off x="3907215" y="1206410"/>
            <a:ext cx="0" cy="384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D6E9E1-78BE-315F-D685-557F9F6F7E48}"/>
              </a:ext>
            </a:extLst>
          </p:cNvPr>
          <p:cNvSpPr txBox="1"/>
          <p:nvPr/>
        </p:nvSpPr>
        <p:spPr>
          <a:xfrm>
            <a:off x="2912583" y="988657"/>
            <a:ext cx="198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sz="900" baseline="30000" dirty="0">
                <a:solidFill>
                  <a:srgbClr val="FF0000"/>
                </a:solidFill>
              </a:rPr>
              <a:t>st</a:t>
            </a:r>
            <a:r>
              <a:rPr lang="en-US" altLang="zh-TW" sz="9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rx</a:t>
            </a:r>
            <a:r>
              <a:rPr lang="en-US" altLang="zh-TW" dirty="0">
                <a:solidFill>
                  <a:srgbClr val="FF0000"/>
                </a:solidFill>
              </a:rPr>
              <a:t> done &amp; 1</a:t>
            </a:r>
            <a:r>
              <a:rPr lang="en-US" altLang="zh-TW" sz="1050" baseline="30000" dirty="0">
                <a:solidFill>
                  <a:srgbClr val="FF0000"/>
                </a:solidFill>
              </a:rPr>
              <a:t>st</a:t>
            </a:r>
            <a:r>
              <a:rPr lang="en-US" altLang="zh-TW" sz="1400" baseline="300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tx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srart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F410235-7238-4DE3-9FA1-D8506062F737}"/>
              </a:ext>
            </a:extLst>
          </p:cNvPr>
          <p:cNvCxnSpPr/>
          <p:nvPr/>
        </p:nvCxnSpPr>
        <p:spPr>
          <a:xfrm flipV="1">
            <a:off x="6934791" y="1209184"/>
            <a:ext cx="0" cy="384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5FE8E8-90EC-ECEA-5CB7-F09D4D3D5EDA}"/>
              </a:ext>
            </a:extLst>
          </p:cNvPr>
          <p:cNvSpPr txBox="1"/>
          <p:nvPr/>
        </p:nvSpPr>
        <p:spPr>
          <a:xfrm>
            <a:off x="5718851" y="975284"/>
            <a:ext cx="198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sz="900" baseline="30000" dirty="0">
                <a:solidFill>
                  <a:srgbClr val="FF0000"/>
                </a:solidFill>
              </a:rPr>
              <a:t>nd</a:t>
            </a:r>
            <a:r>
              <a:rPr lang="en-US" altLang="zh-TW" sz="9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rx</a:t>
            </a:r>
            <a:r>
              <a:rPr lang="en-US" altLang="zh-TW" dirty="0">
                <a:solidFill>
                  <a:srgbClr val="FF0000"/>
                </a:solidFill>
              </a:rPr>
              <a:t> done &amp; 2</a:t>
            </a:r>
            <a:r>
              <a:rPr lang="en-US" altLang="zh-TW" sz="1050" baseline="30000" dirty="0">
                <a:solidFill>
                  <a:srgbClr val="FF0000"/>
                </a:solidFill>
              </a:rPr>
              <a:t>nd</a:t>
            </a:r>
            <a:r>
              <a:rPr lang="en-US" altLang="zh-TW" sz="1400" baseline="300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tx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srart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575E240-09CD-DF30-A596-EDAC516246DD}"/>
              </a:ext>
            </a:extLst>
          </p:cNvPr>
          <p:cNvCxnSpPr/>
          <p:nvPr/>
        </p:nvCxnSpPr>
        <p:spPr>
          <a:xfrm flipV="1">
            <a:off x="8894585" y="1206409"/>
            <a:ext cx="0" cy="384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E5900E8-6981-8220-1EF1-94C5474CA1C9}"/>
              </a:ext>
            </a:extLst>
          </p:cNvPr>
          <p:cNvSpPr txBox="1"/>
          <p:nvPr/>
        </p:nvSpPr>
        <p:spPr>
          <a:xfrm>
            <a:off x="8131020" y="980660"/>
            <a:ext cx="114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sz="1050" baseline="30000" dirty="0">
                <a:solidFill>
                  <a:srgbClr val="FF0000"/>
                </a:solidFill>
              </a:rPr>
              <a:t>nd</a:t>
            </a:r>
            <a:r>
              <a:rPr lang="en-US" altLang="zh-TW" sz="1400" baseline="300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tx</a:t>
            </a:r>
            <a:r>
              <a:rPr lang="en-US" altLang="zh-TW" dirty="0">
                <a:solidFill>
                  <a:srgbClr val="FF0000"/>
                </a:solidFill>
              </a:rPr>
              <a:t> done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83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4;p28">
            <a:extLst>
              <a:ext uri="{FF2B5EF4-FFF2-40B4-BE49-F238E27FC236}">
                <a16:creationId xmlns:a16="http://schemas.microsoft.com/office/drawing/2014/main" id="{D068237B-165B-4AD0-BA7B-1C8FE044F364}"/>
              </a:ext>
            </a:extLst>
          </p:cNvPr>
          <p:cNvSpPr txBox="1">
            <a:spLocks/>
          </p:cNvSpPr>
          <p:nvPr/>
        </p:nvSpPr>
        <p:spPr>
          <a:xfrm>
            <a:off x="559718" y="-3181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-Analysis &amp; Observation(simultaneous </a:t>
            </a:r>
            <a:r>
              <a:rPr lang="en-US" altLang="zh-TW" dirty="0" err="1"/>
              <a:t>rx</a:t>
            </a:r>
            <a:r>
              <a:rPr lang="en-US" altLang="zh-TW" dirty="0"/>
              <a:t> </a:t>
            </a:r>
            <a:r>
              <a:rPr lang="en-US" altLang="zh-TW" dirty="0" err="1"/>
              <a:t>tx</a:t>
            </a:r>
            <a:r>
              <a:rPr lang="en-US" altLang="zh-TW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FFB6CB-070F-C0F6-7B00-0011AB1A4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"/>
          <a:stretch/>
        </p:blipFill>
        <p:spPr>
          <a:xfrm>
            <a:off x="559718" y="1213329"/>
            <a:ext cx="5146426" cy="14045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2E46A02-4593-D7C2-73A6-3057AEF9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4570"/>
            <a:ext cx="5707299" cy="2494561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B5048EE-85ED-E9B2-8146-B51BB17289EC}"/>
              </a:ext>
            </a:extLst>
          </p:cNvPr>
          <p:cNvCxnSpPr>
            <a:cxnSpLocks/>
          </p:cNvCxnSpPr>
          <p:nvPr/>
        </p:nvCxnSpPr>
        <p:spPr>
          <a:xfrm flipV="1">
            <a:off x="2843552" y="1150071"/>
            <a:ext cx="0" cy="1459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0CD8E1B-A4A5-6850-28F9-9945D0A0156A}"/>
              </a:ext>
            </a:extLst>
          </p:cNvPr>
          <p:cNvCxnSpPr>
            <a:cxnSpLocks/>
          </p:cNvCxnSpPr>
          <p:nvPr/>
        </p:nvCxnSpPr>
        <p:spPr>
          <a:xfrm flipV="1">
            <a:off x="5380934" y="1150071"/>
            <a:ext cx="0" cy="1459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B2FA79-8904-19E9-8475-5486EE9BD98D}"/>
              </a:ext>
            </a:extLst>
          </p:cNvPr>
          <p:cNvSpPr txBox="1"/>
          <p:nvPr/>
        </p:nvSpPr>
        <p:spPr>
          <a:xfrm>
            <a:off x="2560747" y="959611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rx</a:t>
            </a:r>
            <a:r>
              <a:rPr lang="en-US" altLang="zh-TW" sz="900" dirty="0">
                <a:solidFill>
                  <a:srgbClr val="FF0000"/>
                </a:solidFill>
              </a:rPr>
              <a:t> start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2BE673-B640-3398-5826-95C07136FC81}"/>
              </a:ext>
            </a:extLst>
          </p:cNvPr>
          <p:cNvSpPr txBox="1"/>
          <p:nvPr/>
        </p:nvSpPr>
        <p:spPr>
          <a:xfrm>
            <a:off x="5055711" y="959704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tx</a:t>
            </a:r>
            <a:r>
              <a:rPr lang="en-US" altLang="zh-TW" sz="900" dirty="0">
                <a:solidFill>
                  <a:srgbClr val="FF0000"/>
                </a:solidFill>
              </a:rPr>
              <a:t> done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20FDA44A-BAB8-3989-63E0-D06570766938}"/>
              </a:ext>
            </a:extLst>
          </p:cNvPr>
          <p:cNvSpPr/>
          <p:nvPr/>
        </p:nvSpPr>
        <p:spPr>
          <a:xfrm rot="5400000">
            <a:off x="4054420" y="877240"/>
            <a:ext cx="115646" cy="2513518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A5841C8-7AC0-336A-1AE4-6330FE514B07}"/>
              </a:ext>
            </a:extLst>
          </p:cNvPr>
          <p:cNvSpPr txBox="1"/>
          <p:nvPr/>
        </p:nvSpPr>
        <p:spPr>
          <a:xfrm>
            <a:off x="3829437" y="1857872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3.8ms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1" name="左大括弧 20">
            <a:extLst>
              <a:ext uri="{FF2B5EF4-FFF2-40B4-BE49-F238E27FC236}">
                <a16:creationId xmlns:a16="http://schemas.microsoft.com/office/drawing/2014/main" id="{D0331D42-65CE-431B-E532-6B11BCF9E1E0}"/>
              </a:ext>
            </a:extLst>
          </p:cNvPr>
          <p:cNvSpPr/>
          <p:nvPr/>
        </p:nvSpPr>
        <p:spPr>
          <a:xfrm rot="5400000">
            <a:off x="1996032" y="3134979"/>
            <a:ext cx="115647" cy="3166543"/>
          </a:xfrm>
          <a:prstGeom prst="leftBrace">
            <a:avLst/>
          </a:prstGeom>
          <a:ln w="19050">
            <a:solidFill>
              <a:srgbClr val="43C0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EE1CD93-1C80-0F6F-DB82-2BA4BA5D71F3}"/>
              </a:ext>
            </a:extLst>
          </p:cNvPr>
          <p:cNvSpPr txBox="1"/>
          <p:nvPr/>
        </p:nvSpPr>
        <p:spPr>
          <a:xfrm>
            <a:off x="1819300" y="4450771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24ms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234CA7BE-BAE1-B49B-9F1B-61F2FFE72BC3}"/>
              </a:ext>
            </a:extLst>
          </p:cNvPr>
          <p:cNvSpPr/>
          <p:nvPr/>
        </p:nvSpPr>
        <p:spPr>
          <a:xfrm rot="5400000">
            <a:off x="2929136" y="1771743"/>
            <a:ext cx="126005" cy="5043112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40086CD-AE5D-4CF1-F17D-77AAC608BD3F}"/>
              </a:ext>
            </a:extLst>
          </p:cNvPr>
          <p:cNvSpPr txBox="1"/>
          <p:nvPr/>
        </p:nvSpPr>
        <p:spPr>
          <a:xfrm>
            <a:off x="2732293" y="4041864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38ms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F975AA-8010-4402-11E1-F11BBEE7987A}"/>
              </a:ext>
            </a:extLst>
          </p:cNvPr>
          <p:cNvSpPr txBox="1"/>
          <p:nvPr/>
        </p:nvSpPr>
        <p:spPr>
          <a:xfrm>
            <a:off x="5706144" y="1075027"/>
            <a:ext cx="281988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/>
              <a:t>rx</a:t>
            </a:r>
            <a:r>
              <a:rPr lang="zh-TW" altLang="en-US" sz="1200" dirty="0"/>
              <a:t>、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端都加了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，因此能夠累積到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滿了再一次執行</a:t>
            </a:r>
            <a:r>
              <a:rPr lang="en-US" altLang="zh-TW" sz="1200" dirty="0"/>
              <a:t>ISR</a:t>
            </a:r>
            <a:r>
              <a:rPr lang="zh-TW" altLang="en-US" sz="1200" dirty="0"/>
              <a:t>，能夠做到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、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同時工作。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原本</a:t>
            </a:r>
            <a:r>
              <a:rPr lang="en-US" altLang="zh-TW" sz="1200" dirty="0" err="1"/>
              <a:t>uart</a:t>
            </a:r>
            <a:r>
              <a:rPr lang="zh-TW" altLang="en-US" sz="1200" dirty="0"/>
              <a:t>傳輸一筆資料須</a:t>
            </a:r>
            <a:r>
              <a:rPr lang="en-US" altLang="zh-TW" sz="1200" dirty="0"/>
              <a:t>3.8ms</a:t>
            </a:r>
            <a:r>
              <a:rPr lang="zh-TW" altLang="en-US" sz="1200" dirty="0"/>
              <a:t>，</a:t>
            </a:r>
            <a:r>
              <a:rPr lang="en-US" altLang="zh-TW" sz="1200" dirty="0"/>
              <a:t>16</a:t>
            </a:r>
            <a:r>
              <a:rPr lang="zh-TW" altLang="en-US" sz="1200" dirty="0"/>
              <a:t>筆資料須</a:t>
            </a:r>
            <a:r>
              <a:rPr lang="en-US" altLang="zh-TW" sz="1200" dirty="0"/>
              <a:t>60.6ms</a:t>
            </a:r>
            <a:r>
              <a:rPr lang="zh-TW" altLang="en-US" sz="1200" dirty="0"/>
              <a:t>，</a:t>
            </a:r>
            <a:r>
              <a:rPr lang="en-US" altLang="zh-TW" sz="1200" dirty="0" err="1"/>
              <a:t>fifo</a:t>
            </a:r>
            <a:r>
              <a:rPr lang="en-US" altLang="zh-TW" sz="1200" dirty="0"/>
              <a:t> </a:t>
            </a:r>
            <a:r>
              <a:rPr lang="en-US" altLang="zh-TW" sz="1200" dirty="0" err="1"/>
              <a:t>uart</a:t>
            </a:r>
            <a:r>
              <a:rPr lang="zh-TW" altLang="en-US" sz="1200" dirty="0"/>
              <a:t>傳輸</a:t>
            </a:r>
            <a:r>
              <a:rPr lang="en-US" altLang="zh-TW" sz="1200" dirty="0"/>
              <a:t>16</a:t>
            </a:r>
            <a:r>
              <a:rPr lang="zh-TW" altLang="en-US" sz="1200" dirty="0"/>
              <a:t>筆資料需</a:t>
            </a:r>
            <a:r>
              <a:rPr lang="en-US" altLang="zh-TW" sz="1200" dirty="0"/>
              <a:t>38ms</a:t>
            </a:r>
            <a:r>
              <a:rPr lang="zh-TW" altLang="en-US" sz="1200" dirty="0"/>
              <a:t>，約加快了</a:t>
            </a:r>
            <a:r>
              <a:rPr lang="en-US" altLang="zh-TW" sz="1200" dirty="0"/>
              <a:t>1.6</a:t>
            </a:r>
            <a:r>
              <a:rPr lang="zh-TW" altLang="en-US" sz="1200" dirty="0"/>
              <a:t>倍的速度，並且加速程度隨著傳輸資料量的增加，最終會更趨近於</a:t>
            </a:r>
            <a:r>
              <a:rPr lang="en-US" altLang="zh-TW" sz="1200" dirty="0"/>
              <a:t>2</a:t>
            </a:r>
            <a:r>
              <a:rPr lang="zh-TW" altLang="en-US" sz="1200" dirty="0"/>
              <a:t>倍的加速。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由於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沒有收滿八筆資料便不會像</a:t>
            </a:r>
            <a:r>
              <a:rPr lang="en-US" altLang="zh-TW" sz="1200" dirty="0" err="1"/>
              <a:t>cpu</a:t>
            </a:r>
            <a:r>
              <a:rPr lang="zh-TW" altLang="en-US" sz="1200" dirty="0"/>
              <a:t>要求中斷，因此設計中會檢查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是否</a:t>
            </a:r>
            <a:r>
              <a:rPr lang="en-US" altLang="zh-TW" sz="1200" dirty="0"/>
              <a:t>empty</a:t>
            </a:r>
            <a:r>
              <a:rPr lang="zh-TW" altLang="en-US" sz="1200" dirty="0"/>
              <a:t>，否則一段時間未收到新的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 </a:t>
            </a:r>
            <a:r>
              <a:rPr lang="en-US" altLang="zh-TW" sz="1200" dirty="0"/>
              <a:t>data</a:t>
            </a:r>
            <a:r>
              <a:rPr lang="zh-TW" altLang="en-US" sz="1200" dirty="0"/>
              <a:t>也會發出中斷請求，以防資料卡在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中。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/>
              <a:t>512</a:t>
            </a:r>
            <a:r>
              <a:rPr lang="zh-TW" altLang="en-US" sz="1200" dirty="0"/>
              <a:t>筆資料下，</a:t>
            </a:r>
            <a:r>
              <a:rPr lang="en-US" altLang="zh-TW" sz="1200" dirty="0"/>
              <a:t>Total Latency</a:t>
            </a:r>
            <a:r>
              <a:rPr lang="zh-TW" altLang="en-US" sz="1200" dirty="0"/>
              <a:t>為</a:t>
            </a:r>
            <a:r>
              <a:rPr lang="en-US" altLang="zh-TW" sz="1200" dirty="0"/>
              <a:t>906ms</a:t>
            </a:r>
            <a:r>
              <a:rPr lang="zh-TW" altLang="en-US" sz="1200" dirty="0"/>
              <a:t>，平均每筆資料</a:t>
            </a:r>
            <a:r>
              <a:rPr lang="en-US" altLang="zh-TW" sz="1200" dirty="0"/>
              <a:t>Latency</a:t>
            </a:r>
            <a:r>
              <a:rPr lang="zh-TW" altLang="en-US" sz="1200" dirty="0"/>
              <a:t>為</a:t>
            </a:r>
            <a:r>
              <a:rPr lang="en-US" altLang="zh-TW" sz="1200" dirty="0"/>
              <a:t>1.77ms</a:t>
            </a:r>
            <a:r>
              <a:rPr lang="zh-TW" altLang="en-US" sz="1200" dirty="0"/>
              <a:t>，</a:t>
            </a:r>
            <a:r>
              <a:rPr lang="en-US" altLang="zh-TW" sz="1200" dirty="0"/>
              <a:t>Metrics = 1.77-500*(1/9600) = 1.718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17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4;p28">
            <a:extLst>
              <a:ext uri="{FF2B5EF4-FFF2-40B4-BE49-F238E27FC236}">
                <a16:creationId xmlns:a16="http://schemas.microsoft.com/office/drawing/2014/main" id="{D068237B-165B-4AD0-BA7B-1C8FE044F364}"/>
              </a:ext>
            </a:extLst>
          </p:cNvPr>
          <p:cNvSpPr txBox="1">
            <a:spLocks/>
          </p:cNvSpPr>
          <p:nvPr/>
        </p:nvSpPr>
        <p:spPr>
          <a:xfrm>
            <a:off x="559718" y="4199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-Analysis &amp; Observation(</a:t>
            </a:r>
            <a:r>
              <a:rPr lang="en-US" altLang="zh-TW" dirty="0" err="1"/>
              <a:t>rx</a:t>
            </a:r>
            <a:r>
              <a:rPr lang="zh-TW" altLang="en-US" dirty="0"/>
              <a:t> </a:t>
            </a:r>
            <a:r>
              <a:rPr lang="en-US" altLang="zh-TW" dirty="0"/>
              <a:t>stall)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FFB6CB-070F-C0F6-7B00-0011AB1A4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"/>
          <a:stretch/>
        </p:blipFill>
        <p:spPr>
          <a:xfrm>
            <a:off x="559718" y="1213329"/>
            <a:ext cx="5146426" cy="14045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2E46A02-4593-D7C2-73A6-3057AEF9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4570"/>
            <a:ext cx="5707299" cy="2494561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B5048EE-85ED-E9B2-8146-B51BB17289EC}"/>
              </a:ext>
            </a:extLst>
          </p:cNvPr>
          <p:cNvCxnSpPr>
            <a:cxnSpLocks/>
          </p:cNvCxnSpPr>
          <p:nvPr/>
        </p:nvCxnSpPr>
        <p:spPr>
          <a:xfrm flipV="1">
            <a:off x="2843552" y="1150071"/>
            <a:ext cx="0" cy="1459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0CD8E1B-A4A5-6850-28F9-9945D0A0156A}"/>
              </a:ext>
            </a:extLst>
          </p:cNvPr>
          <p:cNvCxnSpPr>
            <a:cxnSpLocks/>
          </p:cNvCxnSpPr>
          <p:nvPr/>
        </p:nvCxnSpPr>
        <p:spPr>
          <a:xfrm flipV="1">
            <a:off x="5380934" y="1150071"/>
            <a:ext cx="0" cy="1459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B2FA79-8904-19E9-8475-5486EE9BD98D}"/>
              </a:ext>
            </a:extLst>
          </p:cNvPr>
          <p:cNvSpPr txBox="1"/>
          <p:nvPr/>
        </p:nvSpPr>
        <p:spPr>
          <a:xfrm>
            <a:off x="2560747" y="959611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rx</a:t>
            </a:r>
            <a:r>
              <a:rPr lang="en-US" altLang="zh-TW" sz="900" dirty="0">
                <a:solidFill>
                  <a:srgbClr val="FF0000"/>
                </a:solidFill>
              </a:rPr>
              <a:t> start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2BE673-B640-3398-5826-95C07136FC81}"/>
              </a:ext>
            </a:extLst>
          </p:cNvPr>
          <p:cNvSpPr txBox="1"/>
          <p:nvPr/>
        </p:nvSpPr>
        <p:spPr>
          <a:xfrm>
            <a:off x="5055711" y="959704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tx</a:t>
            </a:r>
            <a:r>
              <a:rPr lang="en-US" altLang="zh-TW" sz="900" dirty="0">
                <a:solidFill>
                  <a:srgbClr val="FF0000"/>
                </a:solidFill>
              </a:rPr>
              <a:t> done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20FDA44A-BAB8-3989-63E0-D06570766938}"/>
              </a:ext>
            </a:extLst>
          </p:cNvPr>
          <p:cNvSpPr/>
          <p:nvPr/>
        </p:nvSpPr>
        <p:spPr>
          <a:xfrm rot="5400000">
            <a:off x="4054420" y="877240"/>
            <a:ext cx="115646" cy="2513518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A5841C8-7AC0-336A-1AE4-6330FE514B07}"/>
              </a:ext>
            </a:extLst>
          </p:cNvPr>
          <p:cNvSpPr txBox="1"/>
          <p:nvPr/>
        </p:nvSpPr>
        <p:spPr>
          <a:xfrm>
            <a:off x="3829437" y="1857872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3.8ms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1" name="左大括弧 20">
            <a:extLst>
              <a:ext uri="{FF2B5EF4-FFF2-40B4-BE49-F238E27FC236}">
                <a16:creationId xmlns:a16="http://schemas.microsoft.com/office/drawing/2014/main" id="{D0331D42-65CE-431B-E532-6B11BCF9E1E0}"/>
              </a:ext>
            </a:extLst>
          </p:cNvPr>
          <p:cNvSpPr/>
          <p:nvPr/>
        </p:nvSpPr>
        <p:spPr>
          <a:xfrm rot="5400000">
            <a:off x="1996032" y="3134979"/>
            <a:ext cx="115647" cy="3166543"/>
          </a:xfrm>
          <a:prstGeom prst="leftBrace">
            <a:avLst/>
          </a:prstGeom>
          <a:ln w="19050">
            <a:solidFill>
              <a:srgbClr val="43C0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EE1CD93-1C80-0F6F-DB82-2BA4BA5D71F3}"/>
              </a:ext>
            </a:extLst>
          </p:cNvPr>
          <p:cNvSpPr txBox="1"/>
          <p:nvPr/>
        </p:nvSpPr>
        <p:spPr>
          <a:xfrm>
            <a:off x="1819300" y="4450771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24ms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234CA7BE-BAE1-B49B-9F1B-61F2FFE72BC3}"/>
              </a:ext>
            </a:extLst>
          </p:cNvPr>
          <p:cNvSpPr/>
          <p:nvPr/>
        </p:nvSpPr>
        <p:spPr>
          <a:xfrm rot="5400000">
            <a:off x="2929136" y="1771743"/>
            <a:ext cx="126005" cy="5043112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40086CD-AE5D-4CF1-F17D-77AAC608BD3F}"/>
              </a:ext>
            </a:extLst>
          </p:cNvPr>
          <p:cNvSpPr txBox="1"/>
          <p:nvPr/>
        </p:nvSpPr>
        <p:spPr>
          <a:xfrm>
            <a:off x="2732293" y="4041864"/>
            <a:ext cx="80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38ms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4E9B3F-7625-7B9D-0D16-7F7E8C9C80A1}"/>
              </a:ext>
            </a:extLst>
          </p:cNvPr>
          <p:cNvSpPr txBox="1"/>
          <p:nvPr/>
        </p:nvSpPr>
        <p:spPr>
          <a:xfrm>
            <a:off x="5706144" y="1400608"/>
            <a:ext cx="28900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單獨觀察一次</a:t>
            </a:r>
            <a:r>
              <a:rPr lang="en-US" altLang="zh-TW" sz="1200" dirty="0"/>
              <a:t>ISR</a:t>
            </a:r>
            <a:r>
              <a:rPr lang="zh-TW" altLang="en-US" sz="1200" dirty="0"/>
              <a:t>進行八筆資料傳輸，需耗時</a:t>
            </a:r>
            <a:r>
              <a:rPr lang="en-US" altLang="zh-TW" sz="1200" dirty="0"/>
              <a:t>24ms</a:t>
            </a:r>
            <a:r>
              <a:rPr lang="zh-TW" altLang="en-US" sz="1200" dirty="0"/>
              <a:t>，原本</a:t>
            </a:r>
            <a:r>
              <a:rPr lang="en-US" altLang="zh-TW" sz="1200" dirty="0" err="1"/>
              <a:t>uart</a:t>
            </a:r>
            <a:r>
              <a:rPr lang="zh-TW" altLang="en-US" sz="1200" dirty="0"/>
              <a:t>傳八筆資料須</a:t>
            </a:r>
            <a:r>
              <a:rPr lang="en-US" altLang="zh-TW" sz="1200" dirty="0"/>
              <a:t>30.8ms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對於原本的</a:t>
            </a:r>
            <a:r>
              <a:rPr lang="en-US" altLang="zh-TW" sz="1200" dirty="0" err="1"/>
              <a:t>uart</a:t>
            </a:r>
            <a:r>
              <a:rPr lang="zh-TW" altLang="en-US" sz="1200" dirty="0"/>
              <a:t>，一次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需要等到被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 </a:t>
            </a:r>
            <a:r>
              <a:rPr lang="en-US" altLang="zh-TW" sz="1200" dirty="0"/>
              <a:t>buffer</a:t>
            </a:r>
            <a:r>
              <a:rPr lang="zh-TW" altLang="en-US" sz="1200" dirty="0"/>
              <a:t>接收後回傳</a:t>
            </a:r>
            <a:r>
              <a:rPr lang="en-US" altLang="zh-TW" sz="1200" dirty="0"/>
              <a:t>finish</a:t>
            </a:r>
            <a:r>
              <a:rPr lang="zh-TW" altLang="en-US" sz="1200" dirty="0"/>
              <a:t>訊號才會進到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的步驟，造成許多</a:t>
            </a:r>
            <a:r>
              <a:rPr lang="en-US" altLang="zh-TW" sz="1200" dirty="0" err="1"/>
              <a:t>rx</a:t>
            </a:r>
            <a:r>
              <a:rPr lang="en-US" altLang="zh-TW" sz="1200" dirty="0"/>
              <a:t> stall cycle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加入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後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只需要等待一個周期寫入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的時間，便能夠繼續接收下個資料，能有效減少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 </a:t>
            </a:r>
            <a:r>
              <a:rPr lang="en-US" altLang="zh-TW" sz="1200" dirty="0"/>
              <a:t>stall</a:t>
            </a:r>
            <a:r>
              <a:rPr lang="zh-TW" altLang="en-US" sz="1200" dirty="0"/>
              <a:t>的發生。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唯一發生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 </a:t>
            </a:r>
            <a:r>
              <a:rPr lang="en-US" altLang="zh-TW" sz="1200" dirty="0"/>
              <a:t>stall</a:t>
            </a:r>
            <a:r>
              <a:rPr lang="zh-TW" altLang="en-US" sz="1200" dirty="0"/>
              <a:t>的地方在第八筆資料傳入</a:t>
            </a:r>
            <a:r>
              <a:rPr lang="en-US" altLang="zh-TW" sz="1200" dirty="0" err="1"/>
              <a:t>fifo</a:t>
            </a:r>
            <a:r>
              <a:rPr lang="zh-TW" altLang="en-US" sz="1200" dirty="0"/>
              <a:t>時，此時會啟動</a:t>
            </a:r>
            <a:r>
              <a:rPr lang="en-US" altLang="zh-TW" sz="1200" dirty="0"/>
              <a:t>ISR</a:t>
            </a:r>
            <a:r>
              <a:rPr lang="zh-TW" altLang="en-US" sz="1200" dirty="0"/>
              <a:t>，需要等待</a:t>
            </a:r>
            <a:r>
              <a:rPr lang="en-US" altLang="zh-TW" sz="1200" dirty="0" err="1"/>
              <a:t>uart</a:t>
            </a:r>
            <a:r>
              <a:rPr lang="en-US" altLang="zh-TW" sz="1200" dirty="0"/>
              <a:t> ctrl</a:t>
            </a:r>
            <a:r>
              <a:rPr lang="zh-TW" altLang="en-US" sz="1200" dirty="0"/>
              <a:t>接收到八筆資料並送到</a:t>
            </a:r>
            <a:r>
              <a:rPr lang="en-US" altLang="zh-TW" sz="1200" dirty="0"/>
              <a:t>CPU</a:t>
            </a:r>
            <a:r>
              <a:rPr lang="zh-TW" altLang="en-US" sz="1200" dirty="0"/>
              <a:t>才會回</a:t>
            </a:r>
            <a:r>
              <a:rPr lang="en-US" altLang="zh-TW" sz="1200" dirty="0"/>
              <a:t>finish</a:t>
            </a:r>
            <a:r>
              <a:rPr lang="zh-TW" altLang="en-US" sz="1200" dirty="0"/>
              <a:t>訊號給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，才能再次接收資料。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6CFB22-1EFD-4896-A9DB-C0E86297B4F0}"/>
              </a:ext>
            </a:extLst>
          </p:cNvPr>
          <p:cNvSpPr/>
          <p:nvPr/>
        </p:nvSpPr>
        <p:spPr>
          <a:xfrm>
            <a:off x="2159390" y="3388993"/>
            <a:ext cx="316523" cy="1969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CFCF9A2-2971-483C-88B2-CB6B4B6B3B0B}"/>
              </a:ext>
            </a:extLst>
          </p:cNvPr>
          <p:cNvSpPr txBox="1"/>
          <p:nvPr/>
        </p:nvSpPr>
        <p:spPr>
          <a:xfrm>
            <a:off x="1706491" y="3491781"/>
            <a:ext cx="85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rx</a:t>
            </a:r>
            <a:r>
              <a:rPr lang="en-US" altLang="zh-TW" sz="1000" dirty="0">
                <a:solidFill>
                  <a:srgbClr val="FF0000"/>
                </a:solidFill>
              </a:rPr>
              <a:t> stall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54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4;p28">
            <a:extLst>
              <a:ext uri="{FF2B5EF4-FFF2-40B4-BE49-F238E27FC236}">
                <a16:creationId xmlns:a16="http://schemas.microsoft.com/office/drawing/2014/main" id="{D068237B-165B-4AD0-BA7B-1C8FE044F364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 err="1"/>
              <a:t>Uart</a:t>
            </a:r>
            <a:r>
              <a:rPr lang="en-US" altLang="zh-TW" dirty="0"/>
              <a:t>-Summary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2E623BA-B3FC-A16E-2F6C-05F77EFCB3E8}"/>
              </a:ext>
            </a:extLst>
          </p:cNvPr>
          <p:cNvSpPr txBox="1"/>
          <p:nvPr/>
        </p:nvSpPr>
        <p:spPr>
          <a:xfrm>
            <a:off x="559718" y="1137437"/>
            <a:ext cx="750038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1200" dirty="0"/>
              <a:t>FIFO</a:t>
            </a:r>
            <a:r>
              <a:rPr lang="zh-TW" altLang="en-US" sz="1200" dirty="0"/>
              <a:t>深度為</a:t>
            </a:r>
            <a:r>
              <a:rPr lang="en-US" altLang="zh-TW" sz="1200" dirty="0"/>
              <a:t>8</a:t>
            </a:r>
            <a:r>
              <a:rPr lang="zh-TW" altLang="en-US" sz="1200" dirty="0"/>
              <a:t>，配合</a:t>
            </a:r>
            <a:r>
              <a:rPr lang="en-US" altLang="zh-TW" sz="1200" dirty="0"/>
              <a:t>FSM</a:t>
            </a:r>
            <a:r>
              <a:rPr lang="zh-TW" altLang="en-US" sz="1200" dirty="0"/>
              <a:t>的運作能夠接收</a:t>
            </a:r>
            <a:r>
              <a:rPr lang="en-US" altLang="zh-TW" sz="1200" dirty="0"/>
              <a:t>8</a:t>
            </a:r>
            <a:r>
              <a:rPr lang="zh-TW" altLang="en-US" sz="1200" dirty="0"/>
              <a:t>筆資料後才做一次</a:t>
            </a:r>
            <a:r>
              <a:rPr lang="en-US" altLang="zh-TW" sz="1200" dirty="0"/>
              <a:t>ISR</a:t>
            </a:r>
            <a:r>
              <a:rPr lang="zh-TW" altLang="en-US" sz="1200" dirty="0"/>
              <a:t>，除了</a:t>
            </a:r>
            <a:r>
              <a:rPr lang="en-US" altLang="zh-TW" sz="1200" dirty="0"/>
              <a:t>UART</a:t>
            </a:r>
            <a:r>
              <a:rPr lang="zh-TW" altLang="en-US" sz="1200" dirty="0"/>
              <a:t> </a:t>
            </a:r>
            <a:r>
              <a:rPr lang="en-US" altLang="zh-TW" sz="1200" dirty="0" err="1"/>
              <a:t>Controll</a:t>
            </a:r>
            <a:r>
              <a:rPr lang="zh-TW" altLang="en-US" sz="1200" dirty="0"/>
              <a:t>連續處理能更有效率外，減少中斷次數也能減少</a:t>
            </a:r>
            <a:r>
              <a:rPr lang="en-US" altLang="zh-TW" sz="1200" dirty="0"/>
              <a:t>CPU</a:t>
            </a:r>
            <a:r>
              <a:rPr lang="zh-TW" altLang="en-US" sz="1200" dirty="0"/>
              <a:t>的負擔，加快總體系統速度。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使用</a:t>
            </a:r>
            <a:r>
              <a:rPr lang="en-US" altLang="zh-TW" sz="1200" dirty="0"/>
              <a:t>FIFO</a:t>
            </a:r>
            <a:r>
              <a:rPr lang="zh-TW" altLang="en-US" sz="1200" dirty="0"/>
              <a:t>除了減少頻繁中斷，增加資料吞吐率的優點，還能避免接收中斷處理時資料來的太快而丟失。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由於</a:t>
            </a:r>
            <a:r>
              <a:rPr lang="en-US" altLang="zh-TW" sz="1200" dirty="0"/>
              <a:t>FIFO</a:t>
            </a:r>
            <a:r>
              <a:rPr lang="zh-TW" altLang="en-US" sz="1200" dirty="0"/>
              <a:t>沒有收滿八筆資料，便不會向</a:t>
            </a:r>
            <a:r>
              <a:rPr lang="en-US" altLang="zh-TW" sz="1200" dirty="0"/>
              <a:t>CPU</a:t>
            </a:r>
            <a:r>
              <a:rPr lang="zh-TW" altLang="en-US" sz="1200" dirty="0"/>
              <a:t>要求中斷，因此設計中會檢查</a:t>
            </a:r>
            <a:r>
              <a:rPr lang="en-US" altLang="zh-TW" sz="1200" dirty="0"/>
              <a:t>FIFO</a:t>
            </a:r>
            <a:r>
              <a:rPr lang="zh-TW" altLang="en-US" sz="1200" dirty="0"/>
              <a:t>是否</a:t>
            </a:r>
            <a:r>
              <a:rPr lang="en-US" altLang="zh-TW" sz="1200" dirty="0"/>
              <a:t>empty</a:t>
            </a:r>
            <a:r>
              <a:rPr lang="zh-TW" altLang="en-US" sz="1200" dirty="0"/>
              <a:t>，否則一段時間未收到新的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 </a:t>
            </a:r>
            <a:r>
              <a:rPr lang="en-US" altLang="zh-TW" sz="1200" dirty="0"/>
              <a:t>data</a:t>
            </a:r>
            <a:r>
              <a:rPr lang="zh-TW" altLang="en-US" sz="1200" dirty="0"/>
              <a:t>也會發出中斷請求，以免資料長度不足而無法送出。</a:t>
            </a: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我們設計的</a:t>
            </a:r>
            <a:r>
              <a:rPr lang="en-US" altLang="zh-TW" sz="1200" dirty="0"/>
              <a:t>FIFO</a:t>
            </a:r>
            <a:r>
              <a:rPr lang="zh-TW" altLang="en-US" sz="1200" dirty="0"/>
              <a:t> </a:t>
            </a:r>
            <a:r>
              <a:rPr lang="en-US" altLang="zh-TW" sz="1200" dirty="0"/>
              <a:t>FSM</a:t>
            </a:r>
            <a:r>
              <a:rPr lang="zh-TW" altLang="en-US" sz="1200" dirty="0"/>
              <a:t>會接收原本</a:t>
            </a:r>
            <a:r>
              <a:rPr lang="en-US" altLang="zh-TW" sz="1200" dirty="0" err="1"/>
              <a:t>rx</a:t>
            </a:r>
            <a:r>
              <a:rPr lang="zh-TW" altLang="en-US" sz="1200" dirty="0"/>
              <a:t>或</a:t>
            </a:r>
            <a:r>
              <a:rPr lang="en-US" altLang="zh-TW" sz="1200" dirty="0" err="1"/>
              <a:t>tx</a:t>
            </a:r>
            <a:r>
              <a:rPr lang="zh-TW" altLang="en-US" sz="1200" dirty="0"/>
              <a:t>端的訊號，在</a:t>
            </a:r>
            <a:r>
              <a:rPr lang="en-US" altLang="zh-TW" sz="1200" dirty="0"/>
              <a:t>FIFO</a:t>
            </a:r>
            <a:r>
              <a:rPr lang="zh-TW" altLang="en-US" sz="1200" dirty="0"/>
              <a:t>滿後才發送中斷訊號給</a:t>
            </a:r>
            <a:r>
              <a:rPr lang="en-US" altLang="zh-TW" sz="1200" dirty="0"/>
              <a:t>UART</a:t>
            </a:r>
            <a:r>
              <a:rPr lang="zh-TW" altLang="en-US" sz="1200" dirty="0"/>
              <a:t> </a:t>
            </a:r>
            <a:r>
              <a:rPr lang="en-US" altLang="zh-TW" sz="1200" dirty="0" err="1"/>
              <a:t>Controll</a:t>
            </a:r>
            <a:r>
              <a:rPr lang="zh-TW" altLang="en-US" sz="1200" dirty="0"/>
              <a:t>，以確保</a:t>
            </a:r>
            <a:r>
              <a:rPr lang="en-US" altLang="zh-TW" sz="1200" dirty="0" err="1"/>
              <a:t>Controll</a:t>
            </a:r>
            <a:r>
              <a:rPr lang="zh-TW" altLang="en-US" sz="1200" dirty="0"/>
              <a:t>能收到正確訊號來工作。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/>
              <a:t>在</a:t>
            </a:r>
            <a:r>
              <a:rPr lang="en-US" altLang="zh-TW" sz="1200" dirty="0"/>
              <a:t>UART</a:t>
            </a:r>
            <a:r>
              <a:rPr lang="zh-TW" altLang="en-US" sz="1200" dirty="0"/>
              <a:t>的</a:t>
            </a:r>
            <a:r>
              <a:rPr lang="en-US" altLang="zh-TW" sz="1200" dirty="0" err="1"/>
              <a:t>QoR</a:t>
            </a:r>
            <a:r>
              <a:rPr lang="zh-TW" altLang="en-US" sz="1200" dirty="0"/>
              <a:t>方面，對於</a:t>
            </a:r>
            <a:r>
              <a:rPr lang="en-US" altLang="zh-TW" sz="1200" dirty="0"/>
              <a:t>512</a:t>
            </a:r>
            <a:r>
              <a:rPr lang="zh-TW" altLang="en-US" sz="1200" dirty="0"/>
              <a:t>筆資料的處理，</a:t>
            </a:r>
            <a:r>
              <a:rPr lang="en-US" altLang="zh-TW" sz="1200" dirty="0"/>
              <a:t>Total Latency</a:t>
            </a:r>
            <a:r>
              <a:rPr lang="zh-TW" altLang="en-US" sz="1200" dirty="0"/>
              <a:t>為</a:t>
            </a:r>
            <a:r>
              <a:rPr lang="en-US" altLang="zh-TW" sz="1200" dirty="0"/>
              <a:t>969ms</a:t>
            </a:r>
            <a:r>
              <a:rPr lang="zh-TW" altLang="en-US" sz="1200" dirty="0"/>
              <a:t>，平均每筆資料</a:t>
            </a:r>
            <a:r>
              <a:rPr lang="en-US" altLang="zh-TW" sz="1200" dirty="0"/>
              <a:t>Latency</a:t>
            </a:r>
            <a:r>
              <a:rPr lang="zh-TW" altLang="en-US" sz="1200" dirty="0"/>
              <a:t>為</a:t>
            </a:r>
            <a:r>
              <a:rPr lang="en-US" altLang="zh-TW" sz="1200" dirty="0"/>
              <a:t>1.89ms</a:t>
            </a:r>
            <a:r>
              <a:rPr lang="zh-TW" altLang="en-US" sz="1200" dirty="0"/>
              <a:t>，因此能夠計算 </a:t>
            </a:r>
            <a:r>
              <a:rPr lang="en-US" altLang="zh-TW" sz="1200" dirty="0"/>
              <a:t>Metrics = 1.84</a:t>
            </a:r>
            <a:r>
              <a:rPr lang="zh-TW" altLang="en-US" sz="1200" dirty="0"/>
              <a:t>，相比於優化前一筆資料需要</a:t>
            </a:r>
            <a:r>
              <a:rPr lang="en-US" altLang="zh-TW" sz="1200" dirty="0"/>
              <a:t>3.8ms</a:t>
            </a:r>
            <a:r>
              <a:rPr lang="zh-TW" altLang="en-US" sz="1200"/>
              <a:t>，加快了接近兩倍的速度。</a:t>
            </a: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490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5" y="2204163"/>
            <a:ext cx="36810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Partition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06210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Partition</a:t>
            </a:r>
            <a:endParaRPr dirty="0"/>
          </a:p>
        </p:txBody>
      </p:sp>
      <p:sp>
        <p:nvSpPr>
          <p:cNvPr id="1124" name="Google Shape;1124;p48"/>
          <p:cNvSpPr txBox="1">
            <a:spLocks noGrp="1"/>
          </p:cNvSpPr>
          <p:nvPr>
            <p:ph type="body" idx="1"/>
          </p:nvPr>
        </p:nvSpPr>
        <p:spPr>
          <a:xfrm>
            <a:off x="720000" y="1215735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en" sz="1800" b="1" dirty="0"/>
              <a:t>Team1</a:t>
            </a:r>
            <a:r>
              <a:rPr lang="en-US" altLang="zh-TW" sz="1800" b="1" dirty="0"/>
              <a:t>5</a:t>
            </a:r>
            <a:r>
              <a:rPr lang="en" sz="1800" b="1" dirty="0"/>
              <a:t> (</a:t>
            </a:r>
            <a:r>
              <a:rPr lang="en-US" sz="1800" b="1" dirty="0"/>
              <a:t>Our</a:t>
            </a:r>
            <a:r>
              <a:rPr lang="en-US" altLang="zh-TW" sz="1800" b="1" dirty="0"/>
              <a:t> team)-</a:t>
            </a:r>
            <a:r>
              <a:rPr lang="zh-TW" altLang="en-US" sz="1300" b="1" dirty="0"/>
              <a:t>成員</a:t>
            </a:r>
            <a:r>
              <a:rPr lang="en-US" altLang="zh-TW" sz="1300" b="1" dirty="0"/>
              <a:t>: 311511082</a:t>
            </a:r>
            <a:r>
              <a:rPr lang="zh-TW" altLang="en-US" sz="1300" b="1" dirty="0"/>
              <a:t>郭銘宸、</a:t>
            </a:r>
            <a:r>
              <a:rPr lang="en-US" altLang="zh-TW" sz="1300" b="1" dirty="0"/>
              <a:t>311512065</a:t>
            </a:r>
            <a:r>
              <a:rPr lang="zh-TW" altLang="en-US" sz="1300" b="1" dirty="0"/>
              <a:t>郭紘碩</a:t>
            </a:r>
            <a:endParaRPr sz="13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dirty="0"/>
              <a:t>Fir accelerat</a:t>
            </a:r>
            <a:r>
              <a:rPr lang="en-US" sz="1300" dirty="0"/>
              <a:t>or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dirty="0"/>
              <a:t>MatMul accelerat</a:t>
            </a:r>
            <a:r>
              <a:rPr lang="en-US" sz="1300" dirty="0"/>
              <a:t>or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300" dirty="0"/>
              <a:t>Sort accelerator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300" dirty="0" err="1"/>
              <a:t>Uart</a:t>
            </a:r>
            <a:r>
              <a:rPr lang="en-US" sz="1300" dirty="0"/>
              <a:t> FIFO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300" dirty="0"/>
              <a:t>Firmware Design(for our team use)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/>
              <a:t>Team</a:t>
            </a:r>
            <a:r>
              <a:rPr lang="en-US" altLang="zh-TW" sz="1800" b="1" dirty="0"/>
              <a:t>8</a:t>
            </a:r>
            <a:r>
              <a:rPr lang="en" sz="1800" b="1" dirty="0"/>
              <a:t> (</a:t>
            </a:r>
            <a:r>
              <a:rPr lang="en-US" sz="1800" b="1" dirty="0"/>
              <a:t>Another team</a:t>
            </a:r>
            <a:r>
              <a:rPr lang="en" sz="1800" b="1" dirty="0"/>
              <a:t>)</a:t>
            </a:r>
            <a:r>
              <a:rPr lang="en-US" altLang="zh-TW" sz="1800" b="1" dirty="0"/>
              <a:t>-</a:t>
            </a:r>
            <a:r>
              <a:rPr lang="zh-TW" altLang="en-US" sz="1300" b="1" dirty="0"/>
              <a:t>成員</a:t>
            </a:r>
            <a:r>
              <a:rPr lang="en-US" altLang="zh-TW" sz="1300" b="1" dirty="0"/>
              <a:t>: 312605003</a:t>
            </a:r>
            <a:r>
              <a:rPr lang="zh-TW" altLang="en-US" sz="1300" b="1" dirty="0"/>
              <a:t>王語、</a:t>
            </a:r>
            <a:r>
              <a:rPr lang="en-US" altLang="zh-TW" sz="1300" b="1" dirty="0"/>
              <a:t>511506022</a:t>
            </a:r>
            <a:r>
              <a:rPr lang="zh-TW" altLang="en-US" sz="1300" b="1" dirty="0"/>
              <a:t>何佳玲、</a:t>
            </a:r>
            <a:r>
              <a:rPr lang="en-US" altLang="zh-TW" sz="1300" b="1" dirty="0"/>
              <a:t>312611096</a:t>
            </a:r>
            <a:r>
              <a:rPr lang="zh-TW" altLang="en-US" sz="1300" b="1" dirty="0"/>
              <a:t>黃鉦淳</a:t>
            </a:r>
            <a:endParaRPr sz="13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dirty="0"/>
              <a:t>P</a:t>
            </a:r>
            <a:r>
              <a:rPr lang="en-US" sz="1300" dirty="0" err="1"/>
              <a:t>ipeline</a:t>
            </a:r>
            <a:r>
              <a:rPr lang="en-US" sz="1300" dirty="0"/>
              <a:t> </a:t>
            </a:r>
            <a:r>
              <a:rPr lang="en-US" sz="1300" dirty="0" err="1"/>
              <a:t>bram</a:t>
            </a:r>
            <a:r>
              <a:rPr lang="en-US" sz="1300" dirty="0"/>
              <a:t> prefect(controller</a:t>
            </a:r>
            <a:r>
              <a:rPr lang="zh-TW" altLang="en-US" sz="1300" dirty="0"/>
              <a:t>、</a:t>
            </a:r>
            <a:r>
              <a:rPr lang="en-US" altLang="zh-TW" sz="1300" dirty="0"/>
              <a:t>prefect buffer</a:t>
            </a:r>
            <a:r>
              <a:rPr lang="en-US" sz="1300" dirty="0"/>
              <a:t>)</a:t>
            </a:r>
            <a:endParaRPr lang="zh-TW" alt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altLang="zh-TW" dirty="0" err="1"/>
              <a:t>Arbitor</a:t>
            </a:r>
            <a:endParaRPr lang="zh-TW" alt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DMA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1000"/>
              </a:spcAft>
              <a:buSzPts val="1200"/>
              <a:buChar char="●"/>
            </a:pPr>
            <a:r>
              <a:rPr lang="en" sz="1300" dirty="0"/>
              <a:t>Firmware Design(</a:t>
            </a:r>
            <a:r>
              <a:rPr lang="en-US" sz="1300" dirty="0"/>
              <a:t>for their team use</a:t>
            </a:r>
            <a:r>
              <a:rPr lang="zh-TW" altLang="en-US" sz="1300" dirty="0"/>
              <a:t> </a:t>
            </a:r>
            <a:r>
              <a:rPr lang="en-US" altLang="zh-TW" sz="1300" dirty="0"/>
              <a:t>&amp;</a:t>
            </a:r>
            <a:r>
              <a:rPr lang="zh-TW" altLang="en-US" sz="1300"/>
              <a:t> 統整版使用</a:t>
            </a:r>
            <a:r>
              <a:rPr lang="en" sz="1300"/>
              <a:t>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Block Diagram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F80ABD-44DA-42F9-AB58-20CCF477A799}"/>
              </a:ext>
            </a:extLst>
          </p:cNvPr>
          <p:cNvSpPr/>
          <p:nvPr/>
        </p:nvSpPr>
        <p:spPr>
          <a:xfrm>
            <a:off x="887102" y="1197648"/>
            <a:ext cx="607328" cy="1299834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CPU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269921-E46A-4DE1-9E23-786F68AC1966}"/>
              </a:ext>
            </a:extLst>
          </p:cNvPr>
          <p:cNvSpPr/>
          <p:nvPr/>
        </p:nvSpPr>
        <p:spPr>
          <a:xfrm>
            <a:off x="2993404" y="3330054"/>
            <a:ext cx="787025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buffer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ECF4C-E23D-4F31-A1AC-3EE307048A39}"/>
              </a:ext>
            </a:extLst>
          </p:cNvPr>
          <p:cNvSpPr/>
          <p:nvPr/>
        </p:nvSpPr>
        <p:spPr>
          <a:xfrm>
            <a:off x="2230273" y="1197648"/>
            <a:ext cx="607328" cy="1299834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WB Dec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CF2AA2-DB53-4076-ACB1-247C74C8FF0D}"/>
              </a:ext>
            </a:extLst>
          </p:cNvPr>
          <p:cNvSpPr/>
          <p:nvPr/>
        </p:nvSpPr>
        <p:spPr>
          <a:xfrm>
            <a:off x="4149484" y="3330054"/>
            <a:ext cx="92748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8AF43-E8C1-4349-8F9D-7D7F8FC2D06E}"/>
              </a:ext>
            </a:extLst>
          </p:cNvPr>
          <p:cNvSpPr/>
          <p:nvPr/>
        </p:nvSpPr>
        <p:spPr>
          <a:xfrm>
            <a:off x="4481105" y="1438787"/>
            <a:ext cx="757451" cy="945077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Arbiter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A4CD5B-18F6-4BB6-9569-F2C5BFA9E76F}"/>
              </a:ext>
            </a:extLst>
          </p:cNvPr>
          <p:cNvSpPr/>
          <p:nvPr/>
        </p:nvSpPr>
        <p:spPr>
          <a:xfrm>
            <a:off x="2993404" y="4275394"/>
            <a:ext cx="208356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u1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(Output data)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76506D-52CF-411B-A3F0-A4CF18CE69B8}"/>
              </a:ext>
            </a:extLst>
          </p:cNvPr>
          <p:cNvSpPr/>
          <p:nvPr/>
        </p:nvSpPr>
        <p:spPr>
          <a:xfrm>
            <a:off x="887102" y="3330054"/>
            <a:ext cx="1646835" cy="1525370"/>
          </a:xfrm>
          <a:prstGeom prst="rect">
            <a:avLst/>
          </a:prstGeom>
          <a:solidFill>
            <a:srgbClr val="A3E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Uart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C7C4123-23CA-4995-AAD1-C4D7C8E1E3F8}"/>
              </a:ext>
            </a:extLst>
          </p:cNvPr>
          <p:cNvGrpSpPr/>
          <p:nvPr/>
        </p:nvGrpSpPr>
        <p:grpSpPr>
          <a:xfrm>
            <a:off x="6935508" y="1197648"/>
            <a:ext cx="1983470" cy="1299834"/>
            <a:chOff x="6355312" y="1421073"/>
            <a:chExt cx="1983470" cy="129983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239275E-E8CE-477F-9F4C-ACE6A6ECA5C6}"/>
                </a:ext>
              </a:extLst>
            </p:cNvPr>
            <p:cNvSpPr/>
            <p:nvPr/>
          </p:nvSpPr>
          <p:spPr>
            <a:xfrm>
              <a:off x="6355312" y="1421073"/>
              <a:ext cx="1983470" cy="1299834"/>
            </a:xfrm>
            <a:prstGeom prst="rect">
              <a:avLst/>
            </a:prstGeom>
            <a:solidFill>
              <a:srgbClr val="A3E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3441718-2649-47F4-9957-7EC3C60CE5D1}"/>
                </a:ext>
              </a:extLst>
            </p:cNvPr>
            <p:cNvSpPr txBox="1"/>
            <p:nvPr/>
          </p:nvSpPr>
          <p:spPr>
            <a:xfrm>
              <a:off x="6842808" y="1478795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Accelerator</a:t>
              </a:r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232702-61A1-450F-8336-772C41804BD5}"/>
                </a:ext>
              </a:extLst>
            </p:cNvPr>
            <p:cNvSpPr/>
            <p:nvPr/>
          </p:nvSpPr>
          <p:spPr>
            <a:xfrm>
              <a:off x="6792610" y="1820666"/>
              <a:ext cx="1190761" cy="307777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Fir&amp;Mutmul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86F875D-8C4F-441B-AE6B-222FC9DDB05E}"/>
                </a:ext>
              </a:extLst>
            </p:cNvPr>
            <p:cNvSpPr/>
            <p:nvPr/>
          </p:nvSpPr>
          <p:spPr>
            <a:xfrm>
              <a:off x="6792610" y="2245034"/>
              <a:ext cx="1190761" cy="307777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Sort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C5440723-1C35-4F26-BD18-47509A93360A}"/>
              </a:ext>
            </a:extLst>
          </p:cNvPr>
          <p:cNvSpPr/>
          <p:nvPr/>
        </p:nvSpPr>
        <p:spPr>
          <a:xfrm>
            <a:off x="5686728" y="4275394"/>
            <a:ext cx="208356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u0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(Instruction &amp; Input data)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F5CD4D-A5FB-4B85-8A3E-3A37385CF859}"/>
              </a:ext>
            </a:extLst>
          </p:cNvPr>
          <p:cNvSpPr/>
          <p:nvPr/>
        </p:nvSpPr>
        <p:spPr>
          <a:xfrm>
            <a:off x="5861029" y="1197648"/>
            <a:ext cx="757451" cy="1186215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DMA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箭號: 上-下雙向 28">
            <a:extLst>
              <a:ext uri="{FF2B5EF4-FFF2-40B4-BE49-F238E27FC236}">
                <a16:creationId xmlns:a16="http://schemas.microsoft.com/office/drawing/2014/main" id="{183B0D66-459E-4CF1-951D-F6FA4B55455A}"/>
              </a:ext>
            </a:extLst>
          </p:cNvPr>
          <p:cNvSpPr/>
          <p:nvPr/>
        </p:nvSpPr>
        <p:spPr>
          <a:xfrm>
            <a:off x="4572000" y="3910084"/>
            <a:ext cx="81887" cy="36531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上-下雙向 29">
            <a:extLst>
              <a:ext uri="{FF2B5EF4-FFF2-40B4-BE49-F238E27FC236}">
                <a16:creationId xmlns:a16="http://schemas.microsoft.com/office/drawing/2014/main" id="{447209D8-E687-4FC9-9E07-3FD29073D080}"/>
              </a:ext>
            </a:extLst>
          </p:cNvPr>
          <p:cNvSpPr/>
          <p:nvPr/>
        </p:nvSpPr>
        <p:spPr>
          <a:xfrm>
            <a:off x="6048597" y="3910084"/>
            <a:ext cx="81887" cy="36531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2470D710-1991-4DD1-AACA-A966986F6ABD}"/>
              </a:ext>
            </a:extLst>
          </p:cNvPr>
          <p:cNvSpPr/>
          <p:nvPr/>
        </p:nvSpPr>
        <p:spPr>
          <a:xfrm rot="10800000">
            <a:off x="3794768" y="3568890"/>
            <a:ext cx="327546" cy="1091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上-下雙向 37">
            <a:extLst>
              <a:ext uri="{FF2B5EF4-FFF2-40B4-BE49-F238E27FC236}">
                <a16:creationId xmlns:a16="http://schemas.microsoft.com/office/drawing/2014/main" id="{C3697ED7-5CA4-4893-91F2-34D85F9CA688}"/>
              </a:ext>
            </a:extLst>
          </p:cNvPr>
          <p:cNvSpPr/>
          <p:nvPr/>
        </p:nvSpPr>
        <p:spPr>
          <a:xfrm rot="5400000">
            <a:off x="4312069" y="-169976"/>
            <a:ext cx="79674" cy="29717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上-下雙向 38">
            <a:extLst>
              <a:ext uri="{FF2B5EF4-FFF2-40B4-BE49-F238E27FC236}">
                <a16:creationId xmlns:a16="http://schemas.microsoft.com/office/drawing/2014/main" id="{93E51C55-31EA-4E62-8A28-345A5F081D6F}"/>
              </a:ext>
            </a:extLst>
          </p:cNvPr>
          <p:cNvSpPr/>
          <p:nvPr/>
        </p:nvSpPr>
        <p:spPr>
          <a:xfrm rot="5400000">
            <a:off x="1837290" y="1420466"/>
            <a:ext cx="65041" cy="7209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上-下雙向 39">
            <a:extLst>
              <a:ext uri="{FF2B5EF4-FFF2-40B4-BE49-F238E27FC236}">
                <a16:creationId xmlns:a16="http://schemas.microsoft.com/office/drawing/2014/main" id="{BBD03A28-5875-4EAE-BCF7-D6F89EE4C1B8}"/>
              </a:ext>
            </a:extLst>
          </p:cNvPr>
          <p:cNvSpPr/>
          <p:nvPr/>
        </p:nvSpPr>
        <p:spPr>
          <a:xfrm rot="10800000">
            <a:off x="2358178" y="2527505"/>
            <a:ext cx="91594" cy="7957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90A8D846-A4FC-4860-B06F-77FF77117A63}"/>
              </a:ext>
            </a:extLst>
          </p:cNvPr>
          <p:cNvSpPr/>
          <p:nvPr/>
        </p:nvSpPr>
        <p:spPr>
          <a:xfrm rot="10800000">
            <a:off x="5277934" y="1604567"/>
            <a:ext cx="571242" cy="61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53C4C1F-3A90-46BD-8155-2198D36AB8F5}"/>
              </a:ext>
            </a:extLst>
          </p:cNvPr>
          <p:cNvCxnSpPr/>
          <p:nvPr/>
        </p:nvCxnSpPr>
        <p:spPr>
          <a:xfrm>
            <a:off x="5266542" y="1759936"/>
            <a:ext cx="5712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330B757A-5EFD-44E7-ADE3-6C055EC61F80}"/>
              </a:ext>
            </a:extLst>
          </p:cNvPr>
          <p:cNvSpPr/>
          <p:nvPr/>
        </p:nvSpPr>
        <p:spPr>
          <a:xfrm rot="10800000">
            <a:off x="6649238" y="1488059"/>
            <a:ext cx="264488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2DDD45C7-0DC8-4C4F-96A6-93C34EDA61CA}"/>
              </a:ext>
            </a:extLst>
          </p:cNvPr>
          <p:cNvSpPr/>
          <p:nvPr/>
        </p:nvSpPr>
        <p:spPr>
          <a:xfrm>
            <a:off x="6647313" y="1978824"/>
            <a:ext cx="264488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425FB6F9-87A7-47C0-8642-7C771C2E9C7C}"/>
              </a:ext>
            </a:extLst>
          </p:cNvPr>
          <p:cNvSpPr/>
          <p:nvPr/>
        </p:nvSpPr>
        <p:spPr>
          <a:xfrm>
            <a:off x="2862544" y="1590217"/>
            <a:ext cx="1590964" cy="616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B7B0941-7AD1-42B9-B70C-2C6E1815742A}"/>
              </a:ext>
            </a:extLst>
          </p:cNvPr>
          <p:cNvCxnSpPr>
            <a:cxnSpLocks/>
          </p:cNvCxnSpPr>
          <p:nvPr/>
        </p:nvCxnSpPr>
        <p:spPr>
          <a:xfrm flipH="1">
            <a:off x="2838291" y="1749224"/>
            <a:ext cx="1639470" cy="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B335EFC7-FC3A-4ACA-9E37-EFBBE3273EEB}"/>
              </a:ext>
            </a:extLst>
          </p:cNvPr>
          <p:cNvSpPr/>
          <p:nvPr/>
        </p:nvSpPr>
        <p:spPr>
          <a:xfrm rot="5400000">
            <a:off x="4292104" y="2807750"/>
            <a:ext cx="939367" cy="915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111E802-70D7-46A7-BC14-2306ED7C9D8D}"/>
              </a:ext>
            </a:extLst>
          </p:cNvPr>
          <p:cNvSpPr/>
          <p:nvPr/>
        </p:nvSpPr>
        <p:spPr>
          <a:xfrm>
            <a:off x="4954137" y="2383863"/>
            <a:ext cx="45719" cy="5800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8492A1-2DB4-4440-A906-929FA4247849}"/>
              </a:ext>
            </a:extLst>
          </p:cNvPr>
          <p:cNvSpPr/>
          <p:nvPr/>
        </p:nvSpPr>
        <p:spPr>
          <a:xfrm>
            <a:off x="4954137" y="2923323"/>
            <a:ext cx="1176347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箭號: 向右 58">
            <a:extLst>
              <a:ext uri="{FF2B5EF4-FFF2-40B4-BE49-F238E27FC236}">
                <a16:creationId xmlns:a16="http://schemas.microsoft.com/office/drawing/2014/main" id="{2B4643FF-87FA-4987-82D7-FA26BBD833D3}"/>
              </a:ext>
            </a:extLst>
          </p:cNvPr>
          <p:cNvSpPr/>
          <p:nvPr/>
        </p:nvSpPr>
        <p:spPr>
          <a:xfrm rot="5400000">
            <a:off x="5944820" y="3107139"/>
            <a:ext cx="327546" cy="81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52179686-2F2D-4BD1-A69A-57C47DB1C44A}"/>
              </a:ext>
            </a:extLst>
          </p:cNvPr>
          <p:cNvSpPr/>
          <p:nvPr/>
        </p:nvSpPr>
        <p:spPr>
          <a:xfrm rot="16200000">
            <a:off x="5908461" y="2834098"/>
            <a:ext cx="909795" cy="4571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037BD35-3669-4DD6-804C-FA5296C913A3}"/>
              </a:ext>
            </a:extLst>
          </p:cNvPr>
          <p:cNvSpPr/>
          <p:nvPr/>
        </p:nvSpPr>
        <p:spPr>
          <a:xfrm>
            <a:off x="6504536" y="2383863"/>
            <a:ext cx="45719" cy="74829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E0CD4C42-DD25-4A63-803A-F968097F5051}"/>
              </a:ext>
            </a:extLst>
          </p:cNvPr>
          <p:cNvSpPr/>
          <p:nvPr/>
        </p:nvSpPr>
        <p:spPr>
          <a:xfrm>
            <a:off x="5186149" y="3091219"/>
            <a:ext cx="1364107" cy="4571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4F98252-33B3-4C5C-9ABB-00320BBDAF0C}"/>
              </a:ext>
            </a:extLst>
          </p:cNvPr>
          <p:cNvSpPr/>
          <p:nvPr/>
        </p:nvSpPr>
        <p:spPr>
          <a:xfrm>
            <a:off x="5192837" y="3091219"/>
            <a:ext cx="45719" cy="5800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箭號: 向右 64">
            <a:extLst>
              <a:ext uri="{FF2B5EF4-FFF2-40B4-BE49-F238E27FC236}">
                <a16:creationId xmlns:a16="http://schemas.microsoft.com/office/drawing/2014/main" id="{85242FEA-300D-4ED0-847C-46058551C2D8}"/>
              </a:ext>
            </a:extLst>
          </p:cNvPr>
          <p:cNvSpPr/>
          <p:nvPr/>
        </p:nvSpPr>
        <p:spPr>
          <a:xfrm rot="10800000">
            <a:off x="5079233" y="3607732"/>
            <a:ext cx="159323" cy="8398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C3E8DC3-E989-4BEF-A2D7-583067C5B04E}"/>
              </a:ext>
            </a:extLst>
          </p:cNvPr>
          <p:cNvSpPr txBox="1"/>
          <p:nvPr/>
        </p:nvSpPr>
        <p:spPr>
          <a:xfrm>
            <a:off x="1608370" y="147718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D9E4CD7-6D8D-432D-9767-4EEF250125D1}"/>
              </a:ext>
            </a:extLst>
          </p:cNvPr>
          <p:cNvSpPr txBox="1"/>
          <p:nvPr/>
        </p:nvSpPr>
        <p:spPr>
          <a:xfrm>
            <a:off x="3010725" y="1027110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 (</a:t>
            </a:r>
            <a:r>
              <a:rPr lang="en-US" altLang="zh-TW" sz="1000" dirty="0" err="1"/>
              <a:t>MMIO_cfg</a:t>
            </a:r>
            <a:r>
              <a:rPr lang="en-US" altLang="zh-TW" sz="1000" dirty="0"/>
              <a:t>/</a:t>
            </a:r>
            <a:r>
              <a:rPr lang="en-US" altLang="zh-TW" sz="1000" dirty="0" err="1"/>
              <a:t>addr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0B2AB86-096A-4330-9E9D-00CFF1E7ACC5}"/>
              </a:ext>
            </a:extLst>
          </p:cNvPr>
          <p:cNvSpPr txBox="1"/>
          <p:nvPr/>
        </p:nvSpPr>
        <p:spPr>
          <a:xfrm>
            <a:off x="2837601" y="1383035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Write/Read Request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C088CAD-F576-4B3B-AF15-78CD403F4A3D}"/>
              </a:ext>
            </a:extLst>
          </p:cNvPr>
          <p:cNvSpPr txBox="1"/>
          <p:nvPr/>
        </p:nvSpPr>
        <p:spPr>
          <a:xfrm>
            <a:off x="5212352" y="1379956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W/R Req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9D5F858-FDCD-4982-B0BE-8CE4F0172738}"/>
              </a:ext>
            </a:extLst>
          </p:cNvPr>
          <p:cNvSpPr txBox="1"/>
          <p:nvPr/>
        </p:nvSpPr>
        <p:spPr>
          <a:xfrm>
            <a:off x="2981752" y="1756493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Ack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41873AD-865A-453F-A1A7-B36303408030}"/>
              </a:ext>
            </a:extLst>
          </p:cNvPr>
          <p:cNvSpPr txBox="1"/>
          <p:nvPr/>
        </p:nvSpPr>
        <p:spPr>
          <a:xfrm>
            <a:off x="5329219" y="1784688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Ack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DA1A7D2-9412-425C-9087-34B6A6A17498}"/>
              </a:ext>
            </a:extLst>
          </p:cNvPr>
          <p:cNvSpPr txBox="1"/>
          <p:nvPr/>
        </p:nvSpPr>
        <p:spPr>
          <a:xfrm>
            <a:off x="1966723" y="279065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D7CACD4-589E-4413-B9D9-5C1DCD40BB18}"/>
              </a:ext>
            </a:extLst>
          </p:cNvPr>
          <p:cNvSpPr txBox="1"/>
          <p:nvPr/>
        </p:nvSpPr>
        <p:spPr>
          <a:xfrm>
            <a:off x="4629795" y="4000915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W/R</a:t>
            </a:r>
            <a:endParaRPr lang="zh-TW" altLang="en-US" sz="10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6653343-3AC5-4BA1-8D60-D0EE58FEEED0}"/>
              </a:ext>
            </a:extLst>
          </p:cNvPr>
          <p:cNvSpPr txBox="1"/>
          <p:nvPr/>
        </p:nvSpPr>
        <p:spPr>
          <a:xfrm>
            <a:off x="6183746" y="401921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W/R</a:t>
            </a:r>
            <a:endParaRPr lang="zh-TW" altLang="en-US" sz="1000" dirty="0"/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0AE49E0B-D308-4E67-AF0D-479DC0861108}"/>
              </a:ext>
            </a:extLst>
          </p:cNvPr>
          <p:cNvSpPr/>
          <p:nvPr/>
        </p:nvSpPr>
        <p:spPr>
          <a:xfrm rot="10800000">
            <a:off x="2859675" y="2265639"/>
            <a:ext cx="528581" cy="7215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0DABB47-E8AF-4954-A5C0-D2D55F1D7052}"/>
              </a:ext>
            </a:extLst>
          </p:cNvPr>
          <p:cNvSpPr/>
          <p:nvPr/>
        </p:nvSpPr>
        <p:spPr>
          <a:xfrm flipH="1">
            <a:off x="3344390" y="2283108"/>
            <a:ext cx="45929" cy="10234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6682F47-6333-4A32-880C-782756C74D50}"/>
              </a:ext>
            </a:extLst>
          </p:cNvPr>
          <p:cNvSpPr/>
          <p:nvPr/>
        </p:nvSpPr>
        <p:spPr>
          <a:xfrm>
            <a:off x="3349195" y="2653139"/>
            <a:ext cx="2409352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08DCF00-71FB-4109-A425-E76CCB6C04E5}"/>
              </a:ext>
            </a:extLst>
          </p:cNvPr>
          <p:cNvSpPr/>
          <p:nvPr/>
        </p:nvSpPr>
        <p:spPr>
          <a:xfrm>
            <a:off x="5625798" y="3338700"/>
            <a:ext cx="927483" cy="580030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F0A62B7-F078-4160-8F7F-3E2A0F589FD2}"/>
              </a:ext>
            </a:extLst>
          </p:cNvPr>
          <p:cNvSpPr/>
          <p:nvPr/>
        </p:nvSpPr>
        <p:spPr>
          <a:xfrm>
            <a:off x="5715873" y="2662926"/>
            <a:ext cx="45719" cy="6631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DE638AC-5CE7-4FC4-8630-E4AF3E9B2225}"/>
              </a:ext>
            </a:extLst>
          </p:cNvPr>
          <p:cNvSpPr txBox="1"/>
          <p:nvPr/>
        </p:nvSpPr>
        <p:spPr>
          <a:xfrm>
            <a:off x="2864501" y="204468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7030A0"/>
                </a:solidFill>
              </a:rPr>
              <a:t>R </a:t>
            </a:r>
            <a:r>
              <a:rPr lang="en-US" altLang="zh-TW" sz="1000" dirty="0" err="1">
                <a:solidFill>
                  <a:srgbClr val="7030A0"/>
                </a:solidFill>
              </a:rPr>
              <a:t>data+Ack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256819A-DE45-4B78-8469-3E44A1A6E036}"/>
              </a:ext>
            </a:extLst>
          </p:cNvPr>
          <p:cNvSpPr txBox="1"/>
          <p:nvPr/>
        </p:nvSpPr>
        <p:spPr>
          <a:xfrm>
            <a:off x="6550600" y="2911158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92D050"/>
                </a:solidFill>
              </a:rPr>
              <a:t>AXI Stream</a:t>
            </a:r>
            <a:endParaRPr lang="zh-TW" altLang="en-US" sz="1000" dirty="0">
              <a:solidFill>
                <a:srgbClr val="92D05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45BB3BD-6F2B-470D-8479-A9DB3A2DA56F}"/>
              </a:ext>
            </a:extLst>
          </p:cNvPr>
          <p:cNvSpPr txBox="1"/>
          <p:nvPr/>
        </p:nvSpPr>
        <p:spPr>
          <a:xfrm>
            <a:off x="4040293" y="295390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W/R Req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2919B7FB-737A-48EF-B58D-CA51B8808FA9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3412812" y="2238226"/>
            <a:ext cx="1395193" cy="741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7D60FC8-BF71-4E94-B27B-543397ACA5DC}"/>
              </a:ext>
            </a:extLst>
          </p:cNvPr>
          <p:cNvSpPr txBox="1"/>
          <p:nvPr/>
        </p:nvSpPr>
        <p:spPr>
          <a:xfrm>
            <a:off x="3809555" y="200272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Full_n</a:t>
            </a:r>
            <a:endParaRPr lang="zh-TW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9074" y="2204163"/>
            <a:ext cx="4174343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Accelerator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title" idx="2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8134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559718" y="42461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Accelerator-Block Diagram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338834-D4E7-4917-AA2E-8B67FA53973D}"/>
              </a:ext>
            </a:extLst>
          </p:cNvPr>
          <p:cNvSpPr/>
          <p:nvPr/>
        </p:nvSpPr>
        <p:spPr>
          <a:xfrm>
            <a:off x="2415657" y="1651378"/>
            <a:ext cx="5848061" cy="3047097"/>
          </a:xfrm>
          <a:prstGeom prst="rect">
            <a:avLst/>
          </a:prstGeom>
          <a:solidFill>
            <a:srgbClr val="A3E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756137-1510-4529-B738-450F0A7A8D13}"/>
              </a:ext>
            </a:extLst>
          </p:cNvPr>
          <p:cNvSpPr/>
          <p:nvPr/>
        </p:nvSpPr>
        <p:spPr>
          <a:xfrm>
            <a:off x="703813" y="1671849"/>
            <a:ext cx="591932" cy="2992505"/>
          </a:xfrm>
          <a:prstGeom prst="rect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DMA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B74E3A-4989-4980-8D22-F5BE9AEBF4DE}"/>
              </a:ext>
            </a:extLst>
          </p:cNvPr>
          <p:cNvSpPr/>
          <p:nvPr/>
        </p:nvSpPr>
        <p:spPr>
          <a:xfrm>
            <a:off x="2808030" y="1784323"/>
            <a:ext cx="1337480" cy="667665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C8A123-A4AD-4DC4-91DA-20FEA2D1B376}"/>
              </a:ext>
            </a:extLst>
          </p:cNvPr>
          <p:cNvSpPr/>
          <p:nvPr/>
        </p:nvSpPr>
        <p:spPr>
          <a:xfrm>
            <a:off x="5790824" y="2012341"/>
            <a:ext cx="2011379" cy="838511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Fir &amp; </a:t>
            </a:r>
            <a:r>
              <a:rPr lang="en-US" altLang="zh-TW" dirty="0" err="1">
                <a:solidFill>
                  <a:schemeClr val="tx1"/>
                </a:solidFill>
              </a:rPr>
              <a:t>matmul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9131A0-51DE-40EC-9F8D-CD6441445819}"/>
              </a:ext>
            </a:extLst>
          </p:cNvPr>
          <p:cNvSpPr/>
          <p:nvPr/>
        </p:nvSpPr>
        <p:spPr>
          <a:xfrm>
            <a:off x="5790825" y="3514678"/>
            <a:ext cx="2011379" cy="838511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Sort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CD43208-46BC-46B5-B56B-5F3364EB25B2}"/>
              </a:ext>
            </a:extLst>
          </p:cNvPr>
          <p:cNvSpPr/>
          <p:nvPr/>
        </p:nvSpPr>
        <p:spPr>
          <a:xfrm>
            <a:off x="1308739" y="1784323"/>
            <a:ext cx="1077753" cy="72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E8317FF-D84F-41A0-BDBC-C42239D2D428}"/>
              </a:ext>
            </a:extLst>
          </p:cNvPr>
          <p:cNvSpPr/>
          <p:nvPr/>
        </p:nvSpPr>
        <p:spPr>
          <a:xfrm>
            <a:off x="2808030" y="2747629"/>
            <a:ext cx="1163803" cy="484496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Decoder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CA61C9A6-635C-4128-9B35-FD59938A2EA0}"/>
              </a:ext>
            </a:extLst>
          </p:cNvPr>
          <p:cNvSpPr/>
          <p:nvPr/>
        </p:nvSpPr>
        <p:spPr>
          <a:xfrm rot="10800000">
            <a:off x="1316215" y="2063871"/>
            <a:ext cx="1077752" cy="62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D384197B-273F-4DCD-A62A-E5BD478E5BB4}"/>
              </a:ext>
            </a:extLst>
          </p:cNvPr>
          <p:cNvSpPr/>
          <p:nvPr/>
        </p:nvSpPr>
        <p:spPr>
          <a:xfrm rot="10800000">
            <a:off x="1323040" y="2327905"/>
            <a:ext cx="1063452" cy="75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D6D93B47-C178-4A7F-B93E-796887EB6892}"/>
              </a:ext>
            </a:extLst>
          </p:cNvPr>
          <p:cNvSpPr/>
          <p:nvPr/>
        </p:nvSpPr>
        <p:spPr>
          <a:xfrm>
            <a:off x="1309393" y="2965754"/>
            <a:ext cx="1077099" cy="59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4CA00494-4421-4BF0-82A0-A0DCF8C4AF6D}"/>
              </a:ext>
            </a:extLst>
          </p:cNvPr>
          <p:cNvSpPr/>
          <p:nvPr/>
        </p:nvSpPr>
        <p:spPr>
          <a:xfrm rot="10800000">
            <a:off x="1309391" y="3950222"/>
            <a:ext cx="10792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078F96-03F7-7B7E-88EE-662762F4A043}"/>
              </a:ext>
            </a:extLst>
          </p:cNvPr>
          <p:cNvSpPr/>
          <p:nvPr/>
        </p:nvSpPr>
        <p:spPr>
          <a:xfrm>
            <a:off x="2843759" y="3647034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/>
              <a:t>Output FIFO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66A2BCA-AB7D-6B5E-D7C7-C72780C0499C}"/>
              </a:ext>
            </a:extLst>
          </p:cNvPr>
          <p:cNvSpPr/>
          <p:nvPr/>
        </p:nvSpPr>
        <p:spPr>
          <a:xfrm>
            <a:off x="2872631" y="399191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C70F23-C7AE-BAF4-CFB6-C96482E9CF82}"/>
              </a:ext>
            </a:extLst>
          </p:cNvPr>
          <p:cNvSpPr/>
          <p:nvPr/>
        </p:nvSpPr>
        <p:spPr>
          <a:xfrm>
            <a:off x="3017597" y="399191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DC427F3-7F2A-0CF1-D679-829E6FEA71EF}"/>
              </a:ext>
            </a:extLst>
          </p:cNvPr>
          <p:cNvSpPr/>
          <p:nvPr/>
        </p:nvSpPr>
        <p:spPr>
          <a:xfrm>
            <a:off x="3162563" y="3991913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579065E-06F1-AAF5-0F7B-1F30D8418A4E}"/>
              </a:ext>
            </a:extLst>
          </p:cNvPr>
          <p:cNvSpPr/>
          <p:nvPr/>
        </p:nvSpPr>
        <p:spPr>
          <a:xfrm>
            <a:off x="3301001" y="3991913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2AEB8B-98E4-A14F-E540-55B4601976C0}"/>
              </a:ext>
            </a:extLst>
          </p:cNvPr>
          <p:cNvSpPr/>
          <p:nvPr/>
        </p:nvSpPr>
        <p:spPr>
          <a:xfrm>
            <a:off x="3443182" y="39919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7A8409D-01F0-EE8D-1E31-BA4FB83691D5}"/>
              </a:ext>
            </a:extLst>
          </p:cNvPr>
          <p:cNvSpPr/>
          <p:nvPr/>
        </p:nvSpPr>
        <p:spPr>
          <a:xfrm>
            <a:off x="3588483" y="3991911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AFA38CA-4018-6437-224E-A709B00CBC71}"/>
              </a:ext>
            </a:extLst>
          </p:cNvPr>
          <p:cNvSpPr/>
          <p:nvPr/>
        </p:nvSpPr>
        <p:spPr>
          <a:xfrm>
            <a:off x="3729692" y="39919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BAFE7B8-A8BF-B122-1A9A-E96521A4FBDA}"/>
              </a:ext>
            </a:extLst>
          </p:cNvPr>
          <p:cNvSpPr/>
          <p:nvPr/>
        </p:nvSpPr>
        <p:spPr>
          <a:xfrm>
            <a:off x="3868767" y="39919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6130FE9-68E7-9735-411C-D0FB53767B95}"/>
              </a:ext>
            </a:extLst>
          </p:cNvPr>
          <p:cNvSpPr/>
          <p:nvPr/>
        </p:nvSpPr>
        <p:spPr>
          <a:xfrm>
            <a:off x="4000544" y="3991910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2" name="梯形 41">
            <a:extLst>
              <a:ext uri="{FF2B5EF4-FFF2-40B4-BE49-F238E27FC236}">
                <a16:creationId xmlns:a16="http://schemas.microsoft.com/office/drawing/2014/main" id="{D86700FC-DD5B-4443-9852-1C8FD837A928}"/>
              </a:ext>
            </a:extLst>
          </p:cNvPr>
          <p:cNvSpPr/>
          <p:nvPr/>
        </p:nvSpPr>
        <p:spPr>
          <a:xfrm rot="16200000">
            <a:off x="4446939" y="3980912"/>
            <a:ext cx="525439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966F24-F55F-44CF-B4EB-53B496B33250}"/>
              </a:ext>
            </a:extLst>
          </p:cNvPr>
          <p:cNvCxnSpPr>
            <a:cxnSpLocks/>
          </p:cNvCxnSpPr>
          <p:nvPr/>
        </p:nvCxnSpPr>
        <p:spPr>
          <a:xfrm flipV="1">
            <a:off x="3971833" y="2430219"/>
            <a:ext cx="1808755" cy="420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1A7439C-ACEF-45A2-91C9-0B99BCFC576A}"/>
              </a:ext>
            </a:extLst>
          </p:cNvPr>
          <p:cNvCxnSpPr>
            <a:cxnSpLocks/>
          </p:cNvCxnSpPr>
          <p:nvPr/>
        </p:nvCxnSpPr>
        <p:spPr>
          <a:xfrm flipH="1">
            <a:off x="4155746" y="2139788"/>
            <a:ext cx="164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7723C60D-AB99-45F1-8D6A-493E9280620F}"/>
              </a:ext>
            </a:extLst>
          </p:cNvPr>
          <p:cNvCxnSpPr>
            <a:cxnSpLocks/>
          </p:cNvCxnSpPr>
          <p:nvPr/>
        </p:nvCxnSpPr>
        <p:spPr>
          <a:xfrm rot="10800000">
            <a:off x="4145510" y="2327906"/>
            <a:ext cx="1645314" cy="1319128"/>
          </a:xfrm>
          <a:prstGeom prst="bentConnector3">
            <a:avLst>
              <a:gd name="adj1" fmla="val 21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15F5F2CF-5F78-4305-88AA-024213674E4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971833" y="2989877"/>
            <a:ext cx="1818991" cy="752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0E9E3351-E07E-4E74-B44A-A25B735CFBD8}"/>
              </a:ext>
            </a:extLst>
          </p:cNvPr>
          <p:cNvCxnSpPr>
            <a:cxnSpLocks/>
          </p:cNvCxnSpPr>
          <p:nvPr/>
        </p:nvCxnSpPr>
        <p:spPr>
          <a:xfrm flipH="1">
            <a:off x="4829047" y="4193097"/>
            <a:ext cx="9617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C39B79B7-C0F3-43AC-879E-F348B0FE32DD}"/>
              </a:ext>
            </a:extLst>
          </p:cNvPr>
          <p:cNvCxnSpPr>
            <a:stCxn id="42" idx="0"/>
            <a:endCxn id="41" idx="3"/>
          </p:cNvCxnSpPr>
          <p:nvPr/>
        </p:nvCxnSpPr>
        <p:spPr>
          <a:xfrm flipH="1" flipV="1">
            <a:off x="4145510" y="4092504"/>
            <a:ext cx="444761" cy="7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2F4CBFA3-79E5-4C49-8230-1677999CC687}"/>
              </a:ext>
            </a:extLst>
          </p:cNvPr>
          <p:cNvSpPr/>
          <p:nvPr/>
        </p:nvSpPr>
        <p:spPr>
          <a:xfrm>
            <a:off x="3600155" y="1925977"/>
            <a:ext cx="428032" cy="25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0C5D0981-2449-4203-A49C-7E434E07260E}"/>
              </a:ext>
            </a:extLst>
          </p:cNvPr>
          <p:cNvCxnSpPr>
            <a:cxnSpLocks/>
          </p:cNvCxnSpPr>
          <p:nvPr/>
        </p:nvCxnSpPr>
        <p:spPr>
          <a:xfrm>
            <a:off x="2428652" y="1838683"/>
            <a:ext cx="37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B29A1538-BD8E-4CED-B825-F1E3939A0B68}"/>
              </a:ext>
            </a:extLst>
          </p:cNvPr>
          <p:cNvCxnSpPr>
            <a:cxnSpLocks/>
          </p:cNvCxnSpPr>
          <p:nvPr/>
        </p:nvCxnSpPr>
        <p:spPr>
          <a:xfrm flipH="1">
            <a:off x="2379998" y="2101830"/>
            <a:ext cx="42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A8E0C8C-D5C4-4CB3-B733-87144725534B}"/>
              </a:ext>
            </a:extLst>
          </p:cNvPr>
          <p:cNvCxnSpPr>
            <a:cxnSpLocks/>
          </p:cNvCxnSpPr>
          <p:nvPr/>
        </p:nvCxnSpPr>
        <p:spPr>
          <a:xfrm flipH="1">
            <a:off x="2389094" y="2370238"/>
            <a:ext cx="42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7FFD543C-DA0A-49A8-9CC0-DAC7E2736F4E}"/>
              </a:ext>
            </a:extLst>
          </p:cNvPr>
          <p:cNvCxnSpPr>
            <a:cxnSpLocks/>
          </p:cNvCxnSpPr>
          <p:nvPr/>
        </p:nvCxnSpPr>
        <p:spPr>
          <a:xfrm flipH="1">
            <a:off x="2415657" y="3988181"/>
            <a:ext cx="42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91D07BCC-CA8B-4939-AAC5-16091E72BA3F}"/>
              </a:ext>
            </a:extLst>
          </p:cNvPr>
          <p:cNvCxnSpPr>
            <a:cxnSpLocks/>
          </p:cNvCxnSpPr>
          <p:nvPr/>
        </p:nvCxnSpPr>
        <p:spPr>
          <a:xfrm>
            <a:off x="2422481" y="3003713"/>
            <a:ext cx="37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C7C040E4-9A0F-4CA0-98D8-B14215A6D774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3814171" y="2178026"/>
            <a:ext cx="0" cy="5696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1B076C8F-23AA-4BDE-8C09-D4655C2F086F}"/>
              </a:ext>
            </a:extLst>
          </p:cNvPr>
          <p:cNvCxnSpPr>
            <a:cxnSpLocks/>
          </p:cNvCxnSpPr>
          <p:nvPr/>
        </p:nvCxnSpPr>
        <p:spPr>
          <a:xfrm>
            <a:off x="4028187" y="2017882"/>
            <a:ext cx="728866" cy="178328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881AE5A3-5803-4B8B-9878-CFD3789F21E2}"/>
              </a:ext>
            </a:extLst>
          </p:cNvPr>
          <p:cNvSpPr txBox="1"/>
          <p:nvPr/>
        </p:nvSpPr>
        <p:spPr>
          <a:xfrm>
            <a:off x="1360921" y="1534938"/>
            <a:ext cx="1009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[2:0]</a:t>
            </a:r>
            <a:endParaRPr lang="zh-TW" altLang="en-US" sz="10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61DE8C32-7CB5-40D9-B1F9-FB990AB0B77C}"/>
              </a:ext>
            </a:extLst>
          </p:cNvPr>
          <p:cNvSpPr txBox="1"/>
          <p:nvPr/>
        </p:nvSpPr>
        <p:spPr>
          <a:xfrm>
            <a:off x="1364773" y="1825181"/>
            <a:ext cx="1021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ap_idle</a:t>
            </a:r>
            <a:endParaRPr lang="zh-TW" altLang="en-US" sz="10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A700B370-D00F-4937-B4E7-3C2C2DEDF2E0}"/>
              </a:ext>
            </a:extLst>
          </p:cNvPr>
          <p:cNvSpPr txBox="1"/>
          <p:nvPr/>
        </p:nvSpPr>
        <p:spPr>
          <a:xfrm>
            <a:off x="1348109" y="2102227"/>
            <a:ext cx="1108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ap_done</a:t>
            </a:r>
            <a:r>
              <a:rPr lang="en-US" altLang="zh-TW" sz="1000" dirty="0"/>
              <a:t>[2:0]</a:t>
            </a:r>
            <a:endParaRPr lang="zh-TW" altLang="en-US" sz="10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05EAEE6A-2DA7-4FFC-89E6-722BDFF650F6}"/>
              </a:ext>
            </a:extLst>
          </p:cNvPr>
          <p:cNvSpPr txBox="1"/>
          <p:nvPr/>
        </p:nvSpPr>
        <p:spPr>
          <a:xfrm>
            <a:off x="1336613" y="2750623"/>
            <a:ext cx="128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AXI-stream-SS</a:t>
            </a:r>
            <a:endParaRPr lang="zh-TW" altLang="en-US" sz="1000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288C8BE8-1090-4889-88C6-E41BE550E77B}"/>
              </a:ext>
            </a:extLst>
          </p:cNvPr>
          <p:cNvSpPr txBox="1"/>
          <p:nvPr/>
        </p:nvSpPr>
        <p:spPr>
          <a:xfrm>
            <a:off x="1318191" y="3720917"/>
            <a:ext cx="128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AXI-stream-SM</a:t>
            </a:r>
            <a:endParaRPr lang="zh-TW" altLang="en-US" sz="1000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29EBE08E-E774-439F-9564-3FBF3FBEDC00}"/>
              </a:ext>
            </a:extLst>
          </p:cNvPr>
          <p:cNvSpPr txBox="1"/>
          <p:nvPr/>
        </p:nvSpPr>
        <p:spPr>
          <a:xfrm>
            <a:off x="3364839" y="1728768"/>
            <a:ext cx="910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ap_start_reg</a:t>
            </a:r>
            <a:endParaRPr lang="zh-TW" altLang="en-US" sz="900" dirty="0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234A56C6-48F2-4080-8D79-45CBC79C9989}"/>
              </a:ext>
            </a:extLst>
          </p:cNvPr>
          <p:cNvSpPr txBox="1"/>
          <p:nvPr/>
        </p:nvSpPr>
        <p:spPr>
          <a:xfrm>
            <a:off x="3950552" y="2508023"/>
            <a:ext cx="9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SS to fir or </a:t>
            </a:r>
            <a:r>
              <a:rPr lang="en-US" altLang="zh-TW" sz="900" dirty="0" err="1"/>
              <a:t>matmul</a:t>
            </a:r>
            <a:endParaRPr lang="zh-TW" altLang="en-US" sz="900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494A6BDA-7461-4FDD-B730-C47147634D14}"/>
              </a:ext>
            </a:extLst>
          </p:cNvPr>
          <p:cNvSpPr txBox="1"/>
          <p:nvPr/>
        </p:nvSpPr>
        <p:spPr>
          <a:xfrm>
            <a:off x="3971832" y="2992423"/>
            <a:ext cx="910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SS to sort</a:t>
            </a:r>
            <a:endParaRPr lang="zh-TW" altLang="en-US" sz="900" dirty="0"/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F6B494A5-93E7-432C-96EA-96CBA24C71DD}"/>
              </a:ext>
            </a:extLst>
          </p:cNvPr>
          <p:cNvSpPr txBox="1"/>
          <p:nvPr/>
        </p:nvSpPr>
        <p:spPr>
          <a:xfrm>
            <a:off x="2843689" y="1781159"/>
            <a:ext cx="57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ACCFSM</a:t>
            </a:r>
            <a:endParaRPr lang="zh-TW" altLang="en-US" dirty="0"/>
          </a:p>
        </p:txBody>
      </p: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27539D2C-D1E8-4240-9667-C77A0C91B0EB}"/>
              </a:ext>
            </a:extLst>
          </p:cNvPr>
          <p:cNvCxnSpPr/>
          <p:nvPr/>
        </p:nvCxnSpPr>
        <p:spPr>
          <a:xfrm flipH="1">
            <a:off x="5131558" y="2680929"/>
            <a:ext cx="6353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765245AD-5E29-42FE-94F3-93AF84A44151}"/>
              </a:ext>
            </a:extLst>
          </p:cNvPr>
          <p:cNvCxnSpPr/>
          <p:nvPr/>
        </p:nvCxnSpPr>
        <p:spPr>
          <a:xfrm>
            <a:off x="5131558" y="2680929"/>
            <a:ext cx="0" cy="126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F5DC1659-D22A-431E-AA68-905E12771AE4}"/>
              </a:ext>
            </a:extLst>
          </p:cNvPr>
          <p:cNvCxnSpPr/>
          <p:nvPr/>
        </p:nvCxnSpPr>
        <p:spPr>
          <a:xfrm flipH="1">
            <a:off x="4815399" y="3953490"/>
            <a:ext cx="3161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66DDAA12-BCED-42A8-A43C-727D0B1CF3B4}"/>
              </a:ext>
            </a:extLst>
          </p:cNvPr>
          <p:cNvSpPr txBox="1"/>
          <p:nvPr/>
        </p:nvSpPr>
        <p:spPr>
          <a:xfrm>
            <a:off x="5384573" y="3304901"/>
            <a:ext cx="910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Sort done</a:t>
            </a:r>
            <a:endParaRPr lang="zh-TW" altLang="en-US" sz="900" dirty="0"/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97E575A7-FCCA-4A63-AE13-D7B168F33CDD}"/>
              </a:ext>
            </a:extLst>
          </p:cNvPr>
          <p:cNvSpPr txBox="1"/>
          <p:nvPr/>
        </p:nvSpPr>
        <p:spPr>
          <a:xfrm>
            <a:off x="5142555" y="1814393"/>
            <a:ext cx="110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Fir or </a:t>
            </a:r>
            <a:r>
              <a:rPr lang="en-US" altLang="zh-TW" sz="900" dirty="0" err="1"/>
              <a:t>matmul</a:t>
            </a:r>
            <a:r>
              <a:rPr lang="en-US" altLang="zh-TW" sz="900" dirty="0"/>
              <a:t> done</a:t>
            </a:r>
            <a:endParaRPr lang="zh-TW" altLang="en-US" sz="900" dirty="0"/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C94DD041-037F-4DFA-B793-612F04BBFFB8}"/>
              </a:ext>
            </a:extLst>
          </p:cNvPr>
          <p:cNvSpPr txBox="1"/>
          <p:nvPr/>
        </p:nvSpPr>
        <p:spPr>
          <a:xfrm>
            <a:off x="5479957" y="2845696"/>
            <a:ext cx="9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Firmat</a:t>
            </a:r>
            <a:r>
              <a:rPr lang="en-US" altLang="zh-TW" sz="900" dirty="0">
                <a:solidFill>
                  <a:srgbClr val="FF0000"/>
                </a:solidFill>
              </a:rPr>
              <a:t> output &amp; </a:t>
            </a:r>
            <a:r>
              <a:rPr lang="en-US" altLang="zh-TW" sz="900" dirty="0" err="1">
                <a:solidFill>
                  <a:srgbClr val="FF0000"/>
                </a:solidFill>
              </a:rPr>
              <a:t>w_en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CC104AE8-2B64-4631-8A25-91CA9148AC31}"/>
              </a:ext>
            </a:extLst>
          </p:cNvPr>
          <p:cNvSpPr txBox="1"/>
          <p:nvPr/>
        </p:nvSpPr>
        <p:spPr>
          <a:xfrm>
            <a:off x="4890074" y="4242861"/>
            <a:ext cx="9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Sortt</a:t>
            </a:r>
            <a:r>
              <a:rPr lang="en-US" altLang="zh-TW" sz="900" dirty="0">
                <a:solidFill>
                  <a:srgbClr val="FF0000"/>
                </a:solidFill>
              </a:rPr>
              <a:t> output &amp; </a:t>
            </a:r>
            <a:r>
              <a:rPr lang="en-US" altLang="zh-TW" sz="900" dirty="0" err="1">
                <a:solidFill>
                  <a:srgbClr val="FF0000"/>
                </a:solidFill>
              </a:rPr>
              <a:t>w_en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5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Accelerator-Simulation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33CADE6-4017-4A68-84D2-34597579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8" y="1631387"/>
            <a:ext cx="8344623" cy="3368332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42CA152-890D-488C-99EB-BFEA085440C8}"/>
              </a:ext>
            </a:extLst>
          </p:cNvPr>
          <p:cNvCxnSpPr>
            <a:cxnSpLocks/>
          </p:cNvCxnSpPr>
          <p:nvPr/>
        </p:nvCxnSpPr>
        <p:spPr>
          <a:xfrm flipV="1">
            <a:off x="1651379" y="1453486"/>
            <a:ext cx="0" cy="3546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924C049-23D5-464A-A119-606608F5BA52}"/>
              </a:ext>
            </a:extLst>
          </p:cNvPr>
          <p:cNvSpPr txBox="1"/>
          <p:nvPr/>
        </p:nvSpPr>
        <p:spPr>
          <a:xfrm>
            <a:off x="1256078" y="1170667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Fir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A599A7-5922-42F5-8069-2ADD442BCA6B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5906211" y="1168631"/>
            <a:ext cx="46488" cy="3831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E7E93B3-6B1C-4F56-A7D7-A1CB1A555D8F}"/>
              </a:ext>
            </a:extLst>
          </p:cNvPr>
          <p:cNvSpPr txBox="1"/>
          <p:nvPr/>
        </p:nvSpPr>
        <p:spPr>
          <a:xfrm>
            <a:off x="5532551" y="891632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Fir done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5F0B1AD-9754-4394-9C05-A96441F0FD03}"/>
              </a:ext>
            </a:extLst>
          </p:cNvPr>
          <p:cNvCxnSpPr>
            <a:cxnSpLocks/>
          </p:cNvCxnSpPr>
          <p:nvPr/>
        </p:nvCxnSpPr>
        <p:spPr>
          <a:xfrm flipV="1">
            <a:off x="6002740" y="1453724"/>
            <a:ext cx="0" cy="3546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9CF05EB-1377-4497-99B0-E16DD151AE0F}"/>
              </a:ext>
            </a:extLst>
          </p:cNvPr>
          <p:cNvSpPr txBox="1"/>
          <p:nvPr/>
        </p:nvSpPr>
        <p:spPr>
          <a:xfrm>
            <a:off x="5973618" y="120174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Matmul</a:t>
            </a:r>
            <a:r>
              <a:rPr lang="en-US" altLang="zh-TW" sz="1200" dirty="0">
                <a:solidFill>
                  <a:srgbClr val="FF0000"/>
                </a:solidFill>
              </a:rPr>
              <a:t>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751285C-339B-48AD-85F6-25648B700AE0}"/>
              </a:ext>
            </a:extLst>
          </p:cNvPr>
          <p:cNvCxnSpPr>
            <a:cxnSpLocks/>
          </p:cNvCxnSpPr>
          <p:nvPr/>
        </p:nvCxnSpPr>
        <p:spPr>
          <a:xfrm flipV="1">
            <a:off x="7565409" y="1199409"/>
            <a:ext cx="0" cy="3800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964B403-8D0A-4309-BCE9-460ABB058410}"/>
              </a:ext>
            </a:extLst>
          </p:cNvPr>
          <p:cNvSpPr txBox="1"/>
          <p:nvPr/>
        </p:nvSpPr>
        <p:spPr>
          <a:xfrm>
            <a:off x="7145261" y="918912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Matmul</a:t>
            </a:r>
            <a:r>
              <a:rPr lang="en-US" altLang="zh-TW" sz="1200" dirty="0">
                <a:solidFill>
                  <a:srgbClr val="FF0000"/>
                </a:solidFill>
              </a:rPr>
              <a:t> done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F188BB3-22B2-4DA5-9183-D8ACAC36EB5E}"/>
              </a:ext>
            </a:extLst>
          </p:cNvPr>
          <p:cNvCxnSpPr>
            <a:cxnSpLocks/>
          </p:cNvCxnSpPr>
          <p:nvPr/>
        </p:nvCxnSpPr>
        <p:spPr>
          <a:xfrm flipV="1">
            <a:off x="7635922" y="1447666"/>
            <a:ext cx="0" cy="3546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691C002-C0A6-45A9-9105-DB0B14D285D9}"/>
              </a:ext>
            </a:extLst>
          </p:cNvPr>
          <p:cNvSpPr txBox="1"/>
          <p:nvPr/>
        </p:nvSpPr>
        <p:spPr>
          <a:xfrm>
            <a:off x="7563779" y="119768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Sort start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86E89E0-0402-4D53-ABD6-DF6018E734B2}"/>
              </a:ext>
            </a:extLst>
          </p:cNvPr>
          <p:cNvCxnSpPr>
            <a:cxnSpLocks/>
          </p:cNvCxnSpPr>
          <p:nvPr/>
        </p:nvCxnSpPr>
        <p:spPr>
          <a:xfrm flipH="1" flipV="1">
            <a:off x="8622548" y="1176167"/>
            <a:ext cx="46488" cy="3831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3FC4871-B2EA-4D8D-B15E-E0F4C1601ED6}"/>
              </a:ext>
            </a:extLst>
          </p:cNvPr>
          <p:cNvSpPr txBox="1"/>
          <p:nvPr/>
        </p:nvSpPr>
        <p:spPr>
          <a:xfrm>
            <a:off x="8245500" y="909057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Sort done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1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dirty="0"/>
              <a:t>Accelerator(Fir &amp; </a:t>
            </a:r>
            <a:r>
              <a:rPr lang="en-US" dirty="0" err="1"/>
              <a:t>MatMul</a:t>
            </a:r>
            <a:r>
              <a:rPr lang="en-US" dirty="0"/>
              <a:t>)-Block Diagram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E6E966-0C67-449B-890A-A93B8FB1DBC7}"/>
              </a:ext>
            </a:extLst>
          </p:cNvPr>
          <p:cNvSpPr/>
          <p:nvPr/>
        </p:nvSpPr>
        <p:spPr>
          <a:xfrm>
            <a:off x="1204415" y="1366884"/>
            <a:ext cx="6735170" cy="3553134"/>
          </a:xfrm>
          <a:prstGeom prst="rect">
            <a:avLst/>
          </a:prstGeom>
          <a:solidFill>
            <a:srgbClr val="A3E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F68E4B-9A56-415C-9BFC-72694D7438A4}"/>
              </a:ext>
            </a:extLst>
          </p:cNvPr>
          <p:cNvSpPr/>
          <p:nvPr/>
        </p:nvSpPr>
        <p:spPr>
          <a:xfrm>
            <a:off x="1388660" y="1545973"/>
            <a:ext cx="2625927" cy="1668075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D1963BB7-CC4B-4721-8481-B492E06321EE}"/>
              </a:ext>
            </a:extLst>
          </p:cNvPr>
          <p:cNvSpPr/>
          <p:nvPr/>
        </p:nvSpPr>
        <p:spPr>
          <a:xfrm>
            <a:off x="5076030" y="3027975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570C50-B513-4701-A9A1-1A55084BD515}"/>
              </a:ext>
            </a:extLst>
          </p:cNvPr>
          <p:cNvSpPr/>
          <p:nvPr/>
        </p:nvSpPr>
        <p:spPr>
          <a:xfrm>
            <a:off x="1388660" y="3514896"/>
            <a:ext cx="2625927" cy="1258781"/>
          </a:xfrm>
          <a:prstGeom prst="rect">
            <a:avLst/>
          </a:prstGeom>
          <a:solidFill>
            <a:srgbClr val="43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75CACF1-4EFA-48B7-8BBA-8D9FE36CD6AD}"/>
              </a:ext>
            </a:extLst>
          </p:cNvPr>
          <p:cNvSpPr/>
          <p:nvPr/>
        </p:nvSpPr>
        <p:spPr>
          <a:xfrm>
            <a:off x="654879" y="1613886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0DD4F25-B4C2-40D5-9B2E-5A343F005755}"/>
              </a:ext>
            </a:extLst>
          </p:cNvPr>
          <p:cNvSpPr/>
          <p:nvPr/>
        </p:nvSpPr>
        <p:spPr>
          <a:xfrm>
            <a:off x="666713" y="3720595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F85DD44-2AFC-4ED1-A937-A0CF0E4A8BB1}"/>
              </a:ext>
            </a:extLst>
          </p:cNvPr>
          <p:cNvSpPr/>
          <p:nvPr/>
        </p:nvSpPr>
        <p:spPr>
          <a:xfrm>
            <a:off x="666713" y="2351062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95EED63-47E4-49CF-A184-C75F660473F4}"/>
              </a:ext>
            </a:extLst>
          </p:cNvPr>
          <p:cNvSpPr/>
          <p:nvPr/>
        </p:nvSpPr>
        <p:spPr>
          <a:xfrm>
            <a:off x="7939585" y="2319757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D104AEF-8C22-4C5D-9820-6BE218E06587}"/>
              </a:ext>
            </a:extLst>
          </p:cNvPr>
          <p:cNvSpPr/>
          <p:nvPr/>
        </p:nvSpPr>
        <p:spPr>
          <a:xfrm>
            <a:off x="7939584" y="2780176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52287E-801C-426A-B9FF-75AF0A6C70BB}"/>
              </a:ext>
            </a:extLst>
          </p:cNvPr>
          <p:cNvSpPr/>
          <p:nvPr/>
        </p:nvSpPr>
        <p:spPr>
          <a:xfrm>
            <a:off x="1490659" y="1811955"/>
            <a:ext cx="1218422" cy="194045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Fir FSM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4521D1-0D26-41A9-BF25-80F5C61A8A93}"/>
              </a:ext>
            </a:extLst>
          </p:cNvPr>
          <p:cNvSpPr/>
          <p:nvPr/>
        </p:nvSpPr>
        <p:spPr>
          <a:xfrm>
            <a:off x="1811674" y="2122871"/>
            <a:ext cx="1218422" cy="188443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Taps reg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ABB6FFF-BA6E-4265-B914-7FB178135270}"/>
              </a:ext>
            </a:extLst>
          </p:cNvPr>
          <p:cNvSpPr txBox="1"/>
          <p:nvPr/>
        </p:nvSpPr>
        <p:spPr>
          <a:xfrm>
            <a:off x="1388660" y="1525958"/>
            <a:ext cx="576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341D315-B462-4DF9-AB71-DD0C31BF6E4A}"/>
              </a:ext>
            </a:extLst>
          </p:cNvPr>
          <p:cNvSpPr txBox="1"/>
          <p:nvPr/>
        </p:nvSpPr>
        <p:spPr>
          <a:xfrm>
            <a:off x="1368188" y="3494107"/>
            <a:ext cx="81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Matmul</a:t>
            </a:r>
            <a:endParaRPr lang="zh-TW" altLang="en-US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7CD8A914-C92F-4255-9C82-7F27D3D3F10E}"/>
              </a:ext>
            </a:extLst>
          </p:cNvPr>
          <p:cNvSpPr/>
          <p:nvPr/>
        </p:nvSpPr>
        <p:spPr>
          <a:xfrm>
            <a:off x="648056" y="4542550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C9451296-DACB-416D-BD4C-2A9D5EE9C74C}"/>
              </a:ext>
            </a:extLst>
          </p:cNvPr>
          <p:cNvSpPr/>
          <p:nvPr/>
        </p:nvSpPr>
        <p:spPr>
          <a:xfrm rot="10800000">
            <a:off x="654056" y="1901295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52A94F9F-E3FA-449F-B6F9-F7E9035B9D15}"/>
              </a:ext>
            </a:extLst>
          </p:cNvPr>
          <p:cNvSpPr/>
          <p:nvPr/>
        </p:nvSpPr>
        <p:spPr>
          <a:xfrm rot="10800000">
            <a:off x="656478" y="4036116"/>
            <a:ext cx="525867" cy="72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53F283-9DE4-4426-8EF1-91FC91F39708}"/>
              </a:ext>
            </a:extLst>
          </p:cNvPr>
          <p:cNvSpPr/>
          <p:nvPr/>
        </p:nvSpPr>
        <p:spPr>
          <a:xfrm>
            <a:off x="1805804" y="2400859"/>
            <a:ext cx="1301751" cy="71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/>
              <a:t>Data FIFO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A047914-C3AF-4152-A2C5-678279BCF56F}"/>
              </a:ext>
            </a:extLst>
          </p:cNvPr>
          <p:cNvSpPr/>
          <p:nvPr/>
        </p:nvSpPr>
        <p:spPr>
          <a:xfrm>
            <a:off x="1834676" y="2745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6F0A9B4-B3EB-414C-9432-E86BF4ACE494}"/>
              </a:ext>
            </a:extLst>
          </p:cNvPr>
          <p:cNvSpPr/>
          <p:nvPr/>
        </p:nvSpPr>
        <p:spPr>
          <a:xfrm>
            <a:off x="1979642" y="2745739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06DFA5-95F4-4C31-A221-E82325654D3B}"/>
              </a:ext>
            </a:extLst>
          </p:cNvPr>
          <p:cNvSpPr/>
          <p:nvPr/>
        </p:nvSpPr>
        <p:spPr>
          <a:xfrm>
            <a:off x="2124608" y="2745738"/>
            <a:ext cx="147001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195A332-543D-4A40-955B-DADDB1AE39F3}"/>
              </a:ext>
            </a:extLst>
          </p:cNvPr>
          <p:cNvSpPr/>
          <p:nvPr/>
        </p:nvSpPr>
        <p:spPr>
          <a:xfrm>
            <a:off x="2263046" y="2745738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EB3DF2-00EC-43F0-9A5E-C418EBE59DE5}"/>
              </a:ext>
            </a:extLst>
          </p:cNvPr>
          <p:cNvSpPr/>
          <p:nvPr/>
        </p:nvSpPr>
        <p:spPr>
          <a:xfrm>
            <a:off x="2556311" y="2745734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DD14C97-3900-40FF-AFF6-78DC7425FFC6}"/>
              </a:ext>
            </a:extLst>
          </p:cNvPr>
          <p:cNvSpPr/>
          <p:nvPr/>
        </p:nvSpPr>
        <p:spPr>
          <a:xfrm>
            <a:off x="2691737" y="274573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18B6EC-8EBB-4C8E-83C0-5F9C5FEB05AE}"/>
              </a:ext>
            </a:extLst>
          </p:cNvPr>
          <p:cNvSpPr/>
          <p:nvPr/>
        </p:nvSpPr>
        <p:spPr>
          <a:xfrm>
            <a:off x="2830812" y="274573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6081579-B9E2-4154-9218-6067CE33C7EF}"/>
              </a:ext>
            </a:extLst>
          </p:cNvPr>
          <p:cNvSpPr/>
          <p:nvPr/>
        </p:nvSpPr>
        <p:spPr>
          <a:xfrm>
            <a:off x="2962589" y="274573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488736-CDE8-401C-8477-D1F09362380D}"/>
              </a:ext>
            </a:extLst>
          </p:cNvPr>
          <p:cNvSpPr/>
          <p:nvPr/>
        </p:nvSpPr>
        <p:spPr>
          <a:xfrm>
            <a:off x="2420885" y="2745735"/>
            <a:ext cx="144966" cy="20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1ACD246-4884-4095-B0EF-E49FCBE1972B}"/>
              </a:ext>
            </a:extLst>
          </p:cNvPr>
          <p:cNvSpPr/>
          <p:nvPr/>
        </p:nvSpPr>
        <p:spPr>
          <a:xfrm>
            <a:off x="1520835" y="2098100"/>
            <a:ext cx="194840" cy="1046847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DEC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4F424F-5FDC-425C-9A56-90B4EA56479E}"/>
              </a:ext>
            </a:extLst>
          </p:cNvPr>
          <p:cNvSpPr/>
          <p:nvPr/>
        </p:nvSpPr>
        <p:spPr>
          <a:xfrm>
            <a:off x="1574431" y="3874889"/>
            <a:ext cx="1218422" cy="194045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chemeClr val="tx1"/>
                </a:solidFill>
              </a:rPr>
              <a:t>MatMul</a:t>
            </a:r>
            <a:r>
              <a:rPr lang="en-US" altLang="zh-TW" sz="1100" dirty="0">
                <a:solidFill>
                  <a:schemeClr val="tx1"/>
                </a:solidFill>
              </a:rPr>
              <a:t> FSM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00B5C0C-E81F-443A-817C-D31F67D6B1D0}"/>
              </a:ext>
            </a:extLst>
          </p:cNvPr>
          <p:cNvSpPr/>
          <p:nvPr/>
        </p:nvSpPr>
        <p:spPr>
          <a:xfrm>
            <a:off x="1588902" y="4354107"/>
            <a:ext cx="1218422" cy="188443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Array reg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梯形 35">
            <a:extLst>
              <a:ext uri="{FF2B5EF4-FFF2-40B4-BE49-F238E27FC236}">
                <a16:creationId xmlns:a16="http://schemas.microsoft.com/office/drawing/2014/main" id="{2377CD07-8512-4952-982D-8E55B5827FD0}"/>
              </a:ext>
            </a:extLst>
          </p:cNvPr>
          <p:cNvSpPr/>
          <p:nvPr/>
        </p:nvSpPr>
        <p:spPr>
          <a:xfrm rot="5400000">
            <a:off x="3144228" y="4347086"/>
            <a:ext cx="525439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76C51A-A2C6-443B-8907-7E252AB5A322}"/>
              </a:ext>
            </a:extLst>
          </p:cNvPr>
          <p:cNvSpPr/>
          <p:nvPr/>
        </p:nvSpPr>
        <p:spPr>
          <a:xfrm>
            <a:off x="3233440" y="2410783"/>
            <a:ext cx="706825" cy="705538"/>
          </a:xfrm>
          <a:prstGeom prst="rect">
            <a:avLst/>
          </a:prstGeom>
          <a:solidFill>
            <a:srgbClr val="FFC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Shift reg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8D5CCCAF-9CB7-498A-8418-FC734ED15468}"/>
              </a:ext>
            </a:extLst>
          </p:cNvPr>
          <p:cNvCxnSpPr>
            <a:cxnSpLocks/>
          </p:cNvCxnSpPr>
          <p:nvPr/>
        </p:nvCxnSpPr>
        <p:spPr>
          <a:xfrm>
            <a:off x="2792853" y="3985560"/>
            <a:ext cx="614095" cy="261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FC410E0-B2C8-4189-8D8B-DC1B4B0030A6}"/>
              </a:ext>
            </a:extLst>
          </p:cNvPr>
          <p:cNvCxnSpPr>
            <a:stCxn id="35" idx="3"/>
          </p:cNvCxnSpPr>
          <p:nvPr/>
        </p:nvCxnSpPr>
        <p:spPr>
          <a:xfrm flipV="1">
            <a:off x="2807324" y="4442346"/>
            <a:ext cx="480235" cy="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梯形 44">
            <a:extLst>
              <a:ext uri="{FF2B5EF4-FFF2-40B4-BE49-F238E27FC236}">
                <a16:creationId xmlns:a16="http://schemas.microsoft.com/office/drawing/2014/main" id="{ECCB0245-ECF0-4C24-BF46-A93C0B2D22DC}"/>
              </a:ext>
            </a:extLst>
          </p:cNvPr>
          <p:cNvSpPr/>
          <p:nvPr/>
        </p:nvSpPr>
        <p:spPr>
          <a:xfrm rot="5400000">
            <a:off x="3196807" y="3101105"/>
            <a:ext cx="2788898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42862F17-5909-41A3-B2D7-59AC041557F9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5116590" y="3069377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8C77285E-25BB-4FE1-8293-CB955A5BD86B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5116590" y="3069377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A1155100-BEB2-4123-BA17-425F73B7A887}"/>
              </a:ext>
            </a:extLst>
          </p:cNvPr>
          <p:cNvSpPr/>
          <p:nvPr/>
        </p:nvSpPr>
        <p:spPr>
          <a:xfrm>
            <a:off x="5076030" y="1535325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BF8B823-652A-43CB-BC55-332CD4E85286}"/>
              </a:ext>
            </a:extLst>
          </p:cNvPr>
          <p:cNvCxnSpPr>
            <a:stCxn id="54" idx="7"/>
            <a:endCxn id="54" idx="3"/>
          </p:cNvCxnSpPr>
          <p:nvPr/>
        </p:nvCxnSpPr>
        <p:spPr>
          <a:xfrm flipH="1">
            <a:off x="5116590" y="1576727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D5148C5-B324-4DE7-BA18-3F6C1C828A93}"/>
              </a:ext>
            </a:extLst>
          </p:cNvPr>
          <p:cNvCxnSpPr>
            <a:stCxn id="54" idx="1"/>
            <a:endCxn id="54" idx="5"/>
          </p:cNvCxnSpPr>
          <p:nvPr/>
        </p:nvCxnSpPr>
        <p:spPr>
          <a:xfrm>
            <a:off x="5116590" y="1576727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>
            <a:extLst>
              <a:ext uri="{FF2B5EF4-FFF2-40B4-BE49-F238E27FC236}">
                <a16:creationId xmlns:a16="http://schemas.microsoft.com/office/drawing/2014/main" id="{0D5A1A10-905A-468E-97C2-BD42F3084DBB}"/>
              </a:ext>
            </a:extLst>
          </p:cNvPr>
          <p:cNvSpPr/>
          <p:nvPr/>
        </p:nvSpPr>
        <p:spPr>
          <a:xfrm>
            <a:off x="5076030" y="1899063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34D77DB9-84DB-49A7-A173-729D4591E1B2}"/>
              </a:ext>
            </a:extLst>
          </p:cNvPr>
          <p:cNvCxnSpPr>
            <a:stCxn id="57" idx="7"/>
            <a:endCxn id="57" idx="3"/>
          </p:cNvCxnSpPr>
          <p:nvPr/>
        </p:nvCxnSpPr>
        <p:spPr>
          <a:xfrm flipH="1">
            <a:off x="5116590" y="1940465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637243C-1D43-4A10-A031-725CAE4A9A74}"/>
              </a:ext>
            </a:extLst>
          </p:cNvPr>
          <p:cNvCxnSpPr>
            <a:stCxn id="57" idx="1"/>
            <a:endCxn id="57" idx="5"/>
          </p:cNvCxnSpPr>
          <p:nvPr/>
        </p:nvCxnSpPr>
        <p:spPr>
          <a:xfrm>
            <a:off x="5116590" y="1940465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6039B5B4-0F3F-4B70-8E9F-F4C6E522E26E}"/>
              </a:ext>
            </a:extLst>
          </p:cNvPr>
          <p:cNvSpPr/>
          <p:nvPr/>
        </p:nvSpPr>
        <p:spPr>
          <a:xfrm>
            <a:off x="5076030" y="4493403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448B5AA0-591B-445F-91A7-3F93ABFA63E1}"/>
              </a:ext>
            </a:extLst>
          </p:cNvPr>
          <p:cNvCxnSpPr>
            <a:stCxn id="60" idx="7"/>
            <a:endCxn id="60" idx="3"/>
          </p:cNvCxnSpPr>
          <p:nvPr/>
        </p:nvCxnSpPr>
        <p:spPr>
          <a:xfrm flipH="1">
            <a:off x="5116590" y="4534805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A5348DAF-BA6F-41EC-9C8F-BE86F304FF24}"/>
              </a:ext>
            </a:extLst>
          </p:cNvPr>
          <p:cNvCxnSpPr>
            <a:stCxn id="60" idx="1"/>
            <a:endCxn id="60" idx="5"/>
          </p:cNvCxnSpPr>
          <p:nvPr/>
        </p:nvCxnSpPr>
        <p:spPr>
          <a:xfrm>
            <a:off x="5116590" y="4534805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F977B756-6A4F-4EA5-A644-59A101BA8C7F}"/>
              </a:ext>
            </a:extLst>
          </p:cNvPr>
          <p:cNvSpPr/>
          <p:nvPr/>
        </p:nvSpPr>
        <p:spPr>
          <a:xfrm>
            <a:off x="5076030" y="4112797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3C0DEE79-EECE-434C-B5CB-6446E5F44300}"/>
              </a:ext>
            </a:extLst>
          </p:cNvPr>
          <p:cNvCxnSpPr>
            <a:stCxn id="63" idx="7"/>
            <a:endCxn id="63" idx="3"/>
          </p:cNvCxnSpPr>
          <p:nvPr/>
        </p:nvCxnSpPr>
        <p:spPr>
          <a:xfrm flipH="1">
            <a:off x="5116590" y="4154199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5BC9F4-F1A8-45FD-B733-EB38178F9F81}"/>
              </a:ext>
            </a:extLst>
          </p:cNvPr>
          <p:cNvCxnSpPr>
            <a:stCxn id="63" idx="1"/>
            <a:endCxn id="63" idx="5"/>
          </p:cNvCxnSpPr>
          <p:nvPr/>
        </p:nvCxnSpPr>
        <p:spPr>
          <a:xfrm>
            <a:off x="5116590" y="4154199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52BA0BD6-73C3-4240-AB96-6895C0A5FA4C}"/>
              </a:ext>
            </a:extLst>
          </p:cNvPr>
          <p:cNvSpPr/>
          <p:nvPr/>
        </p:nvSpPr>
        <p:spPr>
          <a:xfrm>
            <a:off x="5076030" y="3746806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4F6995C3-02D0-4597-B292-E0CE2D6B3A28}"/>
              </a:ext>
            </a:extLst>
          </p:cNvPr>
          <p:cNvCxnSpPr>
            <a:stCxn id="66" idx="7"/>
            <a:endCxn id="66" idx="3"/>
          </p:cNvCxnSpPr>
          <p:nvPr/>
        </p:nvCxnSpPr>
        <p:spPr>
          <a:xfrm flipH="1">
            <a:off x="5116590" y="3788208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A96DCDA5-49FA-4035-9AE7-2B19B4FF1F02}"/>
              </a:ext>
            </a:extLst>
          </p:cNvPr>
          <p:cNvCxnSpPr>
            <a:stCxn id="66" idx="1"/>
            <a:endCxn id="66" idx="5"/>
          </p:cNvCxnSpPr>
          <p:nvPr/>
        </p:nvCxnSpPr>
        <p:spPr>
          <a:xfrm>
            <a:off x="5116590" y="3788208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>
            <a:extLst>
              <a:ext uri="{FF2B5EF4-FFF2-40B4-BE49-F238E27FC236}">
                <a16:creationId xmlns:a16="http://schemas.microsoft.com/office/drawing/2014/main" id="{F6A19629-300D-4A81-A9BB-691DA41B1430}"/>
              </a:ext>
            </a:extLst>
          </p:cNvPr>
          <p:cNvSpPr/>
          <p:nvPr/>
        </p:nvSpPr>
        <p:spPr>
          <a:xfrm>
            <a:off x="5076030" y="2651770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52EA66D-036E-45BE-8E60-84A3518E2231}"/>
              </a:ext>
            </a:extLst>
          </p:cNvPr>
          <p:cNvCxnSpPr>
            <a:stCxn id="69" idx="7"/>
            <a:endCxn id="69" idx="3"/>
          </p:cNvCxnSpPr>
          <p:nvPr/>
        </p:nvCxnSpPr>
        <p:spPr>
          <a:xfrm flipH="1">
            <a:off x="5116590" y="2693172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BF46F1F2-A3A0-43F4-863D-CCA925E3B633}"/>
              </a:ext>
            </a:extLst>
          </p:cNvPr>
          <p:cNvCxnSpPr>
            <a:stCxn id="69" idx="1"/>
            <a:endCxn id="69" idx="5"/>
          </p:cNvCxnSpPr>
          <p:nvPr/>
        </p:nvCxnSpPr>
        <p:spPr>
          <a:xfrm>
            <a:off x="5116590" y="2693172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橢圓 71">
            <a:extLst>
              <a:ext uri="{FF2B5EF4-FFF2-40B4-BE49-F238E27FC236}">
                <a16:creationId xmlns:a16="http://schemas.microsoft.com/office/drawing/2014/main" id="{90B59EC7-A732-405D-BE31-29E82FA99B87}"/>
              </a:ext>
            </a:extLst>
          </p:cNvPr>
          <p:cNvSpPr/>
          <p:nvPr/>
        </p:nvSpPr>
        <p:spPr>
          <a:xfrm>
            <a:off x="5967723" y="2463022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ACEBD53D-2C98-42D6-B333-C0F96E0C8433}"/>
              </a:ext>
            </a:extLst>
          </p:cNvPr>
          <p:cNvSpPr/>
          <p:nvPr/>
        </p:nvSpPr>
        <p:spPr>
          <a:xfrm>
            <a:off x="5076030" y="3377134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CCC87AF8-0F9F-4AD1-A657-6084096C3B47}"/>
              </a:ext>
            </a:extLst>
          </p:cNvPr>
          <p:cNvCxnSpPr>
            <a:stCxn id="78" idx="7"/>
            <a:endCxn id="78" idx="3"/>
          </p:cNvCxnSpPr>
          <p:nvPr/>
        </p:nvCxnSpPr>
        <p:spPr>
          <a:xfrm flipH="1">
            <a:off x="5116590" y="3418536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385F5138-F667-4EE9-9BA5-DD38582D92F8}"/>
              </a:ext>
            </a:extLst>
          </p:cNvPr>
          <p:cNvCxnSpPr>
            <a:stCxn id="78" idx="1"/>
            <a:endCxn id="78" idx="5"/>
          </p:cNvCxnSpPr>
          <p:nvPr/>
        </p:nvCxnSpPr>
        <p:spPr>
          <a:xfrm>
            <a:off x="5116590" y="3418536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>
            <a:extLst>
              <a:ext uri="{FF2B5EF4-FFF2-40B4-BE49-F238E27FC236}">
                <a16:creationId xmlns:a16="http://schemas.microsoft.com/office/drawing/2014/main" id="{498435C5-9D08-483B-B0EB-D2FC38CEB636}"/>
              </a:ext>
            </a:extLst>
          </p:cNvPr>
          <p:cNvSpPr/>
          <p:nvPr/>
        </p:nvSpPr>
        <p:spPr>
          <a:xfrm>
            <a:off x="5076030" y="2282098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74BA57A7-08A6-41F6-A4F7-519FE1E58A84}"/>
              </a:ext>
            </a:extLst>
          </p:cNvPr>
          <p:cNvCxnSpPr>
            <a:stCxn id="81" idx="7"/>
            <a:endCxn id="81" idx="3"/>
          </p:cNvCxnSpPr>
          <p:nvPr/>
        </p:nvCxnSpPr>
        <p:spPr>
          <a:xfrm flipH="1">
            <a:off x="5116590" y="2323500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562B10B8-E6BC-47F0-A01F-D37927ED2248}"/>
              </a:ext>
            </a:extLst>
          </p:cNvPr>
          <p:cNvCxnSpPr>
            <a:stCxn id="81" idx="1"/>
            <a:endCxn id="81" idx="5"/>
          </p:cNvCxnSpPr>
          <p:nvPr/>
        </p:nvCxnSpPr>
        <p:spPr>
          <a:xfrm>
            <a:off x="5116590" y="2323500"/>
            <a:ext cx="195843" cy="19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5EFB1459-02B2-4B10-91EF-75DF7864729D}"/>
              </a:ext>
            </a:extLst>
          </p:cNvPr>
          <p:cNvCxnSpPr>
            <a:stCxn id="72" idx="2"/>
            <a:endCxn id="72" idx="6"/>
          </p:cNvCxnSpPr>
          <p:nvPr/>
        </p:nvCxnSpPr>
        <p:spPr>
          <a:xfrm>
            <a:off x="5967723" y="2604378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0B9CA171-4FAC-4C98-827D-E403AB698BE7}"/>
              </a:ext>
            </a:extLst>
          </p:cNvPr>
          <p:cNvCxnSpPr>
            <a:stCxn id="72" idx="0"/>
            <a:endCxn id="72" idx="4"/>
          </p:cNvCxnSpPr>
          <p:nvPr/>
        </p:nvCxnSpPr>
        <p:spPr>
          <a:xfrm>
            <a:off x="6106205" y="2463022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>
            <a:extLst>
              <a:ext uri="{FF2B5EF4-FFF2-40B4-BE49-F238E27FC236}">
                <a16:creationId xmlns:a16="http://schemas.microsoft.com/office/drawing/2014/main" id="{C2961E69-744F-4827-AE23-CC18D91C3BA6}"/>
              </a:ext>
            </a:extLst>
          </p:cNvPr>
          <p:cNvSpPr/>
          <p:nvPr/>
        </p:nvSpPr>
        <p:spPr>
          <a:xfrm>
            <a:off x="5573245" y="4300990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3153FDE4-D4A9-42AB-8D38-C3B3E9D62CC4}"/>
              </a:ext>
            </a:extLst>
          </p:cNvPr>
          <p:cNvCxnSpPr>
            <a:stCxn id="88" idx="2"/>
            <a:endCxn id="88" idx="6"/>
          </p:cNvCxnSpPr>
          <p:nvPr/>
        </p:nvCxnSpPr>
        <p:spPr>
          <a:xfrm>
            <a:off x="5573245" y="4442346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675C5FD6-910B-41F1-B888-228CD5C3B3C7}"/>
              </a:ext>
            </a:extLst>
          </p:cNvPr>
          <p:cNvCxnSpPr>
            <a:stCxn id="88" idx="0"/>
            <a:endCxn id="88" idx="4"/>
          </p:cNvCxnSpPr>
          <p:nvPr/>
        </p:nvCxnSpPr>
        <p:spPr>
          <a:xfrm>
            <a:off x="5711727" y="4300990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橢圓 90">
            <a:extLst>
              <a:ext uri="{FF2B5EF4-FFF2-40B4-BE49-F238E27FC236}">
                <a16:creationId xmlns:a16="http://schemas.microsoft.com/office/drawing/2014/main" id="{1BA24419-099A-47B3-8295-37FC5FFF19C7}"/>
              </a:ext>
            </a:extLst>
          </p:cNvPr>
          <p:cNvSpPr/>
          <p:nvPr/>
        </p:nvSpPr>
        <p:spPr>
          <a:xfrm>
            <a:off x="5573245" y="3579239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8942B4A1-2B80-423C-9BDE-618CDBFD1C4F}"/>
              </a:ext>
            </a:extLst>
          </p:cNvPr>
          <p:cNvCxnSpPr>
            <a:stCxn id="91" idx="2"/>
            <a:endCxn id="91" idx="6"/>
          </p:cNvCxnSpPr>
          <p:nvPr/>
        </p:nvCxnSpPr>
        <p:spPr>
          <a:xfrm>
            <a:off x="5573245" y="3720595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E322705C-7FC8-4563-B4D6-C86660BD8F01}"/>
              </a:ext>
            </a:extLst>
          </p:cNvPr>
          <p:cNvCxnSpPr>
            <a:stCxn id="91" idx="0"/>
            <a:endCxn id="91" idx="4"/>
          </p:cNvCxnSpPr>
          <p:nvPr/>
        </p:nvCxnSpPr>
        <p:spPr>
          <a:xfrm>
            <a:off x="5711727" y="3579239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橢圓 93">
            <a:extLst>
              <a:ext uri="{FF2B5EF4-FFF2-40B4-BE49-F238E27FC236}">
                <a16:creationId xmlns:a16="http://schemas.microsoft.com/office/drawing/2014/main" id="{6603DC0B-8D82-497E-8CE3-04DA2AE246BD}"/>
              </a:ext>
            </a:extLst>
          </p:cNvPr>
          <p:cNvSpPr/>
          <p:nvPr/>
        </p:nvSpPr>
        <p:spPr>
          <a:xfrm>
            <a:off x="5573245" y="2799737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FD9207A8-DB8C-41D4-B3A8-FFEED0C3EE79}"/>
              </a:ext>
            </a:extLst>
          </p:cNvPr>
          <p:cNvCxnSpPr>
            <a:stCxn id="94" idx="2"/>
            <a:endCxn id="94" idx="6"/>
          </p:cNvCxnSpPr>
          <p:nvPr/>
        </p:nvCxnSpPr>
        <p:spPr>
          <a:xfrm>
            <a:off x="5573245" y="2941093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5FBCD007-ABBC-458C-A30B-8CF77F87F522}"/>
              </a:ext>
            </a:extLst>
          </p:cNvPr>
          <p:cNvCxnSpPr>
            <a:stCxn id="94" idx="0"/>
            <a:endCxn id="94" idx="4"/>
          </p:cNvCxnSpPr>
          <p:nvPr/>
        </p:nvCxnSpPr>
        <p:spPr>
          <a:xfrm>
            <a:off x="5711727" y="2799737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96">
            <a:extLst>
              <a:ext uri="{FF2B5EF4-FFF2-40B4-BE49-F238E27FC236}">
                <a16:creationId xmlns:a16="http://schemas.microsoft.com/office/drawing/2014/main" id="{637D3569-93E0-4771-97BD-FC34816DD5BC}"/>
              </a:ext>
            </a:extLst>
          </p:cNvPr>
          <p:cNvSpPr/>
          <p:nvPr/>
        </p:nvSpPr>
        <p:spPr>
          <a:xfrm>
            <a:off x="5570162" y="2068716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DE85BA54-6FCC-4035-BD5A-EA1747287BC4}"/>
              </a:ext>
            </a:extLst>
          </p:cNvPr>
          <p:cNvCxnSpPr>
            <a:stCxn id="97" idx="2"/>
            <a:endCxn id="97" idx="6"/>
          </p:cNvCxnSpPr>
          <p:nvPr/>
        </p:nvCxnSpPr>
        <p:spPr>
          <a:xfrm>
            <a:off x="5570162" y="2210072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1BCB792A-CE80-4EB3-AC5E-229021E9CFC1}"/>
              </a:ext>
            </a:extLst>
          </p:cNvPr>
          <p:cNvCxnSpPr>
            <a:stCxn id="97" idx="0"/>
            <a:endCxn id="97" idx="4"/>
          </p:cNvCxnSpPr>
          <p:nvPr/>
        </p:nvCxnSpPr>
        <p:spPr>
          <a:xfrm>
            <a:off x="5708644" y="2068716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>
            <a:extLst>
              <a:ext uri="{FF2B5EF4-FFF2-40B4-BE49-F238E27FC236}">
                <a16:creationId xmlns:a16="http://schemas.microsoft.com/office/drawing/2014/main" id="{E3AD467E-B700-4B70-B3D0-1A8825E544B3}"/>
              </a:ext>
            </a:extLst>
          </p:cNvPr>
          <p:cNvSpPr/>
          <p:nvPr/>
        </p:nvSpPr>
        <p:spPr>
          <a:xfrm>
            <a:off x="5972094" y="3988116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4F1175D8-795D-433A-ACF4-F15189001396}"/>
              </a:ext>
            </a:extLst>
          </p:cNvPr>
          <p:cNvCxnSpPr>
            <a:stCxn id="100" idx="2"/>
            <a:endCxn id="100" idx="6"/>
          </p:cNvCxnSpPr>
          <p:nvPr/>
        </p:nvCxnSpPr>
        <p:spPr>
          <a:xfrm>
            <a:off x="5972094" y="4129472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D28D6ED4-9B82-4981-96E5-86675D6DF0F0}"/>
              </a:ext>
            </a:extLst>
          </p:cNvPr>
          <p:cNvCxnSpPr>
            <a:stCxn id="100" idx="0"/>
            <a:endCxn id="100" idx="4"/>
          </p:cNvCxnSpPr>
          <p:nvPr/>
        </p:nvCxnSpPr>
        <p:spPr>
          <a:xfrm>
            <a:off x="6110576" y="3988116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>
            <a:extLst>
              <a:ext uri="{FF2B5EF4-FFF2-40B4-BE49-F238E27FC236}">
                <a16:creationId xmlns:a16="http://schemas.microsoft.com/office/drawing/2014/main" id="{64E0B33C-9397-43E2-B0FF-C7A24C61C44C}"/>
              </a:ext>
            </a:extLst>
          </p:cNvPr>
          <p:cNvSpPr/>
          <p:nvPr/>
        </p:nvSpPr>
        <p:spPr>
          <a:xfrm>
            <a:off x="6438392" y="3135824"/>
            <a:ext cx="276963" cy="282712"/>
          </a:xfrm>
          <a:prstGeom prst="ellipse">
            <a:avLst/>
          </a:prstGeom>
          <a:solidFill>
            <a:srgbClr val="CE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F3AB7666-F773-44B4-8A47-CA9020C3BAEF}"/>
              </a:ext>
            </a:extLst>
          </p:cNvPr>
          <p:cNvCxnSpPr>
            <a:stCxn id="103" idx="2"/>
            <a:endCxn id="103" idx="6"/>
          </p:cNvCxnSpPr>
          <p:nvPr/>
        </p:nvCxnSpPr>
        <p:spPr>
          <a:xfrm>
            <a:off x="6438392" y="3277180"/>
            <a:ext cx="276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64CBE512-83F0-4C40-A9C4-EE73DDFBCAE4}"/>
              </a:ext>
            </a:extLst>
          </p:cNvPr>
          <p:cNvCxnSpPr>
            <a:stCxn id="103" idx="0"/>
            <a:endCxn id="103" idx="4"/>
          </p:cNvCxnSpPr>
          <p:nvPr/>
        </p:nvCxnSpPr>
        <p:spPr>
          <a:xfrm>
            <a:off x="6576874" y="3135824"/>
            <a:ext cx="0" cy="2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D33B0579-4690-4D96-A41C-D116DDB24F04}"/>
              </a:ext>
            </a:extLst>
          </p:cNvPr>
          <p:cNvCxnSpPr>
            <a:stCxn id="103" idx="6"/>
            <a:endCxn id="14" idx="1"/>
          </p:cNvCxnSpPr>
          <p:nvPr/>
        </p:nvCxnSpPr>
        <p:spPr>
          <a:xfrm flipV="1">
            <a:off x="6715355" y="2816372"/>
            <a:ext cx="1224229" cy="460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梯形 107">
            <a:extLst>
              <a:ext uri="{FF2B5EF4-FFF2-40B4-BE49-F238E27FC236}">
                <a16:creationId xmlns:a16="http://schemas.microsoft.com/office/drawing/2014/main" id="{D66168E5-001B-492D-972E-AAC90DDC3F3F}"/>
              </a:ext>
            </a:extLst>
          </p:cNvPr>
          <p:cNvSpPr/>
          <p:nvPr/>
        </p:nvSpPr>
        <p:spPr>
          <a:xfrm rot="5400000">
            <a:off x="7117665" y="2222270"/>
            <a:ext cx="525439" cy="2387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4245E55F-37F6-44C3-A0F1-C99ABA12B38B}"/>
              </a:ext>
            </a:extLst>
          </p:cNvPr>
          <p:cNvCxnSpPr>
            <a:cxnSpLocks/>
          </p:cNvCxnSpPr>
          <p:nvPr/>
        </p:nvCxnSpPr>
        <p:spPr>
          <a:xfrm>
            <a:off x="3956318" y="2745734"/>
            <a:ext cx="523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A2867BB-551A-439B-8768-74416BB64BF3}"/>
              </a:ext>
            </a:extLst>
          </p:cNvPr>
          <p:cNvCxnSpPr>
            <a:stCxn id="16" idx="3"/>
          </p:cNvCxnSpPr>
          <p:nvPr/>
        </p:nvCxnSpPr>
        <p:spPr>
          <a:xfrm flipV="1">
            <a:off x="3030096" y="2217092"/>
            <a:ext cx="11878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12D8F9C-EF9E-41D6-870A-DBA93AC4C7D7}"/>
              </a:ext>
            </a:extLst>
          </p:cNvPr>
          <p:cNvCxnSpPr/>
          <p:nvPr/>
        </p:nvCxnSpPr>
        <p:spPr>
          <a:xfrm>
            <a:off x="4217960" y="2202039"/>
            <a:ext cx="0" cy="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B5C024D7-E6AE-4BDE-842D-BDDF75FE3E1F}"/>
              </a:ext>
            </a:extLst>
          </p:cNvPr>
          <p:cNvCxnSpPr>
            <a:cxnSpLocks/>
            <a:stCxn id="36" idx="0"/>
            <a:endCxn id="45" idx="2"/>
          </p:cNvCxnSpPr>
          <p:nvPr/>
        </p:nvCxnSpPr>
        <p:spPr>
          <a:xfrm flipV="1">
            <a:off x="3526336" y="3220493"/>
            <a:ext cx="945532" cy="1245982"/>
          </a:xfrm>
          <a:prstGeom prst="bentConnector5">
            <a:avLst>
              <a:gd name="adj1" fmla="val 24177"/>
              <a:gd name="adj2" fmla="val 87242"/>
              <a:gd name="adj3" fmla="val 75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045A08C3-22E0-4358-80B3-CBAF621B2284}"/>
              </a:ext>
            </a:extLst>
          </p:cNvPr>
          <p:cNvCxnSpPr>
            <a:stCxn id="15" idx="3"/>
          </p:cNvCxnSpPr>
          <p:nvPr/>
        </p:nvCxnSpPr>
        <p:spPr>
          <a:xfrm flipV="1">
            <a:off x="2709081" y="1896547"/>
            <a:ext cx="1589964" cy="124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B41EDFC7-4572-4F58-A3E5-0F91199C6206}"/>
              </a:ext>
            </a:extLst>
          </p:cNvPr>
          <p:cNvCxnSpPr/>
          <p:nvPr/>
        </p:nvCxnSpPr>
        <p:spPr>
          <a:xfrm flipV="1">
            <a:off x="4299045" y="1460310"/>
            <a:ext cx="0" cy="436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D2484482-82CB-4AC2-BB9E-69A65ABC1B58}"/>
              </a:ext>
            </a:extLst>
          </p:cNvPr>
          <p:cNvCxnSpPr/>
          <p:nvPr/>
        </p:nvCxnSpPr>
        <p:spPr>
          <a:xfrm>
            <a:off x="4299045" y="1453487"/>
            <a:ext cx="25316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接點: 肘形 144">
            <a:extLst>
              <a:ext uri="{FF2B5EF4-FFF2-40B4-BE49-F238E27FC236}">
                <a16:creationId xmlns:a16="http://schemas.microsoft.com/office/drawing/2014/main" id="{CF3B9046-4705-483C-9731-2337D00BC6EF}"/>
              </a:ext>
            </a:extLst>
          </p:cNvPr>
          <p:cNvCxnSpPr>
            <a:endCxn id="108" idx="2"/>
          </p:cNvCxnSpPr>
          <p:nvPr/>
        </p:nvCxnSpPr>
        <p:spPr>
          <a:xfrm rot="16200000" flipH="1">
            <a:off x="6608588" y="1689249"/>
            <a:ext cx="881349" cy="4234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A0F90B23-7B27-4720-B1E6-2663EC064920}"/>
              </a:ext>
            </a:extLst>
          </p:cNvPr>
          <p:cNvCxnSpPr>
            <a:cxnSpLocks/>
          </p:cNvCxnSpPr>
          <p:nvPr/>
        </p:nvCxnSpPr>
        <p:spPr>
          <a:xfrm>
            <a:off x="2792853" y="3924144"/>
            <a:ext cx="1506192" cy="13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CE696545-DBE2-49D1-BC6B-297266415914}"/>
              </a:ext>
            </a:extLst>
          </p:cNvPr>
          <p:cNvCxnSpPr/>
          <p:nvPr/>
        </p:nvCxnSpPr>
        <p:spPr>
          <a:xfrm>
            <a:off x="4300864" y="3927793"/>
            <a:ext cx="9329" cy="9272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B7DF1741-2659-4433-BA20-A6D42708FF76}"/>
              </a:ext>
            </a:extLst>
          </p:cNvPr>
          <p:cNvCxnSpPr/>
          <p:nvPr/>
        </p:nvCxnSpPr>
        <p:spPr>
          <a:xfrm flipV="1">
            <a:off x="4310880" y="4829282"/>
            <a:ext cx="2662298" cy="190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E5C418A8-525F-40C0-B388-0E0761E98519}"/>
              </a:ext>
            </a:extLst>
          </p:cNvPr>
          <p:cNvCxnSpPr/>
          <p:nvPr/>
        </p:nvCxnSpPr>
        <p:spPr>
          <a:xfrm flipV="1">
            <a:off x="6977707" y="2550704"/>
            <a:ext cx="0" cy="2275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65235678-4350-45C6-B20D-9FE3A570F7E8}"/>
              </a:ext>
            </a:extLst>
          </p:cNvPr>
          <p:cNvCxnSpPr/>
          <p:nvPr/>
        </p:nvCxnSpPr>
        <p:spPr>
          <a:xfrm>
            <a:off x="6973178" y="2557986"/>
            <a:ext cx="287818" cy="6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6A0D5B5E-19F2-4139-981D-6C019C2DCABE}"/>
              </a:ext>
            </a:extLst>
          </p:cNvPr>
          <p:cNvCxnSpPr>
            <a:stCxn id="108" idx="0"/>
          </p:cNvCxnSpPr>
          <p:nvPr/>
        </p:nvCxnSpPr>
        <p:spPr>
          <a:xfrm>
            <a:off x="7499773" y="2341659"/>
            <a:ext cx="439811" cy="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A88B1EB-FB72-4152-91E4-A83ACA175CDA}"/>
              </a:ext>
            </a:extLst>
          </p:cNvPr>
          <p:cNvSpPr txBox="1"/>
          <p:nvPr/>
        </p:nvSpPr>
        <p:spPr>
          <a:xfrm>
            <a:off x="2744515" y="1694610"/>
            <a:ext cx="1102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F0000"/>
                </a:solidFill>
              </a:rPr>
              <a:t>Fir </a:t>
            </a:r>
            <a:r>
              <a:rPr lang="en-US" altLang="zh-TW" sz="900" dirty="0" err="1">
                <a:solidFill>
                  <a:srgbClr val="FF0000"/>
                </a:solidFill>
              </a:rPr>
              <a:t>w_en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3886650A-283A-4147-882E-D93B66DF74CB}"/>
              </a:ext>
            </a:extLst>
          </p:cNvPr>
          <p:cNvSpPr txBox="1"/>
          <p:nvPr/>
        </p:nvSpPr>
        <p:spPr>
          <a:xfrm>
            <a:off x="2744120" y="3688532"/>
            <a:ext cx="1102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solidFill>
                  <a:srgbClr val="FF0000"/>
                </a:solidFill>
              </a:rPr>
              <a:t>Matmul</a:t>
            </a:r>
            <a:r>
              <a:rPr lang="en-US" altLang="zh-TW" sz="900" dirty="0">
                <a:solidFill>
                  <a:srgbClr val="FF0000"/>
                </a:solidFill>
              </a:rPr>
              <a:t> </a:t>
            </a:r>
            <a:r>
              <a:rPr lang="en-US" altLang="zh-TW" sz="900" dirty="0" err="1">
                <a:solidFill>
                  <a:srgbClr val="FF0000"/>
                </a:solidFill>
              </a:rPr>
              <a:t>w_en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4D003EE-A688-4D97-A91C-50243FE91A72}"/>
              </a:ext>
            </a:extLst>
          </p:cNvPr>
          <p:cNvSpPr/>
          <p:nvPr/>
        </p:nvSpPr>
        <p:spPr>
          <a:xfrm>
            <a:off x="626083" y="1254946"/>
            <a:ext cx="673517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箭號: 向下 169">
            <a:extLst>
              <a:ext uri="{FF2B5EF4-FFF2-40B4-BE49-F238E27FC236}">
                <a16:creationId xmlns:a16="http://schemas.microsoft.com/office/drawing/2014/main" id="{37E6F584-6C89-412C-9709-1B14EA210BF9}"/>
              </a:ext>
            </a:extLst>
          </p:cNvPr>
          <p:cNvSpPr/>
          <p:nvPr/>
        </p:nvSpPr>
        <p:spPr>
          <a:xfrm>
            <a:off x="4550163" y="1263305"/>
            <a:ext cx="86182" cy="582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箭號: 向下 170">
            <a:extLst>
              <a:ext uri="{FF2B5EF4-FFF2-40B4-BE49-F238E27FC236}">
                <a16:creationId xmlns:a16="http://schemas.microsoft.com/office/drawing/2014/main" id="{F24778CB-E6E4-46F5-BF76-53DB8B778B97}"/>
              </a:ext>
            </a:extLst>
          </p:cNvPr>
          <p:cNvSpPr/>
          <p:nvPr/>
        </p:nvSpPr>
        <p:spPr>
          <a:xfrm>
            <a:off x="7318810" y="1263305"/>
            <a:ext cx="72936" cy="815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C2AA0113-E5AF-4D4F-894F-CB02324334FD}"/>
              </a:ext>
            </a:extLst>
          </p:cNvPr>
          <p:cNvSpPr txBox="1"/>
          <p:nvPr/>
        </p:nvSpPr>
        <p:spPr>
          <a:xfrm>
            <a:off x="591054" y="1023636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ap_start_reg</a:t>
            </a:r>
            <a:endParaRPr lang="zh-TW" altLang="en-US" sz="1000" dirty="0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53CB44EC-80A2-48DC-9F71-237C7A473114}"/>
              </a:ext>
            </a:extLst>
          </p:cNvPr>
          <p:cNvSpPr txBox="1"/>
          <p:nvPr/>
        </p:nvSpPr>
        <p:spPr>
          <a:xfrm>
            <a:off x="454800" y="1374132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[0]</a:t>
            </a:r>
            <a:endParaRPr lang="zh-TW" altLang="en-US" sz="1000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995FA5F7-A53B-41E2-8BAD-B227F446E94E}"/>
              </a:ext>
            </a:extLst>
          </p:cNvPr>
          <p:cNvSpPr txBox="1"/>
          <p:nvPr/>
        </p:nvSpPr>
        <p:spPr>
          <a:xfrm>
            <a:off x="577452" y="165816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fir_done</a:t>
            </a:r>
            <a:endParaRPr lang="zh-TW" altLang="en-US" sz="1000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E920400E-C10B-403E-8871-91E439326AD1}"/>
              </a:ext>
            </a:extLst>
          </p:cNvPr>
          <p:cNvSpPr txBox="1"/>
          <p:nvPr/>
        </p:nvSpPr>
        <p:spPr>
          <a:xfrm>
            <a:off x="559687" y="209806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fir_SS</a:t>
            </a:r>
            <a:endParaRPr lang="zh-TW" altLang="en-US" sz="1000" dirty="0"/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E9E189F7-6429-4AFC-A51D-E22F75721E6D}"/>
              </a:ext>
            </a:extLst>
          </p:cNvPr>
          <p:cNvSpPr txBox="1"/>
          <p:nvPr/>
        </p:nvSpPr>
        <p:spPr>
          <a:xfrm>
            <a:off x="450167" y="340991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[1]</a:t>
            </a:r>
            <a:endParaRPr lang="zh-TW" altLang="en-US" sz="1000" dirty="0"/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5A397963-7F55-4F54-905D-BA042BCC3367}"/>
              </a:ext>
            </a:extLst>
          </p:cNvPr>
          <p:cNvSpPr txBox="1"/>
          <p:nvPr/>
        </p:nvSpPr>
        <p:spPr>
          <a:xfrm>
            <a:off x="484697" y="3789895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mat_done</a:t>
            </a:r>
            <a:endParaRPr lang="zh-TW" altLang="en-US" sz="1000" dirty="0"/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6E6D951F-B973-495E-85E9-EC97E4483DC7}"/>
              </a:ext>
            </a:extLst>
          </p:cNvPr>
          <p:cNvSpPr txBox="1"/>
          <p:nvPr/>
        </p:nvSpPr>
        <p:spPr>
          <a:xfrm>
            <a:off x="574974" y="4279245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mat_SS</a:t>
            </a:r>
            <a:endParaRPr lang="zh-TW" altLang="en-US" sz="1000" dirty="0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C0E5D77C-77C7-484E-8AE8-8AD4BE54F8D8}"/>
              </a:ext>
            </a:extLst>
          </p:cNvPr>
          <p:cNvSpPr txBox="1"/>
          <p:nvPr/>
        </p:nvSpPr>
        <p:spPr>
          <a:xfrm>
            <a:off x="7903853" y="2034164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/>
              <a:t>FIFO </a:t>
            </a:r>
            <a:r>
              <a:rPr lang="en-US" altLang="zh-TW" sz="1000" b="1" dirty="0" err="1"/>
              <a:t>w_en</a:t>
            </a:r>
            <a:endParaRPr lang="zh-TW" altLang="en-US" sz="1000" b="1" dirty="0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E4BA6F88-1EBC-43A8-A6CE-DDC9AA32D9DA}"/>
              </a:ext>
            </a:extLst>
          </p:cNvPr>
          <p:cNvSpPr txBox="1"/>
          <p:nvPr/>
        </p:nvSpPr>
        <p:spPr>
          <a:xfrm>
            <a:off x="7903853" y="2923110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/>
              <a:t>Output data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1332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語音泡泡: 矩形 21">
            <a:extLst>
              <a:ext uri="{FF2B5EF4-FFF2-40B4-BE49-F238E27FC236}">
                <a16:creationId xmlns:a16="http://schemas.microsoft.com/office/drawing/2014/main" id="{B0807C33-097B-45FE-A6BC-F09254759BF7}"/>
              </a:ext>
            </a:extLst>
          </p:cNvPr>
          <p:cNvSpPr/>
          <p:nvPr/>
        </p:nvSpPr>
        <p:spPr>
          <a:xfrm rot="16200000">
            <a:off x="4500894" y="1083071"/>
            <a:ext cx="3837675" cy="4138357"/>
          </a:xfrm>
          <a:prstGeom prst="wedgeRectCallout">
            <a:avLst>
              <a:gd name="adj1" fmla="val -28135"/>
              <a:gd name="adj2" fmla="val -632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Google Shape;564;p28">
            <a:extLst>
              <a:ext uri="{FF2B5EF4-FFF2-40B4-BE49-F238E27FC236}">
                <a16:creationId xmlns:a16="http://schemas.microsoft.com/office/drawing/2014/main" id="{95B2132C-AD03-4DDB-959C-94EA2A567DC0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altLang="zh-TW" dirty="0"/>
              <a:t>Accelerator(Fir &amp; </a:t>
            </a:r>
            <a:r>
              <a:rPr lang="en-US" altLang="zh-TW" dirty="0" err="1"/>
              <a:t>MatMul</a:t>
            </a:r>
            <a:r>
              <a:rPr lang="en-US" altLang="zh-TW" dirty="0"/>
              <a:t>)-Block Diagram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124A830-B3A3-4DDF-BDFA-447D20A7CBA0}"/>
              </a:ext>
            </a:extLst>
          </p:cNvPr>
          <p:cNvSpPr/>
          <p:nvPr/>
        </p:nvSpPr>
        <p:spPr>
          <a:xfrm>
            <a:off x="1007655" y="2048361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IDLE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DF0991F-5995-40E1-A461-F1BBEC1DEF22}"/>
              </a:ext>
            </a:extLst>
          </p:cNvPr>
          <p:cNvSpPr/>
          <p:nvPr/>
        </p:nvSpPr>
        <p:spPr>
          <a:xfrm>
            <a:off x="2881948" y="2048361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READ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3F322E1-B3BD-4C27-A70C-B3C5E0DF17DB}"/>
              </a:ext>
            </a:extLst>
          </p:cNvPr>
          <p:cNvSpPr/>
          <p:nvPr/>
        </p:nvSpPr>
        <p:spPr>
          <a:xfrm>
            <a:off x="1007655" y="3784075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7E44B6A-0F5F-44CF-B93B-398529F5F07A}"/>
              </a:ext>
            </a:extLst>
          </p:cNvPr>
          <p:cNvSpPr/>
          <p:nvPr/>
        </p:nvSpPr>
        <p:spPr>
          <a:xfrm>
            <a:off x="2881948" y="3784075"/>
            <a:ext cx="914400" cy="914400"/>
          </a:xfrm>
          <a:prstGeom prst="ellipse">
            <a:avLst/>
          </a:prstGeom>
          <a:solidFill>
            <a:srgbClr val="7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STORE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B61E61E-E7B7-46B5-A846-D404318A3FCD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922055" y="2505561"/>
            <a:ext cx="95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DA8E5B6-B2AD-4689-BD26-4653550BFC84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3339148" y="2962761"/>
            <a:ext cx="0" cy="8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87837A4-75CD-4F88-8B99-5F9CA8E902BA}"/>
              </a:ext>
            </a:extLst>
          </p:cNvPr>
          <p:cNvCxnSpPr>
            <a:cxnSpLocks/>
          </p:cNvCxnSpPr>
          <p:nvPr/>
        </p:nvCxnSpPr>
        <p:spPr>
          <a:xfrm flipH="1">
            <a:off x="1922055" y="4016083"/>
            <a:ext cx="95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412A481-C36F-4D09-8A22-D21E4878B9EB}"/>
              </a:ext>
            </a:extLst>
          </p:cNvPr>
          <p:cNvCxnSpPr>
            <a:stCxn id="6" idx="0"/>
            <a:endCxn id="2" idx="4"/>
          </p:cNvCxnSpPr>
          <p:nvPr/>
        </p:nvCxnSpPr>
        <p:spPr>
          <a:xfrm flipV="1">
            <a:off x="1464855" y="2962761"/>
            <a:ext cx="0" cy="8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8D928D-8495-4830-9FC6-D2DA20842396}"/>
              </a:ext>
            </a:extLst>
          </p:cNvPr>
          <p:cNvSpPr txBox="1"/>
          <p:nvPr/>
        </p:nvSpPr>
        <p:spPr>
          <a:xfrm>
            <a:off x="2056891" y="2259340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ap_start</a:t>
            </a:r>
            <a:r>
              <a:rPr lang="en-US" altLang="zh-TW" sz="1000" dirty="0"/>
              <a:t>[1]</a:t>
            </a:r>
            <a:endParaRPr lang="zh-TW" altLang="en-US" sz="1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492285-1C3B-4DCA-BBDE-3A9881A7D5D6}"/>
              </a:ext>
            </a:extLst>
          </p:cNvPr>
          <p:cNvSpPr txBox="1"/>
          <p:nvPr/>
        </p:nvSpPr>
        <p:spPr>
          <a:xfrm>
            <a:off x="3291381" y="3250307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收完</a:t>
            </a:r>
            <a:r>
              <a:rPr lang="en-US" altLang="zh-TW" sz="1000" dirty="0"/>
              <a:t>11</a:t>
            </a:r>
            <a:r>
              <a:rPr lang="zh-TW" altLang="en-US" sz="1000" dirty="0"/>
              <a:t>個</a:t>
            </a:r>
            <a:r>
              <a:rPr lang="en-US" altLang="zh-TW" sz="1000" dirty="0"/>
              <a:t>tap</a:t>
            </a:r>
            <a:endParaRPr lang="zh-TW" altLang="en-US" sz="1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3AB6E08-4762-4E28-9DF7-41D02B673F08}"/>
              </a:ext>
            </a:extLst>
          </p:cNvPr>
          <p:cNvSpPr txBox="1"/>
          <p:nvPr/>
        </p:nvSpPr>
        <p:spPr>
          <a:xfrm>
            <a:off x="528998" y="3113699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算完</a:t>
            </a:r>
            <a:r>
              <a:rPr lang="en-US" altLang="zh-TW" sz="1000" dirty="0"/>
              <a:t>64</a:t>
            </a:r>
            <a:r>
              <a:rPr lang="zh-TW" altLang="en-US" sz="1000" dirty="0"/>
              <a:t>個</a:t>
            </a:r>
            <a:r>
              <a:rPr lang="en-US" altLang="zh-TW" sz="1000" dirty="0"/>
              <a:t>data</a:t>
            </a:r>
            <a:endParaRPr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CB1D423-DC9D-4202-BF06-25FBE1D858E6}"/>
              </a:ext>
            </a:extLst>
          </p:cNvPr>
          <p:cNvSpPr txBox="1"/>
          <p:nvPr/>
        </p:nvSpPr>
        <p:spPr>
          <a:xfrm>
            <a:off x="986198" y="124594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Fir FSM</a:t>
            </a:r>
            <a:endParaRPr lang="zh-TW" altLang="en-US" u="sng" dirty="0"/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8D444B8E-E3CE-491B-9E59-FD9AF4046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98954" y="2571970"/>
            <a:ext cx="518306" cy="2241126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038AFA39-BD14-4532-972E-E913E31B6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41685" y="849749"/>
            <a:ext cx="586791" cy="2301439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CB03652C-EB52-4AB6-9757-2B55CBEDA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06084" y="1666567"/>
            <a:ext cx="518306" cy="224112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41581A9E-9E5E-486F-9B37-A5BD842C5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06084" y="3539376"/>
            <a:ext cx="518306" cy="2241126"/>
          </a:xfrm>
          <a:prstGeom prst="rect">
            <a:avLst/>
          </a:prstGeom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3E4CB4EB-9280-4E91-A54D-F66211E6EC30}"/>
              </a:ext>
            </a:extLst>
          </p:cNvPr>
          <p:cNvSpPr txBox="1"/>
          <p:nvPr/>
        </p:nvSpPr>
        <p:spPr>
          <a:xfrm>
            <a:off x="7376995" y="1802837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Tap Reg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B64353F-14C3-4494-B933-32EC039C8E8F}"/>
              </a:ext>
            </a:extLst>
          </p:cNvPr>
          <p:cNvSpPr txBox="1"/>
          <p:nvPr/>
        </p:nvSpPr>
        <p:spPr>
          <a:xfrm>
            <a:off x="7376995" y="2571750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Shift Reg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E7BD835-BFAE-43D9-9E95-FBA1C62F41B2}"/>
              </a:ext>
            </a:extLst>
          </p:cNvPr>
          <p:cNvSpPr txBox="1"/>
          <p:nvPr/>
        </p:nvSpPr>
        <p:spPr>
          <a:xfrm>
            <a:off x="4506651" y="2663728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Clock1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CB31634-A41D-43E3-8DE6-EB5FE616643B}"/>
              </a:ext>
            </a:extLst>
          </p:cNvPr>
          <p:cNvSpPr txBox="1"/>
          <p:nvPr/>
        </p:nvSpPr>
        <p:spPr>
          <a:xfrm>
            <a:off x="4511781" y="350748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Clock2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66E2ED4-6686-42D7-9225-FDD6566EA5A8}"/>
              </a:ext>
            </a:extLst>
          </p:cNvPr>
          <p:cNvSpPr txBox="1"/>
          <p:nvPr/>
        </p:nvSpPr>
        <p:spPr>
          <a:xfrm>
            <a:off x="4504355" y="450229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Clock3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4503D10-5C55-4CDE-AAD6-113B4E39E468}"/>
              </a:ext>
            </a:extLst>
          </p:cNvPr>
          <p:cNvSpPr txBox="1"/>
          <p:nvPr/>
        </p:nvSpPr>
        <p:spPr>
          <a:xfrm>
            <a:off x="5324081" y="23663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14EFAF6-269B-423B-BADB-D0F1D2FC45FE}"/>
              </a:ext>
            </a:extLst>
          </p:cNvPr>
          <p:cNvSpPr txBox="1"/>
          <p:nvPr/>
        </p:nvSpPr>
        <p:spPr>
          <a:xfrm>
            <a:off x="5483002" y="2360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49F0CB6-6D47-4902-806E-C18EF4A5C296}"/>
              </a:ext>
            </a:extLst>
          </p:cNvPr>
          <p:cNvSpPr txBox="1"/>
          <p:nvPr/>
        </p:nvSpPr>
        <p:spPr>
          <a:xfrm>
            <a:off x="5655583" y="23631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56E55BD-66DE-43FE-9778-6DDFC70BB79A}"/>
              </a:ext>
            </a:extLst>
          </p:cNvPr>
          <p:cNvSpPr txBox="1"/>
          <p:nvPr/>
        </p:nvSpPr>
        <p:spPr>
          <a:xfrm>
            <a:off x="5828164" y="2360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5DB5E21-F2E7-4078-8D79-20EA689A44E0}"/>
              </a:ext>
            </a:extLst>
          </p:cNvPr>
          <p:cNvSpPr txBox="1"/>
          <p:nvPr/>
        </p:nvSpPr>
        <p:spPr>
          <a:xfrm>
            <a:off x="6000745" y="23631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D48CB65B-0D21-40D9-B40C-FBF77ACD7CDA}"/>
              </a:ext>
            </a:extLst>
          </p:cNvPr>
          <p:cNvSpPr txBox="1"/>
          <p:nvPr/>
        </p:nvSpPr>
        <p:spPr>
          <a:xfrm>
            <a:off x="6159666" y="2360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58A5C987-71FE-4D85-ACA1-865C8D01DAB6}"/>
              </a:ext>
            </a:extLst>
          </p:cNvPr>
          <p:cNvSpPr txBox="1"/>
          <p:nvPr/>
        </p:nvSpPr>
        <p:spPr>
          <a:xfrm>
            <a:off x="6332247" y="23631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AC5444C-5BEF-4A93-A8B5-A276AFAA589F}"/>
              </a:ext>
            </a:extLst>
          </p:cNvPr>
          <p:cNvSpPr txBox="1"/>
          <p:nvPr/>
        </p:nvSpPr>
        <p:spPr>
          <a:xfrm>
            <a:off x="6485030" y="23631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9B18C003-C807-4650-8FAB-3E2B5BDAA4B2}"/>
              </a:ext>
            </a:extLst>
          </p:cNvPr>
          <p:cNvSpPr txBox="1"/>
          <p:nvPr/>
        </p:nvSpPr>
        <p:spPr>
          <a:xfrm>
            <a:off x="6654720" y="23656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A8FDAD4-2301-401C-B3D5-78058C09F3D9}"/>
              </a:ext>
            </a:extLst>
          </p:cNvPr>
          <p:cNvSpPr txBox="1"/>
          <p:nvPr/>
        </p:nvSpPr>
        <p:spPr>
          <a:xfrm>
            <a:off x="6816532" y="23617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8896E77-18BB-4CD6-85D3-E3A3792604CD}"/>
              </a:ext>
            </a:extLst>
          </p:cNvPr>
          <p:cNvSpPr txBox="1"/>
          <p:nvPr/>
        </p:nvSpPr>
        <p:spPr>
          <a:xfrm>
            <a:off x="7004171" y="2360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73F500F1-3258-4B4C-AF90-4416D2303DE3}"/>
              </a:ext>
            </a:extLst>
          </p:cNvPr>
          <p:cNvSpPr txBox="1"/>
          <p:nvPr/>
        </p:nvSpPr>
        <p:spPr>
          <a:xfrm>
            <a:off x="5304893" y="3272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E2E12DE-89E3-4CFC-98DA-F0E5288786F9}"/>
              </a:ext>
            </a:extLst>
          </p:cNvPr>
          <p:cNvSpPr txBox="1"/>
          <p:nvPr/>
        </p:nvSpPr>
        <p:spPr>
          <a:xfrm>
            <a:off x="5463814" y="32727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E8583E2-2C41-4393-B76E-E2BD2BFB289D}"/>
              </a:ext>
            </a:extLst>
          </p:cNvPr>
          <p:cNvSpPr txBox="1"/>
          <p:nvPr/>
        </p:nvSpPr>
        <p:spPr>
          <a:xfrm>
            <a:off x="5636395" y="32756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6B7529D-AE80-4B02-B170-471975864548}"/>
              </a:ext>
            </a:extLst>
          </p:cNvPr>
          <p:cNvSpPr txBox="1"/>
          <p:nvPr/>
        </p:nvSpPr>
        <p:spPr>
          <a:xfrm>
            <a:off x="5802152" y="32727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46D0522-BA7F-4F54-AC0C-E7E5FD78E486}"/>
              </a:ext>
            </a:extLst>
          </p:cNvPr>
          <p:cNvSpPr txBox="1"/>
          <p:nvPr/>
        </p:nvSpPr>
        <p:spPr>
          <a:xfrm>
            <a:off x="5981557" y="32756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038EAD36-2B8F-47BB-AF0C-F7F5B5DEFAB0}"/>
              </a:ext>
            </a:extLst>
          </p:cNvPr>
          <p:cNvSpPr txBox="1"/>
          <p:nvPr/>
        </p:nvSpPr>
        <p:spPr>
          <a:xfrm>
            <a:off x="6147302" y="32727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E6AF4ED0-DA77-4C77-8034-53EA3A03A346}"/>
              </a:ext>
            </a:extLst>
          </p:cNvPr>
          <p:cNvSpPr txBox="1"/>
          <p:nvPr/>
        </p:nvSpPr>
        <p:spPr>
          <a:xfrm>
            <a:off x="6313059" y="32756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6B7F1A7-8BD9-4D8C-A1CC-FBAC6E103E43}"/>
              </a:ext>
            </a:extLst>
          </p:cNvPr>
          <p:cNvSpPr txBox="1"/>
          <p:nvPr/>
        </p:nvSpPr>
        <p:spPr>
          <a:xfrm>
            <a:off x="6472666" y="32756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1761AE9C-C28E-4116-ABAB-4952FCAF1116}"/>
              </a:ext>
            </a:extLst>
          </p:cNvPr>
          <p:cNvSpPr txBox="1"/>
          <p:nvPr/>
        </p:nvSpPr>
        <p:spPr>
          <a:xfrm>
            <a:off x="6635532" y="32713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B190B792-D66C-4249-A244-5BB90A5D368B}"/>
              </a:ext>
            </a:extLst>
          </p:cNvPr>
          <p:cNvSpPr txBox="1"/>
          <p:nvPr/>
        </p:nvSpPr>
        <p:spPr>
          <a:xfrm>
            <a:off x="6797344" y="32742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CD41C33B-5BF3-488A-B93A-5E7AB91A88F8}"/>
              </a:ext>
            </a:extLst>
          </p:cNvPr>
          <p:cNvSpPr txBox="1"/>
          <p:nvPr/>
        </p:nvSpPr>
        <p:spPr>
          <a:xfrm>
            <a:off x="6978159" y="32733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9181B55-9DA8-4382-AAE3-3C770C32E988}"/>
              </a:ext>
            </a:extLst>
          </p:cNvPr>
          <p:cNvSpPr txBox="1"/>
          <p:nvPr/>
        </p:nvSpPr>
        <p:spPr>
          <a:xfrm>
            <a:off x="5307165" y="42024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9898429B-5C1E-4509-8766-4FE7E2F41358}"/>
              </a:ext>
            </a:extLst>
          </p:cNvPr>
          <p:cNvSpPr txBox="1"/>
          <p:nvPr/>
        </p:nvSpPr>
        <p:spPr>
          <a:xfrm>
            <a:off x="5466086" y="42030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A97303E3-1755-43AE-8A7C-1AFC76ABDA46}"/>
              </a:ext>
            </a:extLst>
          </p:cNvPr>
          <p:cNvSpPr txBox="1"/>
          <p:nvPr/>
        </p:nvSpPr>
        <p:spPr>
          <a:xfrm>
            <a:off x="5638667" y="42060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A297BAC9-762F-4087-8739-72B1E365E011}"/>
              </a:ext>
            </a:extLst>
          </p:cNvPr>
          <p:cNvSpPr txBox="1"/>
          <p:nvPr/>
        </p:nvSpPr>
        <p:spPr>
          <a:xfrm>
            <a:off x="5804424" y="42030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8EB7B802-6E1C-4FC0-B1AD-AC0E15F4E13C}"/>
              </a:ext>
            </a:extLst>
          </p:cNvPr>
          <p:cNvSpPr txBox="1"/>
          <p:nvPr/>
        </p:nvSpPr>
        <p:spPr>
          <a:xfrm>
            <a:off x="5983829" y="42060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DFC897FF-D1BF-48D0-88AA-5E6931BCDAF5}"/>
              </a:ext>
            </a:extLst>
          </p:cNvPr>
          <p:cNvSpPr txBox="1"/>
          <p:nvPr/>
        </p:nvSpPr>
        <p:spPr>
          <a:xfrm>
            <a:off x="6149574" y="42030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65983964-8D41-4E24-A132-D166521F587A}"/>
              </a:ext>
            </a:extLst>
          </p:cNvPr>
          <p:cNvSpPr txBox="1"/>
          <p:nvPr/>
        </p:nvSpPr>
        <p:spPr>
          <a:xfrm>
            <a:off x="6315331" y="42060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91527BF-9B42-4F7A-9328-21A6378BC567}"/>
              </a:ext>
            </a:extLst>
          </p:cNvPr>
          <p:cNvSpPr txBox="1"/>
          <p:nvPr/>
        </p:nvSpPr>
        <p:spPr>
          <a:xfrm>
            <a:off x="6474938" y="42060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2964B36B-BAAF-4109-B1D2-2DD70A621804}"/>
              </a:ext>
            </a:extLst>
          </p:cNvPr>
          <p:cNvSpPr txBox="1"/>
          <p:nvPr/>
        </p:nvSpPr>
        <p:spPr>
          <a:xfrm>
            <a:off x="6637804" y="4201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6412674D-2228-4937-899B-F88C0DE94C09}"/>
              </a:ext>
            </a:extLst>
          </p:cNvPr>
          <p:cNvSpPr txBox="1"/>
          <p:nvPr/>
        </p:nvSpPr>
        <p:spPr>
          <a:xfrm>
            <a:off x="6799616" y="42046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AD6F950-B045-417B-994A-D9C1D54C8057}"/>
              </a:ext>
            </a:extLst>
          </p:cNvPr>
          <p:cNvSpPr txBox="1"/>
          <p:nvPr/>
        </p:nvSpPr>
        <p:spPr>
          <a:xfrm>
            <a:off x="6980431" y="42036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4" name="箭號: 向下 103">
            <a:extLst>
              <a:ext uri="{FF2B5EF4-FFF2-40B4-BE49-F238E27FC236}">
                <a16:creationId xmlns:a16="http://schemas.microsoft.com/office/drawing/2014/main" id="{FE518772-963D-4B73-9E86-051D2EBEF95B}"/>
              </a:ext>
            </a:extLst>
          </p:cNvPr>
          <p:cNvSpPr/>
          <p:nvPr/>
        </p:nvSpPr>
        <p:spPr>
          <a:xfrm rot="10800000">
            <a:off x="7129582" y="2937032"/>
            <a:ext cx="45719" cy="19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箭號: 向下 115">
            <a:extLst>
              <a:ext uri="{FF2B5EF4-FFF2-40B4-BE49-F238E27FC236}">
                <a16:creationId xmlns:a16="http://schemas.microsoft.com/office/drawing/2014/main" id="{8FDED2EB-B8F5-4815-864F-3F6A8CD6955D}"/>
              </a:ext>
            </a:extLst>
          </p:cNvPr>
          <p:cNvSpPr/>
          <p:nvPr/>
        </p:nvSpPr>
        <p:spPr>
          <a:xfrm rot="10800000">
            <a:off x="6955299" y="3846731"/>
            <a:ext cx="45719" cy="19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箭號: 向下 116">
            <a:extLst>
              <a:ext uri="{FF2B5EF4-FFF2-40B4-BE49-F238E27FC236}">
                <a16:creationId xmlns:a16="http://schemas.microsoft.com/office/drawing/2014/main" id="{848ED826-9A45-4F49-82AB-D4EA70DC3FFF}"/>
              </a:ext>
            </a:extLst>
          </p:cNvPr>
          <p:cNvSpPr/>
          <p:nvPr/>
        </p:nvSpPr>
        <p:spPr>
          <a:xfrm rot="10800000">
            <a:off x="6770813" y="4822378"/>
            <a:ext cx="45719" cy="19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箭號: 向下 117">
            <a:extLst>
              <a:ext uri="{FF2B5EF4-FFF2-40B4-BE49-F238E27FC236}">
                <a16:creationId xmlns:a16="http://schemas.microsoft.com/office/drawing/2014/main" id="{4BED7780-515D-4DCD-A424-577ACDFFD3C4}"/>
              </a:ext>
            </a:extLst>
          </p:cNvPr>
          <p:cNvSpPr/>
          <p:nvPr/>
        </p:nvSpPr>
        <p:spPr>
          <a:xfrm rot="10800000">
            <a:off x="5398523" y="2147373"/>
            <a:ext cx="45719" cy="19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7A7CA726-07DE-43CD-901E-775F1ED6232C}"/>
              </a:ext>
            </a:extLst>
          </p:cNvPr>
          <p:cNvSpPr txBox="1"/>
          <p:nvPr/>
        </p:nvSpPr>
        <p:spPr>
          <a:xfrm>
            <a:off x="4503761" y="124233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Store pointer</a:t>
            </a:r>
            <a:endParaRPr lang="zh-TW" altLang="en-US" u="sng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EC8A7DB-0FC7-4D21-85EC-D752E2894181}"/>
              </a:ext>
            </a:extLst>
          </p:cNvPr>
          <p:cNvSpPr txBox="1"/>
          <p:nvPr/>
        </p:nvSpPr>
        <p:spPr>
          <a:xfrm>
            <a:off x="1194295" y="393553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OPER</a:t>
            </a:r>
            <a:endParaRPr lang="zh-TW" altLang="en-US" sz="10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6D1149C-FFD4-406D-8669-2788CBFF676C}"/>
              </a:ext>
            </a:extLst>
          </p:cNvPr>
          <p:cNvSpPr txBox="1"/>
          <p:nvPr/>
        </p:nvSpPr>
        <p:spPr>
          <a:xfrm>
            <a:off x="913149" y="414690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Output </a:t>
            </a:r>
            <a:r>
              <a:rPr lang="en-US" altLang="zh-TW" sz="1000" dirty="0" err="1">
                <a:solidFill>
                  <a:srgbClr val="FF0000"/>
                </a:solidFill>
              </a:rPr>
              <a:t>fifo</a:t>
            </a:r>
            <a:r>
              <a:rPr lang="en-US" altLang="zh-TW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err="1">
                <a:solidFill>
                  <a:srgbClr val="FF0000"/>
                </a:solidFill>
              </a:rPr>
              <a:t>w_en</a:t>
            </a:r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sz="1000" dirty="0">
                <a:solidFill>
                  <a:srgbClr val="FF0000"/>
                </a:solidFill>
              </a:rPr>
              <a:t>           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2ABDEA3E-7A3B-4F1E-B450-F3D80FEC9B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25194" y="1713630"/>
            <a:ext cx="12700" cy="646578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697BFC5-7348-46E3-A417-3F866436B1CB}"/>
              </a:ext>
            </a:extLst>
          </p:cNvPr>
          <p:cNvSpPr txBox="1"/>
          <p:nvPr/>
        </p:nvSpPr>
        <p:spPr>
          <a:xfrm>
            <a:off x="2901586" y="1431382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Counter_r</a:t>
            </a:r>
            <a:r>
              <a:rPr lang="zh-TW" altLang="en-US" sz="1000" dirty="0"/>
              <a:t> </a:t>
            </a:r>
            <a:r>
              <a:rPr lang="en-US" altLang="zh-TW" sz="1000" dirty="0"/>
              <a:t>!=</a:t>
            </a:r>
            <a:r>
              <a:rPr lang="zh-TW" altLang="en-US" sz="1000" dirty="0"/>
              <a:t> </a:t>
            </a:r>
            <a:r>
              <a:rPr lang="en-US" altLang="zh-TW" sz="1000" dirty="0"/>
              <a:t>11</a:t>
            </a:r>
            <a:endParaRPr lang="zh-TW" altLang="en-US" sz="10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B9ECE1D-5080-42A3-9701-4C6966FC780E}"/>
              </a:ext>
            </a:extLst>
          </p:cNvPr>
          <p:cNvCxnSpPr/>
          <p:nvPr/>
        </p:nvCxnSpPr>
        <p:spPr>
          <a:xfrm>
            <a:off x="1912235" y="4449170"/>
            <a:ext cx="979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B9186E7A-166C-44BA-A668-DB02154E0C9E}"/>
              </a:ext>
            </a:extLst>
          </p:cNvPr>
          <p:cNvSpPr txBox="1"/>
          <p:nvPr/>
        </p:nvSpPr>
        <p:spPr>
          <a:xfrm>
            <a:off x="1832918" y="4545686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未算完</a:t>
            </a:r>
            <a:r>
              <a:rPr lang="en-US" altLang="zh-TW" sz="1000" dirty="0"/>
              <a:t>64</a:t>
            </a:r>
            <a:r>
              <a:rPr lang="zh-TW" altLang="en-US" sz="1000" dirty="0"/>
              <a:t>個</a:t>
            </a:r>
            <a:r>
              <a:rPr lang="en-US" altLang="zh-TW" sz="1000" dirty="0"/>
              <a:t>data</a:t>
            </a:r>
            <a:endParaRPr lang="zh-TW" altLang="en-US" sz="10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D470D9AB-21CA-4AB6-9D83-33A42D56468E}"/>
              </a:ext>
            </a:extLst>
          </p:cNvPr>
          <p:cNvSpPr txBox="1"/>
          <p:nvPr/>
        </p:nvSpPr>
        <p:spPr>
          <a:xfrm>
            <a:off x="565267" y="3397779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</a:rPr>
              <a:t>Fir_done</a:t>
            </a:r>
            <a:r>
              <a:rPr lang="en-US" altLang="zh-TW" sz="1000" dirty="0">
                <a:solidFill>
                  <a:srgbClr val="FF0000"/>
                </a:solidFill>
              </a:rPr>
              <a:t> = 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356872B-8C3A-4AF3-B5A9-068A23E56EBE}"/>
              </a:ext>
            </a:extLst>
          </p:cNvPr>
          <p:cNvSpPr txBox="1"/>
          <p:nvPr/>
        </p:nvSpPr>
        <p:spPr>
          <a:xfrm>
            <a:off x="7137145" y="2928688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Counter_s</a:t>
            </a:r>
            <a:endParaRPr lang="zh-TW" altLang="en-US" sz="10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2A54F56-7D47-4737-AF9B-72069F52D013}"/>
              </a:ext>
            </a:extLst>
          </p:cNvPr>
          <p:cNvSpPr txBox="1"/>
          <p:nvPr/>
        </p:nvSpPr>
        <p:spPr>
          <a:xfrm>
            <a:off x="1735489" y="4786736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也是用</a:t>
            </a:r>
            <a:r>
              <a:rPr lang="en-US" altLang="zh-TW" sz="1000" dirty="0" err="1"/>
              <a:t>Counter_r</a:t>
            </a:r>
            <a:r>
              <a:rPr lang="zh-TW" altLang="en-US" sz="1000" dirty="0"/>
              <a:t>計算 </a:t>
            </a:r>
          </a:p>
        </p:txBody>
      </p:sp>
    </p:spTree>
    <p:extLst>
      <p:ext uri="{BB962C8B-B14F-4D97-AF65-F5344CB8AC3E}">
        <p14:creationId xmlns:p14="http://schemas.microsoft.com/office/powerpoint/2010/main" val="2988607819"/>
      </p:ext>
    </p:extLst>
  </p:cSld>
  <p:clrMapOvr>
    <a:masterClrMapping/>
  </p:clrMapOvr>
</p:sld>
</file>

<file path=ppt/theme/theme1.xml><?xml version="1.0" encoding="utf-8"?>
<a:theme xmlns:a="http://schemas.openxmlformats.org/drawingml/2006/main" name="Microprocessor Manufacturer Company Profile by Slidesgo">
  <a:themeElements>
    <a:clrScheme name="Simple Light">
      <a:dk1>
        <a:srgbClr val="333333"/>
      </a:dk1>
      <a:lt1>
        <a:srgbClr val="FFFFFF"/>
      </a:lt1>
      <a:dk2>
        <a:srgbClr val="00695B"/>
      </a:dk2>
      <a:lt2>
        <a:srgbClr val="004D40"/>
      </a:lt2>
      <a:accent1>
        <a:srgbClr val="525252"/>
      </a:accent1>
      <a:accent2>
        <a:srgbClr val="4D4D4D"/>
      </a:accent2>
      <a:accent3>
        <a:srgbClr val="1F1F1F"/>
      </a:accent3>
      <a:accent4>
        <a:srgbClr val="C69A52"/>
      </a:accent4>
      <a:accent5>
        <a:srgbClr val="AE894D"/>
      </a:accent5>
      <a:accent6>
        <a:srgbClr val="EBEBEB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2167</Words>
  <Application>Microsoft Office PowerPoint</Application>
  <PresentationFormat>如螢幕大小 (16:9)</PresentationFormat>
  <Paragraphs>610</Paragraphs>
  <Slides>37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7" baseType="lpstr">
      <vt:lpstr>Oxanium</vt:lpstr>
      <vt:lpstr>Wingdings</vt:lpstr>
      <vt:lpstr>Oxanium SemiBold</vt:lpstr>
      <vt:lpstr>Nunito Light</vt:lpstr>
      <vt:lpstr>新細明體</vt:lpstr>
      <vt:lpstr>Raleway</vt:lpstr>
      <vt:lpstr>Cambria Math</vt:lpstr>
      <vt:lpstr>Arial</vt:lpstr>
      <vt:lpstr>Nunito</vt:lpstr>
      <vt:lpstr>Microprocessor Manufacturer Company Profile by Slidesgo</vt:lpstr>
      <vt:lpstr>SOC Final Project -Team15</vt:lpstr>
      <vt:lpstr>OUTLINE</vt:lpstr>
      <vt:lpstr>Block Diagram</vt:lpstr>
      <vt:lpstr>PowerPoint 簡報</vt:lpstr>
      <vt:lpstr>Accelerator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All Workload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Uart</vt:lpstr>
      <vt:lpstr>PowerPoint 簡報</vt:lpstr>
      <vt:lpstr>PowerPoint 簡報</vt:lpstr>
      <vt:lpstr>PowerPoint 簡報</vt:lpstr>
      <vt:lpstr>PowerPoint 簡報</vt:lpstr>
      <vt:lpstr>Uart Analysis &amp; Observation</vt:lpstr>
      <vt:lpstr>PowerPoint 簡報</vt:lpstr>
      <vt:lpstr>PowerPoint 簡報</vt:lpstr>
      <vt:lpstr>PowerPoint 簡報</vt:lpstr>
      <vt:lpstr>PowerPoint 簡報</vt:lpstr>
      <vt:lpstr>Work Partition</vt:lpstr>
      <vt:lpstr>Work Partition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Final Project</dc:title>
  <cp:lastModifiedBy>MING CHEN GUO</cp:lastModifiedBy>
  <cp:revision>205</cp:revision>
  <dcterms:modified xsi:type="dcterms:W3CDTF">2024-01-18T08:05:32Z</dcterms:modified>
</cp:coreProperties>
</file>