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9"/>
  </p:notesMasterIdLst>
  <p:sldIdLst>
    <p:sldId id="256" r:id="rId2"/>
    <p:sldId id="298" r:id="rId3"/>
    <p:sldId id="296" r:id="rId4"/>
    <p:sldId id="299" r:id="rId5"/>
    <p:sldId id="297" r:id="rId6"/>
    <p:sldId id="257" r:id="rId7"/>
    <p:sldId id="25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AC751F-00B2-4342-A7B2-17E621062424}">
  <a:tblStyle styleId="{7CAC751F-00B2-4342-A7B2-17E621062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07B57E3-EAD1-409E-B75F-C0731414A3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87fa921f8d_0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87fa921f8d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5" name="Google Shape;35;p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6" name="Google Shape;36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42" name="Google Shape;42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>
            <a:spLocks noGrp="1"/>
          </p:cNvSpPr>
          <p:nvPr>
            <p:ph type="pic" idx="2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4" name="Google Shape;74;p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6" name="Google Shape;76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8" name="Google Shape;78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79" name="Google Shape;79;p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0" name="Google Shape;80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2" name="Google Shape;82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5" r:id="rId8"/>
    <p:sldLayoutId id="214748366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4"/>
          <p:cNvSpPr txBox="1">
            <a:spLocks noGrp="1"/>
          </p:cNvSpPr>
          <p:nvPr>
            <p:ph type="ctrTitle"/>
          </p:nvPr>
        </p:nvSpPr>
        <p:spPr>
          <a:xfrm>
            <a:off x="828672" y="1520484"/>
            <a:ext cx="4370100" cy="8683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/>
              <a:t>S.</a:t>
            </a:r>
            <a:r>
              <a:rPr lang="es-MX" sz="4900" dirty="0"/>
              <a:t>I.A.G.E.M.I.</a:t>
            </a:r>
            <a:endParaRPr sz="3700" b="0" dirty="0"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1"/>
          </p:nvPr>
        </p:nvSpPr>
        <p:spPr>
          <a:xfrm>
            <a:off x="770081" y="2496178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Sistema Integral de Administración y Gestión de Mantenimiento de Instalaciones.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Proyecto propuesto por estudiantes de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UPT y UTTEC.</a:t>
            </a:r>
            <a:endParaRPr dirty="0"/>
          </a:p>
        </p:txBody>
      </p:sp>
      <p:grpSp>
        <p:nvGrpSpPr>
          <p:cNvPr id="712" name="Google Shape;712;p24"/>
          <p:cNvGrpSpPr/>
          <p:nvPr/>
        </p:nvGrpSpPr>
        <p:grpSpPr>
          <a:xfrm>
            <a:off x="5220603" y="1463427"/>
            <a:ext cx="3374953" cy="2676564"/>
            <a:chOff x="5148240" y="1213448"/>
            <a:chExt cx="3374953" cy="2676564"/>
          </a:xfrm>
        </p:grpSpPr>
        <p:grpSp>
          <p:nvGrpSpPr>
            <p:cNvPr id="713" name="Google Shape;713;p24"/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714" name="Google Shape;714;p24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2" name="Google Shape;722;p24"/>
            <p:cNvSpPr/>
            <p:nvPr/>
          </p:nvSpPr>
          <p:spPr>
            <a:xfrm>
              <a:off x="6756905" y="3331665"/>
              <a:ext cx="323574" cy="155533"/>
            </a:xfrm>
            <a:custGeom>
              <a:avLst/>
              <a:gdLst/>
              <a:ahLst/>
              <a:cxnLst/>
              <a:rect l="l" t="t" r="r" b="b"/>
              <a:pathLst>
                <a:path w="5484" h="2636" extrusionOk="0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6048099" y="1992822"/>
              <a:ext cx="6608" cy="77235"/>
            </a:xfrm>
            <a:custGeom>
              <a:avLst/>
              <a:gdLst/>
              <a:ahLst/>
              <a:cxnLst/>
              <a:rect l="l" t="t" r="r" b="b"/>
              <a:pathLst>
                <a:path w="112" h="1309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6344236" y="1821005"/>
              <a:ext cx="327350" cy="131400"/>
            </a:xfrm>
            <a:custGeom>
              <a:avLst/>
              <a:gdLst/>
              <a:ahLst/>
              <a:cxnLst/>
              <a:rect l="l" t="t" r="r" b="b"/>
              <a:pathLst>
                <a:path w="5548" h="2227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7379802" y="2174552"/>
              <a:ext cx="423171" cy="165917"/>
            </a:xfrm>
            <a:custGeom>
              <a:avLst/>
              <a:gdLst/>
              <a:ahLst/>
              <a:cxnLst/>
              <a:rect l="l" t="t" r="r" b="b"/>
              <a:pathLst>
                <a:path w="7172" h="281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7580708" y="2958941"/>
              <a:ext cx="85437" cy="160430"/>
            </a:xfrm>
            <a:custGeom>
              <a:avLst/>
              <a:gdLst/>
              <a:ahLst/>
              <a:cxnLst/>
              <a:rect l="l" t="t" r="r" b="b"/>
              <a:pathLst>
                <a:path w="1448" h="2719" extrusionOk="0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8240247" y="1261064"/>
              <a:ext cx="108448" cy="108389"/>
            </a:xfrm>
            <a:custGeom>
              <a:avLst/>
              <a:gdLst/>
              <a:ahLst/>
              <a:cxnLst/>
              <a:rect l="l" t="t" r="r" b="b"/>
              <a:pathLst>
                <a:path w="1838" h="1837" extrusionOk="0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6505138" y="1371577"/>
              <a:ext cx="121547" cy="121075"/>
            </a:xfrm>
            <a:custGeom>
              <a:avLst/>
              <a:gdLst/>
              <a:ahLst/>
              <a:cxnLst/>
              <a:rect l="l" t="t" r="r" b="b"/>
              <a:pathLst>
                <a:path w="2060" h="2052" extrusionOk="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5489220" y="1480556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5489220" y="1575787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5518250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5423018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5446030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5442194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5513352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5509517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5446030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5442194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5513352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5509517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8380379" y="2008694"/>
              <a:ext cx="26315" cy="25784"/>
            </a:xfrm>
            <a:custGeom>
              <a:avLst/>
              <a:gdLst/>
              <a:ahLst/>
              <a:cxnLst/>
              <a:rect l="l" t="t" r="r" b="b"/>
              <a:pathLst>
                <a:path w="446" h="437" extrusionOk="0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8380379" y="1940840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7173999" y="2893271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7173999" y="2988502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7203028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7107797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7130750" y="2983015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7126914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7198072" y="2915692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7194237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7130750" y="2915692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7126914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7198072" y="2983015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7194237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6401705" y="1879536"/>
              <a:ext cx="52572" cy="52041"/>
            </a:xfrm>
            <a:custGeom>
              <a:avLst/>
              <a:gdLst/>
              <a:ahLst/>
              <a:cxnLst/>
              <a:rect l="l" t="t" r="r" b="b"/>
              <a:pathLst>
                <a:path w="891" h="882" extrusionOk="0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8286210" y="1697806"/>
              <a:ext cx="47144" cy="47675"/>
            </a:xfrm>
            <a:custGeom>
              <a:avLst/>
              <a:gdLst/>
              <a:ahLst/>
              <a:cxnLst/>
              <a:rect l="l" t="t" r="r" b="b"/>
              <a:pathLst>
                <a:path w="799" h="808" extrusionOk="0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8222723" y="3615765"/>
              <a:ext cx="33455" cy="3345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5649591" y="1243540"/>
              <a:ext cx="33455" cy="32865"/>
            </a:xfrm>
            <a:custGeom>
              <a:avLst/>
              <a:gdLst/>
              <a:ahLst/>
              <a:cxnLst/>
              <a:rect l="l" t="t" r="r" b="b"/>
              <a:pathLst>
                <a:path w="567" h="557" extrusionOk="0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6843404" y="1371577"/>
              <a:ext cx="517872" cy="515688"/>
            </a:xfrm>
            <a:custGeom>
              <a:avLst/>
              <a:gdLst/>
              <a:ahLst/>
              <a:cxnLst/>
              <a:rect l="l" t="t" r="r" b="b"/>
              <a:pathLst>
                <a:path w="8777" h="8740" extrusionOk="0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7731226" y="2764939"/>
              <a:ext cx="652517" cy="651101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5349677" y="3784338"/>
              <a:ext cx="1411122" cy="6608"/>
            </a:xfrm>
            <a:custGeom>
              <a:avLst/>
              <a:gdLst/>
              <a:ahLst/>
              <a:cxnLst/>
              <a:rect l="l" t="t" r="r" b="b"/>
              <a:pathLst>
                <a:path w="23916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5615133" y="3875734"/>
              <a:ext cx="879679" cy="6608"/>
            </a:xfrm>
            <a:custGeom>
              <a:avLst/>
              <a:gdLst/>
              <a:ahLst/>
              <a:cxnLst/>
              <a:rect l="l" t="t" r="r" b="b"/>
              <a:pathLst>
                <a:path w="14909" h="11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7107207" y="3142854"/>
              <a:ext cx="958508" cy="662902"/>
            </a:xfrm>
            <a:custGeom>
              <a:avLst/>
              <a:gdLst/>
              <a:ahLst/>
              <a:cxnLst/>
              <a:rect l="l" t="t" r="r" b="b"/>
              <a:pathLst>
                <a:path w="16245" h="11235" extrusionOk="0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7103372" y="3139550"/>
              <a:ext cx="966178" cy="669451"/>
            </a:xfrm>
            <a:custGeom>
              <a:avLst/>
              <a:gdLst/>
              <a:ahLst/>
              <a:cxnLst/>
              <a:rect l="l" t="t" r="r" b="b"/>
              <a:pathLst>
                <a:path w="16375" h="11346" extrusionOk="0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7177303" y="3206342"/>
              <a:ext cx="818316" cy="535927"/>
            </a:xfrm>
            <a:custGeom>
              <a:avLst/>
              <a:gdLst/>
              <a:ahLst/>
              <a:cxnLst/>
              <a:rect l="l" t="t" r="r" b="b"/>
              <a:pathLst>
                <a:path w="13869" h="9083" extrusionOk="0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7173468" y="3203038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7173468" y="3369427"/>
              <a:ext cx="7139" cy="180727"/>
            </a:xfrm>
            <a:custGeom>
              <a:avLst/>
              <a:gdLst/>
              <a:ahLst/>
              <a:cxnLst/>
              <a:rect l="l" t="t" r="r" b="b"/>
              <a:pathLst>
                <a:path w="121" h="3063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7575752" y="3164745"/>
              <a:ext cx="21418" cy="21418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6950141" y="3800741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6946836" y="3797495"/>
              <a:ext cx="1279249" cy="92517"/>
            </a:xfrm>
            <a:custGeom>
              <a:avLst/>
              <a:gdLst/>
              <a:ahLst/>
              <a:cxnLst/>
              <a:rect l="l" t="t" r="r" b="b"/>
              <a:pathLst>
                <a:path w="21681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6958873" y="3863166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7464649" y="3806228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7461345" y="3802393"/>
              <a:ext cx="250233" cy="33986"/>
            </a:xfrm>
            <a:custGeom>
              <a:avLst/>
              <a:gdLst/>
              <a:ahLst/>
              <a:cxnLst/>
              <a:rect l="l" t="t" r="r" b="b"/>
              <a:pathLst>
                <a:path w="4241" h="576" extrusionOk="0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7340388" y="330812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7369418" y="327856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7366113" y="3274727"/>
              <a:ext cx="445593" cy="382695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7437271" y="3476164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7433436" y="3472919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7470136" y="3487138"/>
              <a:ext cx="234833" cy="16993"/>
            </a:xfrm>
            <a:custGeom>
              <a:avLst/>
              <a:gdLst/>
              <a:ahLst/>
              <a:cxnLst/>
              <a:rect l="l" t="t" r="r" b="b"/>
              <a:pathLst>
                <a:path w="3980" h="288" extrusionOk="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7489253" y="3539120"/>
              <a:ext cx="198251" cy="23601"/>
            </a:xfrm>
            <a:custGeom>
              <a:avLst/>
              <a:gdLst/>
              <a:ahLst/>
              <a:cxnLst/>
              <a:rect l="l" t="t" r="r" b="b"/>
              <a:pathLst>
                <a:path w="3360" h="400" extrusionOk="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7486008" y="3535816"/>
              <a:ext cx="204741" cy="30741"/>
            </a:xfrm>
            <a:custGeom>
              <a:avLst/>
              <a:gdLst/>
              <a:ahLst/>
              <a:cxnLst/>
              <a:rect l="l" t="t" r="r" b="b"/>
              <a:pathLst>
                <a:path w="3470" h="521" extrusionOk="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7529257" y="3545139"/>
              <a:ext cx="11506" cy="11565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7551148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757191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759380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761463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763652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7524832" y="3322342"/>
              <a:ext cx="127093" cy="127093"/>
            </a:xfrm>
            <a:custGeom>
              <a:avLst/>
              <a:gdLst/>
              <a:ahLst/>
              <a:cxnLst/>
              <a:rect l="l" t="t" r="r" b="b"/>
              <a:pathLst>
                <a:path w="2154" h="2154" extrusionOk="0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7521587" y="3319097"/>
              <a:ext cx="133583" cy="133583"/>
            </a:xfrm>
            <a:custGeom>
              <a:avLst/>
              <a:gdLst/>
              <a:ahLst/>
              <a:cxnLst/>
              <a:rect l="l" t="t" r="r" b="b"/>
              <a:pathLst>
                <a:path w="2264" h="2264" extrusionOk="0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7560411" y="3389665"/>
              <a:ext cx="56466" cy="28558"/>
            </a:xfrm>
            <a:custGeom>
              <a:avLst/>
              <a:gdLst/>
              <a:ahLst/>
              <a:cxnLst/>
              <a:rect l="l" t="t" r="r" b="b"/>
              <a:pathLst>
                <a:path w="957" h="484" extrusionOk="0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7556576" y="3386420"/>
              <a:ext cx="63606" cy="35107"/>
            </a:xfrm>
            <a:custGeom>
              <a:avLst/>
              <a:gdLst/>
              <a:ahLst/>
              <a:cxnLst/>
              <a:rect l="l" t="t" r="r" b="b"/>
              <a:pathLst>
                <a:path w="1078" h="595" extrusionOk="0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7572507" y="3353555"/>
              <a:ext cx="32334" cy="32393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7569203" y="3350310"/>
              <a:ext cx="38883" cy="38883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7541825" y="3581839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7537990" y="3578534"/>
              <a:ext cx="100778" cy="35638"/>
            </a:xfrm>
            <a:custGeom>
              <a:avLst/>
              <a:gdLst/>
              <a:ahLst/>
              <a:cxnLst/>
              <a:rect l="l" t="t" r="r" b="b"/>
              <a:pathLst>
                <a:path w="1708" h="604" extrusionOk="0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7134585" y="1285137"/>
              <a:ext cx="959039" cy="662902"/>
            </a:xfrm>
            <a:custGeom>
              <a:avLst/>
              <a:gdLst/>
              <a:ahLst/>
              <a:cxnLst/>
              <a:rect l="l" t="t" r="r" b="b"/>
              <a:pathLst>
                <a:path w="16254" h="11235" extrusionOk="0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7131340" y="1281833"/>
              <a:ext cx="965588" cy="670041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7204681" y="1349156"/>
              <a:ext cx="818847" cy="535396"/>
            </a:xfrm>
            <a:custGeom>
              <a:avLst/>
              <a:gdLst/>
              <a:ahLst/>
              <a:cxnLst/>
              <a:rect l="l" t="t" r="r" b="b"/>
              <a:pathLst>
                <a:path w="13878" h="9074" extrusionOk="0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7201376" y="1345320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7201376" y="1512300"/>
              <a:ext cx="6608" cy="180668"/>
            </a:xfrm>
            <a:custGeom>
              <a:avLst/>
              <a:gdLst/>
              <a:ahLst/>
              <a:cxnLst/>
              <a:rect l="l" t="t" r="r" b="b"/>
              <a:pathLst>
                <a:path w="112" h="306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7603130" y="1307027"/>
              <a:ext cx="21949" cy="21418"/>
            </a:xfrm>
            <a:custGeom>
              <a:avLst/>
              <a:gdLst/>
              <a:ahLst/>
              <a:cxnLst/>
              <a:rect l="l" t="t" r="r" b="b"/>
              <a:pathLst>
                <a:path w="372" h="363" extrusionOk="0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6977518" y="1943023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6974214" y="1939778"/>
              <a:ext cx="1279781" cy="92517"/>
            </a:xfrm>
            <a:custGeom>
              <a:avLst/>
              <a:gdLst/>
              <a:ahLst/>
              <a:cxnLst/>
              <a:rect l="l" t="t" r="r" b="b"/>
              <a:pathLst>
                <a:path w="21690" h="1568" extrusionOk="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6986251" y="2005449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7492557" y="1948511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7489253" y="1945206"/>
              <a:ext cx="249702" cy="33455"/>
            </a:xfrm>
            <a:custGeom>
              <a:avLst/>
              <a:gdLst/>
              <a:ahLst/>
              <a:cxnLst/>
              <a:rect l="l" t="t" r="r" b="b"/>
              <a:pathLst>
                <a:path w="4232" h="567" extrusionOk="0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7368297" y="1450405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7397326" y="1420844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7394022" y="1417599"/>
              <a:ext cx="445652" cy="382105"/>
            </a:xfrm>
            <a:custGeom>
              <a:avLst/>
              <a:gdLst/>
              <a:ahLst/>
              <a:cxnLst/>
              <a:rect l="l" t="t" r="r" b="b"/>
              <a:pathLst>
                <a:path w="7553" h="6476" extrusionOk="0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7464649" y="1618446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7461345" y="1615201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7497514" y="1629421"/>
              <a:ext cx="235423" cy="16993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7517221" y="1681934"/>
              <a:ext cx="198192" cy="23601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7513917" y="1678689"/>
              <a:ext cx="204741" cy="30151"/>
            </a:xfrm>
            <a:custGeom>
              <a:avLst/>
              <a:gdLst/>
              <a:ahLst/>
              <a:cxnLst/>
              <a:rect l="l" t="t" r="r" b="b"/>
              <a:pathLst>
                <a:path w="3470" h="511" extrusionOk="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755716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757905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759929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7621185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764254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766443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7552800" y="1465215"/>
              <a:ext cx="126444" cy="126503"/>
            </a:xfrm>
            <a:custGeom>
              <a:avLst/>
              <a:gdLst/>
              <a:ahLst/>
              <a:cxnLst/>
              <a:rect l="l" t="t" r="r" b="b"/>
              <a:pathLst>
                <a:path w="2143" h="2144" extrusionOk="0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7549496" y="1461380"/>
              <a:ext cx="133583" cy="134173"/>
            </a:xfrm>
            <a:custGeom>
              <a:avLst/>
              <a:gdLst/>
              <a:ahLst/>
              <a:cxnLst/>
              <a:rect l="l" t="t" r="r" b="b"/>
              <a:pathLst>
                <a:path w="2264" h="2274" extrusionOk="0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7587789" y="1532007"/>
              <a:ext cx="56466" cy="28499"/>
            </a:xfrm>
            <a:custGeom>
              <a:avLst/>
              <a:gdLst/>
              <a:ahLst/>
              <a:cxnLst/>
              <a:rect l="l" t="t" r="r" b="b"/>
              <a:pathLst>
                <a:path w="957" h="483" extrusionOk="0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7584544" y="1528702"/>
              <a:ext cx="63547" cy="35107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7600415" y="1496428"/>
              <a:ext cx="31803" cy="31803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7597111" y="1493123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7569203" y="1724121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7565898" y="1720817"/>
              <a:ext cx="100247" cy="36169"/>
            </a:xfrm>
            <a:custGeom>
              <a:avLst/>
              <a:gdLst/>
              <a:ahLst/>
              <a:cxnLst/>
              <a:rect l="l" t="t" r="r" b="b"/>
              <a:pathLst>
                <a:path w="1699" h="613" extrusionOk="0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6772246" y="1753682"/>
              <a:ext cx="560000" cy="977035"/>
            </a:xfrm>
            <a:custGeom>
              <a:avLst/>
              <a:gdLst/>
              <a:ahLst/>
              <a:cxnLst/>
              <a:rect l="l" t="t" r="r" b="b"/>
              <a:pathLst>
                <a:path w="9491" h="16559" extrusionOk="0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6731179" y="1693971"/>
              <a:ext cx="560000" cy="995739"/>
            </a:xfrm>
            <a:custGeom>
              <a:avLst/>
              <a:gdLst/>
              <a:ahLst/>
              <a:cxnLst/>
              <a:rect l="l" t="t" r="r" b="b"/>
              <a:pathLst>
                <a:path w="9491" h="16876" extrusionOk="0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6727934" y="1690725"/>
              <a:ext cx="566549" cy="1002229"/>
            </a:xfrm>
            <a:custGeom>
              <a:avLst/>
              <a:gdLst/>
              <a:ahLst/>
              <a:cxnLst/>
              <a:rect l="l" t="t" r="r" b="b"/>
              <a:pathLst>
                <a:path w="9602" h="16986" extrusionOk="0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6732301" y="1693971"/>
              <a:ext cx="558348" cy="80539"/>
            </a:xfrm>
            <a:custGeom>
              <a:avLst/>
              <a:gdLst/>
              <a:ahLst/>
              <a:cxnLst/>
              <a:rect l="l" t="t" r="r" b="b"/>
              <a:pathLst>
                <a:path w="9463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6728465" y="1690725"/>
              <a:ext cx="565487" cy="87089"/>
            </a:xfrm>
            <a:custGeom>
              <a:avLst/>
              <a:gdLst/>
              <a:ahLst/>
              <a:cxnLst/>
              <a:rect l="l" t="t" r="r" b="b"/>
              <a:pathLst>
                <a:path w="9584" h="1476" extrusionOk="0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7140072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718987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724079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6820392" y="1885023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7032804" y="1885023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7142255" y="188502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7027848" y="2016364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6924415" y="2016364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6820392" y="2016364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6820392" y="1950163"/>
              <a:ext cx="94228" cy="6608"/>
            </a:xfrm>
            <a:custGeom>
              <a:avLst/>
              <a:gdLst/>
              <a:ahLst/>
              <a:cxnLst/>
              <a:rect l="l" t="t" r="r" b="b"/>
              <a:pathLst>
                <a:path w="1597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6945184" y="1950163"/>
              <a:ext cx="155533" cy="6608"/>
            </a:xfrm>
            <a:custGeom>
              <a:avLst/>
              <a:gdLst/>
              <a:ahLst/>
              <a:cxnLst/>
              <a:rect l="l" t="t" r="r" b="b"/>
              <a:pathLst>
                <a:path w="2636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7142255" y="195016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6820392" y="2074955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7032804" y="2074955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6820392" y="2286245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7032804" y="2286245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7142255" y="2074955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7027848" y="2206886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6924415" y="2206886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6820392" y="2206886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7123669" y="2357403"/>
              <a:ext cx="67382" cy="7139"/>
            </a:xfrm>
            <a:custGeom>
              <a:avLst/>
              <a:gdLst/>
              <a:ahLst/>
              <a:cxnLst/>
              <a:rect l="l" t="t" r="r" b="b"/>
              <a:pathLst>
                <a:path w="114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7019115" y="2357403"/>
              <a:ext cx="63015" cy="7139"/>
            </a:xfrm>
            <a:custGeom>
              <a:avLst/>
              <a:gdLst/>
              <a:ahLst/>
              <a:cxnLst/>
              <a:rect l="l" t="t" r="r" b="b"/>
              <a:pathLst>
                <a:path w="106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6820392" y="2140094"/>
              <a:ext cx="94228" cy="7139"/>
            </a:xfrm>
            <a:custGeom>
              <a:avLst/>
              <a:gdLst/>
              <a:ahLst/>
              <a:cxnLst/>
              <a:rect l="l" t="t" r="r" b="b"/>
              <a:pathLst>
                <a:path w="1597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6945184" y="2140094"/>
              <a:ext cx="155533" cy="7139"/>
            </a:xfrm>
            <a:custGeom>
              <a:avLst/>
              <a:gdLst/>
              <a:ahLst/>
              <a:cxnLst/>
              <a:rect l="l" t="t" r="r" b="b"/>
              <a:pathLst>
                <a:path w="2636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7142255" y="2140094"/>
              <a:ext cx="62484" cy="7139"/>
            </a:xfrm>
            <a:custGeom>
              <a:avLst/>
              <a:gdLst/>
              <a:ahLst/>
              <a:cxnLst/>
              <a:rect l="l" t="t" r="r" b="b"/>
              <a:pathLst>
                <a:path w="1059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7017994" y="2427440"/>
              <a:ext cx="155533" cy="7198"/>
            </a:xfrm>
            <a:custGeom>
              <a:avLst/>
              <a:gdLst/>
              <a:ahLst/>
              <a:cxnLst/>
              <a:rect l="l" t="t" r="r" b="b"/>
              <a:pathLst>
                <a:path w="2636" h="122" extrusionOk="0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7018584" y="2493111"/>
              <a:ext cx="62425" cy="7198"/>
            </a:xfrm>
            <a:custGeom>
              <a:avLst/>
              <a:gdLst/>
              <a:ahLst/>
              <a:cxnLst/>
              <a:rect l="l" t="t" r="r" b="b"/>
              <a:pathLst>
                <a:path w="1058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7433436" y="2415403"/>
              <a:ext cx="731876" cy="52170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7430191" y="2412099"/>
              <a:ext cx="738957" cy="528846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7474502" y="2375989"/>
              <a:ext cx="731876" cy="88210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7471198" y="2372685"/>
              <a:ext cx="738485" cy="94759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7553862" y="2401715"/>
              <a:ext cx="33455" cy="33986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7606434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7501349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7473971" y="2464140"/>
              <a:ext cx="732407" cy="430252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7470667" y="2460305"/>
              <a:ext cx="739016" cy="437391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7778310" y="2564859"/>
              <a:ext cx="336083" cy="6608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7778310" y="2614657"/>
              <a:ext cx="122668" cy="7139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7941395" y="2614657"/>
              <a:ext cx="147272" cy="7139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7778310" y="2766237"/>
              <a:ext cx="217899" cy="666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7778310" y="2667170"/>
              <a:ext cx="338856" cy="7198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7778310" y="2716969"/>
              <a:ext cx="112224" cy="7198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7915670" y="2716969"/>
              <a:ext cx="198723" cy="7198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7525953" y="2548397"/>
              <a:ext cx="219020" cy="21902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7522649" y="2545151"/>
              <a:ext cx="225567" cy="225567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7516631" y="2550049"/>
              <a:ext cx="218489" cy="218430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7513386" y="2546213"/>
              <a:ext cx="225569" cy="225569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7662251" y="2565921"/>
              <a:ext cx="54814" cy="54814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7658947" y="2562085"/>
              <a:ext cx="61363" cy="61894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7985707" y="2216444"/>
              <a:ext cx="377208" cy="339092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8001047" y="2212904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7997212" y="2199923"/>
              <a:ext cx="384878" cy="339387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8016388" y="2196442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8070553" y="2285655"/>
              <a:ext cx="224507" cy="141844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8066718" y="2282410"/>
              <a:ext cx="231588" cy="148393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5843948" y="3263280"/>
              <a:ext cx="422581" cy="300504"/>
            </a:xfrm>
            <a:custGeom>
              <a:avLst/>
              <a:gdLst/>
              <a:ahLst/>
              <a:cxnLst/>
              <a:rect l="l" t="t" r="r" b="b"/>
              <a:pathLst>
                <a:path w="7162" h="5093" extrusionOk="0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5840112" y="3259976"/>
              <a:ext cx="429721" cy="307643"/>
            </a:xfrm>
            <a:custGeom>
              <a:avLst/>
              <a:gdLst/>
              <a:ahLst/>
              <a:cxnLst/>
              <a:rect l="l" t="t" r="r" b="b"/>
              <a:pathLst>
                <a:path w="7283" h="5214" extrusionOk="0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5151544" y="2042680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5148240" y="2039376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5151544" y="2076076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5148240" y="2072771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5254977" y="2195380"/>
              <a:ext cx="1597218" cy="973790"/>
            </a:xfrm>
            <a:custGeom>
              <a:avLst/>
              <a:gdLst/>
              <a:ahLst/>
              <a:cxnLst/>
              <a:rect l="l" t="t" r="r" b="b"/>
              <a:pathLst>
                <a:path w="27070" h="16504" extrusionOk="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5251673" y="2192076"/>
              <a:ext cx="1603826" cy="980929"/>
            </a:xfrm>
            <a:custGeom>
              <a:avLst/>
              <a:gdLst/>
              <a:ahLst/>
              <a:cxnLst/>
              <a:rect l="l" t="t" r="r" b="b"/>
              <a:pathLst>
                <a:path w="27182" h="16625" extrusionOk="0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6850543" y="2586749"/>
              <a:ext cx="6608" cy="189990"/>
            </a:xfrm>
            <a:custGeom>
              <a:avLst/>
              <a:gdLst/>
              <a:ahLst/>
              <a:cxnLst/>
              <a:rect l="l" t="t" r="r" b="b"/>
              <a:pathLst>
                <a:path w="112" h="3220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6035531" y="2114369"/>
              <a:ext cx="38883" cy="38352"/>
            </a:xfrm>
            <a:custGeom>
              <a:avLst/>
              <a:gdLst/>
              <a:ahLst/>
              <a:cxnLst/>
              <a:rect l="l" t="t" r="r" b="b"/>
              <a:pathLst>
                <a:path w="659" h="650" extrusionOk="0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6032227" y="2110533"/>
              <a:ext cx="46023" cy="46023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6808356" y="3211239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6805111" y="3207404"/>
              <a:ext cx="46023" cy="46082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6741564" y="3219441"/>
              <a:ext cx="22539" cy="21949"/>
            </a:xfrm>
            <a:custGeom>
              <a:avLst/>
              <a:gdLst/>
              <a:ahLst/>
              <a:cxnLst/>
              <a:rect l="l" t="t" r="r" b="b"/>
              <a:pathLst>
                <a:path w="382" h="372" extrusionOk="0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6697253" y="3219441"/>
              <a:ext cx="22480" cy="21949"/>
            </a:xfrm>
            <a:custGeom>
              <a:avLst/>
              <a:gdLst/>
              <a:ahLst/>
              <a:cxnLst/>
              <a:rect l="l" t="t" r="r" b="b"/>
              <a:pathLst>
                <a:path w="381" h="372" extrusionOk="0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5844479" y="3294434"/>
              <a:ext cx="421519" cy="77825"/>
            </a:xfrm>
            <a:custGeom>
              <a:avLst/>
              <a:gdLst/>
              <a:ahLst/>
              <a:cxnLst/>
              <a:rect l="l" t="t" r="r" b="b"/>
              <a:pathLst>
                <a:path w="7144" h="1319" extrusionOk="0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5841174" y="3291189"/>
              <a:ext cx="428128" cy="84316"/>
            </a:xfrm>
            <a:custGeom>
              <a:avLst/>
              <a:gdLst/>
              <a:ahLst/>
              <a:cxnLst/>
              <a:rect l="l" t="t" r="r" b="b"/>
              <a:pathLst>
                <a:path w="7256" h="1429" extrusionOk="0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5257691" y="3542955"/>
              <a:ext cx="1595094" cy="130869"/>
            </a:xfrm>
            <a:custGeom>
              <a:avLst/>
              <a:gdLst/>
              <a:ahLst/>
              <a:cxnLst/>
              <a:rect l="l" t="t" r="r" b="b"/>
              <a:pathLst>
                <a:path w="27034" h="2218" extrusionOk="0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5253856" y="3539120"/>
              <a:ext cx="1602764" cy="138540"/>
            </a:xfrm>
            <a:custGeom>
              <a:avLst/>
              <a:gdLst/>
              <a:ahLst/>
              <a:cxnLst/>
              <a:rect l="l" t="t" r="r" b="b"/>
              <a:pathLst>
                <a:path w="27164" h="2348" extrusionOk="0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542573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542248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5565334" y="3573047"/>
              <a:ext cx="113345" cy="38352"/>
            </a:xfrm>
            <a:custGeom>
              <a:avLst/>
              <a:gdLst/>
              <a:ahLst/>
              <a:cxnLst/>
              <a:rect l="l" t="t" r="r" b="b"/>
              <a:pathLst>
                <a:path w="1921" h="650" extrusionOk="0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556203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5708712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570546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5848314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584501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5990099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5986794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612964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6126337" y="3569743"/>
              <a:ext cx="119423" cy="44960"/>
            </a:xfrm>
            <a:custGeom>
              <a:avLst/>
              <a:gdLst/>
              <a:ahLst/>
              <a:cxnLst/>
              <a:rect l="l" t="t" r="r" b="b"/>
              <a:pathLst>
                <a:path w="2024" h="762" extrusionOk="0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6273078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6269243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641262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6409376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55930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6556058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535953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5356227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549907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549582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564251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5639206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5782053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577880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5923307" y="3599304"/>
              <a:ext cx="113345" cy="38411"/>
            </a:xfrm>
            <a:custGeom>
              <a:avLst/>
              <a:gdLst/>
              <a:ahLst/>
              <a:cxnLst/>
              <a:rect l="l" t="t" r="r" b="b"/>
              <a:pathLst>
                <a:path w="1921" h="651" extrusionOk="0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5920003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606344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6060136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6206818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6202982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6346419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6342584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649310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6489797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663264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6629399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5370447" y="2293916"/>
              <a:ext cx="907057" cy="792060"/>
            </a:xfrm>
            <a:custGeom>
              <a:avLst/>
              <a:gdLst/>
              <a:ahLst/>
              <a:cxnLst/>
              <a:rect l="l" t="t" r="r" b="b"/>
              <a:pathLst>
                <a:path w="15373" h="13424" extrusionOk="0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5367201" y="2290611"/>
              <a:ext cx="913606" cy="798668"/>
            </a:xfrm>
            <a:custGeom>
              <a:avLst/>
              <a:gdLst/>
              <a:ahLst/>
              <a:cxnLst/>
              <a:rect l="l" t="t" r="r" b="b"/>
              <a:pathLst>
                <a:path w="15484" h="13536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5370447" y="2293916"/>
              <a:ext cx="907057" cy="72279"/>
            </a:xfrm>
            <a:custGeom>
              <a:avLst/>
              <a:gdLst/>
              <a:ahLst/>
              <a:cxnLst/>
              <a:rect l="l" t="t" r="r" b="b"/>
              <a:pathLst>
                <a:path w="15373" h="1225" extrusionOk="0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5367201" y="2290611"/>
              <a:ext cx="913606" cy="78887"/>
            </a:xfrm>
            <a:custGeom>
              <a:avLst/>
              <a:gdLst/>
              <a:ahLst/>
              <a:cxnLst/>
              <a:rect l="l" t="t" r="r" b="b"/>
              <a:pathLst>
                <a:path w="15484" h="1337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5462433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55100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54153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5458597" y="2489275"/>
              <a:ext cx="556165" cy="7198"/>
            </a:xfrm>
            <a:custGeom>
              <a:avLst/>
              <a:gdLst/>
              <a:ahLst/>
              <a:cxnLst/>
              <a:rect l="l" t="t" r="r" b="b"/>
              <a:pathLst>
                <a:path w="9426" h="122" extrusionOk="0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5458597" y="2588932"/>
              <a:ext cx="199844" cy="7139"/>
            </a:xfrm>
            <a:custGeom>
              <a:avLst/>
              <a:gdLst/>
              <a:ahLst/>
              <a:cxnLst/>
              <a:rect l="l" t="t" r="r" b="b"/>
              <a:pathLst>
                <a:path w="338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5731192" y="2588932"/>
              <a:ext cx="240851" cy="7139"/>
            </a:xfrm>
            <a:custGeom>
              <a:avLst/>
              <a:gdLst/>
              <a:ahLst/>
              <a:cxnLst/>
              <a:rect l="l" t="t" r="r" b="b"/>
              <a:pathLst>
                <a:path w="408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5458597" y="2892150"/>
              <a:ext cx="359094" cy="6608"/>
            </a:xfrm>
            <a:custGeom>
              <a:avLst/>
              <a:gdLst/>
              <a:ahLst/>
              <a:cxnLst/>
              <a:rect l="l" t="t" r="r" b="b"/>
              <a:pathLst>
                <a:path w="6086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5458597" y="2694017"/>
              <a:ext cx="561121" cy="6608"/>
            </a:xfrm>
            <a:custGeom>
              <a:avLst/>
              <a:gdLst/>
              <a:ahLst/>
              <a:cxnLst/>
              <a:rect l="l" t="t" r="r" b="b"/>
              <a:pathLst>
                <a:path w="9510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5458597" y="2793614"/>
              <a:ext cx="182320" cy="7198"/>
            </a:xfrm>
            <a:custGeom>
              <a:avLst/>
              <a:gdLst/>
              <a:ahLst/>
              <a:cxnLst/>
              <a:rect l="l" t="t" r="r" b="b"/>
              <a:pathLst>
                <a:path w="3090" h="122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5688474" y="2793614"/>
              <a:ext cx="326288" cy="7198"/>
            </a:xfrm>
            <a:custGeom>
              <a:avLst/>
              <a:gdLst/>
              <a:ahLst/>
              <a:cxnLst/>
              <a:rect l="l" t="t" r="r" b="b"/>
              <a:pathLst>
                <a:path w="5530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6337628" y="2408264"/>
              <a:ext cx="409483" cy="672224"/>
            </a:xfrm>
            <a:custGeom>
              <a:avLst/>
              <a:gdLst/>
              <a:ahLst/>
              <a:cxnLst/>
              <a:rect l="l" t="t" r="r" b="b"/>
              <a:pathLst>
                <a:path w="6940" h="11393" extrusionOk="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6334383" y="2405019"/>
              <a:ext cx="416563" cy="678773"/>
            </a:xfrm>
            <a:custGeom>
              <a:avLst/>
              <a:gdLst/>
              <a:ahLst/>
              <a:cxnLst/>
              <a:rect l="l" t="t" r="r" b="b"/>
              <a:pathLst>
                <a:path w="7060" h="11504" extrusionOk="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6397280" y="2535829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6558772" y="2535829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6641967" y="2535829"/>
              <a:ext cx="48796" cy="7139"/>
            </a:xfrm>
            <a:custGeom>
              <a:avLst/>
              <a:gdLst/>
              <a:ahLst/>
              <a:cxnLst/>
              <a:rect l="l" t="t" r="r" b="b"/>
              <a:pathLst>
                <a:path w="82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6554937" y="2625042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6476108" y="2625042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6397280" y="2625042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6397280" y="2580140"/>
              <a:ext cx="73459" cy="6667"/>
            </a:xfrm>
            <a:custGeom>
              <a:avLst/>
              <a:gdLst/>
              <a:ahLst/>
              <a:cxnLst/>
              <a:rect l="l" t="t" r="r" b="b"/>
              <a:pathLst>
                <a:path w="1245" h="113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6491980" y="2580140"/>
              <a:ext cx="119954" cy="6667"/>
            </a:xfrm>
            <a:custGeom>
              <a:avLst/>
              <a:gdLst/>
              <a:ahLst/>
              <a:cxnLst/>
              <a:rect l="l" t="t" r="r" b="b"/>
              <a:pathLst>
                <a:path w="2033" h="113" extrusionOk="0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6641967" y="2580140"/>
              <a:ext cx="48796" cy="6667"/>
            </a:xfrm>
            <a:custGeom>
              <a:avLst/>
              <a:gdLst/>
              <a:ahLst/>
              <a:cxnLst/>
              <a:rect l="l" t="t" r="r" b="b"/>
              <a:pathLst>
                <a:path w="827" h="113" extrusionOk="0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6397280" y="2664456"/>
              <a:ext cx="135825" cy="7198"/>
            </a:xfrm>
            <a:custGeom>
              <a:avLst/>
              <a:gdLst/>
              <a:ahLst/>
              <a:cxnLst/>
              <a:rect l="l" t="t" r="r" b="b"/>
              <a:pathLst>
                <a:path w="2302" h="12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6558772" y="2664456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6397280" y="2806772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6558772" y="2806772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6641967" y="266445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6554937" y="2753669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6476108" y="2753669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6397280" y="2753669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6476108" y="2854919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6397280" y="2854919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6397280" y="2708236"/>
              <a:ext cx="73459" cy="7198"/>
            </a:xfrm>
            <a:custGeom>
              <a:avLst/>
              <a:gdLst/>
              <a:ahLst/>
              <a:cxnLst/>
              <a:rect l="l" t="t" r="r" b="b"/>
              <a:pathLst>
                <a:path w="1245" h="122" extrusionOk="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6491980" y="2708236"/>
              <a:ext cx="119954" cy="7198"/>
            </a:xfrm>
            <a:custGeom>
              <a:avLst/>
              <a:gdLst/>
              <a:ahLst/>
              <a:cxnLst/>
              <a:rect l="l" t="t" r="r" b="b"/>
              <a:pathLst>
                <a:path w="2033" h="122" extrusionOk="0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6641967" y="270823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6396218" y="2902534"/>
              <a:ext cx="119895" cy="6667"/>
            </a:xfrm>
            <a:custGeom>
              <a:avLst/>
              <a:gdLst/>
              <a:ahLst/>
              <a:cxnLst/>
              <a:rect l="l" t="t" r="r" b="b"/>
              <a:pathLst>
                <a:path w="2032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6396218" y="2946905"/>
              <a:ext cx="49327" cy="6608"/>
            </a:xfrm>
            <a:custGeom>
              <a:avLst/>
              <a:gdLst/>
              <a:ahLst/>
              <a:cxnLst/>
              <a:rect l="l" t="t" r="r" b="b"/>
              <a:pathLst>
                <a:path w="836" h="112" extrusionOk="0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5656730" y="2411037"/>
              <a:ext cx="707803" cy="605963"/>
            </a:xfrm>
            <a:custGeom>
              <a:avLst/>
              <a:gdLst/>
              <a:ahLst/>
              <a:cxnLst/>
              <a:rect l="l" t="t" r="r" b="b"/>
              <a:pathLst>
                <a:path w="11996" h="10270" extrusionOk="0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5695023" y="2385312"/>
              <a:ext cx="707272" cy="605432"/>
            </a:xfrm>
            <a:custGeom>
              <a:avLst/>
              <a:gdLst/>
              <a:ahLst/>
              <a:cxnLst/>
              <a:rect l="l" t="t" r="r" b="b"/>
              <a:pathLst>
                <a:path w="11987" h="10261" extrusionOk="0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5691778" y="2382007"/>
              <a:ext cx="714352" cy="611982"/>
            </a:xfrm>
            <a:custGeom>
              <a:avLst/>
              <a:gdLst/>
              <a:ahLst/>
              <a:cxnLst/>
              <a:rect l="l" t="t" r="r" b="b"/>
              <a:pathLst>
                <a:path w="12107" h="10372" extrusionOk="0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5647408" y="1634318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5644163" y="1630483"/>
              <a:ext cx="791529" cy="112283"/>
            </a:xfrm>
            <a:custGeom>
              <a:avLst/>
              <a:gdLst/>
              <a:ahLst/>
              <a:cxnLst/>
              <a:rect l="l" t="t" r="r" b="b"/>
              <a:pathLst>
                <a:path w="13415" h="1903" extrusionOk="0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5783174" y="1797993"/>
              <a:ext cx="513505" cy="61363"/>
            </a:xfrm>
            <a:custGeom>
              <a:avLst/>
              <a:gdLst/>
              <a:ahLst/>
              <a:cxnLst/>
              <a:rect l="l" t="t" r="r" b="b"/>
              <a:pathLst>
                <a:path w="8703" h="1040" extrusionOk="0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5779870" y="1794689"/>
              <a:ext cx="520055" cy="67972"/>
            </a:xfrm>
            <a:custGeom>
              <a:avLst/>
              <a:gdLst/>
              <a:ahLst/>
              <a:cxnLst/>
              <a:rect l="l" t="t" r="r" b="b"/>
              <a:pathLst>
                <a:path w="8814" h="1152" extrusionOk="0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5918351" y="1908565"/>
              <a:ext cx="243093" cy="75052"/>
            </a:xfrm>
            <a:custGeom>
              <a:avLst/>
              <a:gdLst/>
              <a:ahLst/>
              <a:cxnLst/>
              <a:rect l="l" t="t" r="r" b="b"/>
              <a:pathLst>
                <a:path w="4120" h="1272" extrusionOk="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5915106" y="1904730"/>
              <a:ext cx="249643" cy="82133"/>
            </a:xfrm>
            <a:custGeom>
              <a:avLst/>
              <a:gdLst/>
              <a:ahLst/>
              <a:cxnLst/>
              <a:rect l="l" t="t" r="r" b="b"/>
              <a:pathLst>
                <a:path w="4231" h="1392" extrusionOk="0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5656199" y="1614611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5652895" y="1611366"/>
              <a:ext cx="792119" cy="112224"/>
            </a:xfrm>
            <a:custGeom>
              <a:avLst/>
              <a:gdLst/>
              <a:ahLst/>
              <a:cxnLst/>
              <a:rect l="l" t="t" r="r" b="b"/>
              <a:pathLst>
                <a:path w="13425" h="1902" extrusionOk="0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5742698" y="1644172"/>
              <a:ext cx="607615" cy="42246"/>
            </a:xfrm>
            <a:custGeom>
              <a:avLst/>
              <a:gdLst/>
              <a:ahLst/>
              <a:cxnLst/>
              <a:rect l="l" t="t" r="r" b="b"/>
              <a:pathLst>
                <a:path w="10298" h="716" extrusionOk="0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5792497" y="1778817"/>
              <a:ext cx="512909" cy="61363"/>
            </a:xfrm>
            <a:custGeom>
              <a:avLst/>
              <a:gdLst/>
              <a:ahLst/>
              <a:cxnLst/>
              <a:rect l="l" t="t" r="r" b="b"/>
              <a:pathLst>
                <a:path w="8693" h="1040" extrusionOk="0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5788662" y="1775572"/>
              <a:ext cx="520055" cy="67913"/>
            </a:xfrm>
            <a:custGeom>
              <a:avLst/>
              <a:gdLst/>
              <a:ahLst/>
              <a:cxnLst/>
              <a:rect l="l" t="t" r="r" b="b"/>
              <a:pathLst>
                <a:path w="8814" h="1151" extrusionOk="0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5896460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5953399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6006502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6063440" y="1795810"/>
              <a:ext cx="27378" cy="27437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6118136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6175074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5860882" y="1237521"/>
              <a:ext cx="328471" cy="329002"/>
            </a:xfrm>
            <a:custGeom>
              <a:avLst/>
              <a:gdLst/>
              <a:ahLst/>
              <a:cxnLst/>
              <a:rect l="l" t="t" r="r" b="b"/>
              <a:pathLst>
                <a:path w="5567" h="5576" extrusionOk="0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5857046" y="1234217"/>
              <a:ext cx="335610" cy="335610"/>
            </a:xfrm>
            <a:custGeom>
              <a:avLst/>
              <a:gdLst/>
              <a:ahLst/>
              <a:cxnLst/>
              <a:rect l="l" t="t" r="r" b="b"/>
              <a:pathLst>
                <a:path w="5688" h="5688" extrusionOk="0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5884424" y="1216693"/>
              <a:ext cx="329002" cy="329002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5881179" y="1213448"/>
              <a:ext cx="335551" cy="335551"/>
            </a:xfrm>
            <a:custGeom>
              <a:avLst/>
              <a:gdLst/>
              <a:ahLst/>
              <a:cxnLst/>
              <a:rect l="l" t="t" r="r" b="b"/>
              <a:pathLst>
                <a:path w="5687" h="5687" extrusionOk="0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5975820" y="1391284"/>
              <a:ext cx="146210" cy="73105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5972575" y="1387508"/>
              <a:ext cx="152759" cy="80480"/>
            </a:xfrm>
            <a:custGeom>
              <a:avLst/>
              <a:gdLst/>
              <a:ahLst/>
              <a:cxnLst/>
              <a:rect l="l" t="t" r="r" b="b"/>
              <a:pathLst>
                <a:path w="2589" h="1364" extrusionOk="0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6007564" y="1298236"/>
              <a:ext cx="83254" cy="82723"/>
            </a:xfrm>
            <a:custGeom>
              <a:avLst/>
              <a:gdLst/>
              <a:ahLst/>
              <a:cxnLst/>
              <a:rect l="l" t="t" r="r" b="b"/>
              <a:pathLst>
                <a:path w="1411" h="1402" extrusionOk="0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6004318" y="1294401"/>
              <a:ext cx="89803" cy="89862"/>
            </a:xfrm>
            <a:custGeom>
              <a:avLst/>
              <a:gdLst/>
              <a:ahLst/>
              <a:cxnLst/>
              <a:rect l="l" t="t" r="r" b="b"/>
              <a:pathLst>
                <a:path w="1522" h="1523" extrusionOk="0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5927673" y="1888858"/>
              <a:ext cx="242562" cy="75583"/>
            </a:xfrm>
            <a:custGeom>
              <a:avLst/>
              <a:gdLst/>
              <a:ahLst/>
              <a:cxnLst/>
              <a:rect l="l" t="t" r="r" b="b"/>
              <a:pathLst>
                <a:path w="4111" h="1281" extrusionOk="0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5924369" y="1885554"/>
              <a:ext cx="249112" cy="82192"/>
            </a:xfrm>
            <a:custGeom>
              <a:avLst/>
              <a:gdLst/>
              <a:ahLst/>
              <a:cxnLst/>
              <a:rect l="l" t="t" r="r" b="b"/>
              <a:pathLst>
                <a:path w="4222" h="1393" extrusionOk="0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5808369" y="2463550"/>
              <a:ext cx="490494" cy="488842"/>
            </a:xfrm>
            <a:custGeom>
              <a:avLst/>
              <a:gdLst/>
              <a:ahLst/>
              <a:cxnLst/>
              <a:rect l="l" t="t" r="r" b="b"/>
              <a:pathLst>
                <a:path w="8313" h="8285" extrusionOk="0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5807248" y="2460305"/>
              <a:ext cx="492677" cy="495922"/>
            </a:xfrm>
            <a:custGeom>
              <a:avLst/>
              <a:gdLst/>
              <a:ahLst/>
              <a:cxnLst/>
              <a:rect l="l" t="t" r="r" b="b"/>
              <a:pathLst>
                <a:path w="8350" h="8405" extrusionOk="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5808369" y="2421422"/>
              <a:ext cx="490494" cy="489373"/>
            </a:xfrm>
            <a:custGeom>
              <a:avLst/>
              <a:gdLst/>
              <a:ahLst/>
              <a:cxnLst/>
              <a:rect l="l" t="t" r="r" b="b"/>
              <a:pathLst>
                <a:path w="8313" h="8294" extrusionOk="0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5807248" y="2418117"/>
              <a:ext cx="492677" cy="495981"/>
            </a:xfrm>
            <a:custGeom>
              <a:avLst/>
              <a:gdLst/>
              <a:ahLst/>
              <a:cxnLst/>
              <a:rect l="l" t="t" r="r" b="b"/>
              <a:pathLst>
                <a:path w="8350" h="8406" extrusionOk="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0" name="Google Shape;1020;p24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21" name="Google Shape;1021;p24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430" extrusionOk="0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4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541" extrusionOk="0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4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2385" extrusionOk="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4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497" extrusionOk="0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105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 descr="Archivo:SEDENA Logo 2019.svg - Wikipedia, la enciclopedia libre">
            <a:extLst>
              <a:ext uri="{FF2B5EF4-FFF2-40B4-BE49-F238E27FC236}">
                <a16:creationId xmlns:a16="http://schemas.microsoft.com/office/drawing/2014/main" id="{3647E2C7-063F-4871-B7FF-67B7BF05D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1" y="514573"/>
            <a:ext cx="2497749" cy="51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ímbolos | Universidad Politécnica de Tecámac">
            <a:extLst>
              <a:ext uri="{FF2B5EF4-FFF2-40B4-BE49-F238E27FC236}">
                <a16:creationId xmlns:a16="http://schemas.microsoft.com/office/drawing/2014/main" id="{B8055B73-6050-4AAA-AA2B-E76FE9D4B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774" y="381219"/>
            <a:ext cx="1066257" cy="74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uttec">
            <a:extLst>
              <a:ext uri="{FF2B5EF4-FFF2-40B4-BE49-F238E27FC236}">
                <a16:creationId xmlns:a16="http://schemas.microsoft.com/office/drawing/2014/main" id="{58E69065-E4AC-4BCF-B128-B690C96BE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318" y="507390"/>
            <a:ext cx="1580735" cy="51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68DDE60C-03FF-4EF3-864F-0F1243AFF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900863"/>
            <a:ext cx="4306500" cy="2283010"/>
          </a:xfrm>
        </p:spPr>
        <p:txBody>
          <a:bodyPr/>
          <a:lstStyle/>
          <a:p>
            <a:pPr algn="just"/>
            <a:r>
              <a:rPr lang="es-MX" dirty="0"/>
              <a:t>	Realizar un análisis concreto a los procedimientos de mantenimiento conforme a las instalaciones, mediante una investigación aplicada para incrementar la gestión de las redes Hidráulica, Eléctrica e Hidrosanitaria que conforman el C.I.D.T.F.A., con el fin de una mejora continua.</a:t>
            </a:r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>
                <a:solidFill>
                  <a:srgbClr val="FF0000"/>
                </a:solidFill>
              </a:rPr>
              <a:t>	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Analizar y diseñar una aplicación web para la gestión del mantenimiento de las redes eléctricas, hidráulicas e hidrosanitarias en el (C.I.D.T.F.A.), con el fin de optimizar el control de los recursos y reducir tiempos.</a:t>
            </a:r>
          </a:p>
          <a:p>
            <a:pPr algn="just"/>
            <a:endParaRPr lang="es-MX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9FF8700-3089-4D48-BBFB-8E578777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Objetivos</a:t>
            </a: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06AB38-C85C-47FF-A5B7-D0D732A3DB8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3" y="426396"/>
            <a:ext cx="7286625" cy="51308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55BB848-5553-4739-926F-9448287F9F32}"/>
              </a:ext>
            </a:extLst>
          </p:cNvPr>
          <p:cNvSpPr/>
          <p:nvPr/>
        </p:nvSpPr>
        <p:spPr>
          <a:xfrm>
            <a:off x="3190925" y="354323"/>
            <a:ext cx="3657600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CENTRO DE INVESTIGACION Y DESARROLLO TECNOLÓGICO DE LA FUERZA AÉREA</a:t>
            </a:r>
            <a:endParaRPr lang="es-MX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3A782F-7BA6-4206-8266-D038A3D7B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828" y="1420937"/>
            <a:ext cx="2348496" cy="234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8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68DDE60C-03FF-4EF3-864F-0F1243AFF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900863"/>
            <a:ext cx="4306500" cy="2283010"/>
          </a:xfrm>
        </p:spPr>
        <p:txBody>
          <a:bodyPr/>
          <a:lstStyle/>
          <a:p>
            <a:pPr marL="152400" indent="0" algn="just"/>
            <a:r>
              <a:rPr lang="es-ES" dirty="0"/>
              <a:t>Se a detectado una ausencia en la calendarización de tiempos en la aplicación de los mantenimientos preventivos a las redes.</a:t>
            </a:r>
          </a:p>
          <a:p>
            <a:pPr marL="152400" indent="0" algn="just"/>
            <a:endParaRPr lang="es-ES" dirty="0"/>
          </a:p>
          <a:p>
            <a:pPr marL="152400" indent="0" algn="just"/>
            <a:r>
              <a:rPr lang="es-ES" dirty="0"/>
              <a:t>	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  <a:p>
            <a:pPr marL="152400" indent="0" algn="just"/>
            <a:r>
              <a:rPr lang="es-MX" dirty="0"/>
              <a:t>En el 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(C.I.D.T.F.A.) se </a:t>
            </a:r>
            <a:r>
              <a:rPr lang="es-MX" dirty="0"/>
              <a:t>necesita una aplicación de software especializada para optimizar el mantenimiento de su red eléctrica, hidráulica e hidrosanitaria. Esta herramienta ayudará a automatizar procesos, reducir costos y mejorar la eficiencia operativa.</a:t>
            </a:r>
            <a:endParaRPr lang="es-ES" dirty="0"/>
          </a:p>
          <a:p>
            <a:pPr algn="just"/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9FF8700-3089-4D48-BBFB-8E578777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Problemáticas </a:t>
            </a: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06AB38-C85C-47FF-A5B7-D0D732A3DB8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3" y="426396"/>
            <a:ext cx="7286625" cy="51308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55BB848-5553-4739-926F-9448287F9F32}"/>
              </a:ext>
            </a:extLst>
          </p:cNvPr>
          <p:cNvSpPr/>
          <p:nvPr/>
        </p:nvSpPr>
        <p:spPr>
          <a:xfrm>
            <a:off x="3190925" y="354323"/>
            <a:ext cx="3657600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CENTRO DE INVESTIGACION Y DESARROLLO TECNOLÓGICO DE LA FUERZA AÉREA</a:t>
            </a:r>
            <a:endParaRPr lang="es-MX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PROBLEMÁTICA – APRENDIENDO JUNTOS">
            <a:extLst>
              <a:ext uri="{FF2B5EF4-FFF2-40B4-BE49-F238E27FC236}">
                <a16:creationId xmlns:a16="http://schemas.microsoft.com/office/drawing/2014/main" id="{25DDA202-6908-4B1B-AF90-276981B10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0" b="96000" l="10625" r="40000">
                        <a14:foregroundMark x1="18906" y1="10333" x2="20938" y2="8667"/>
                        <a14:foregroundMark x1="20938" y1="8667" x2="22813" y2="5667"/>
                        <a14:foregroundMark x1="25156" y1="5000" x2="25156" y2="5000"/>
                        <a14:foregroundMark x1="24063" y1="40333" x2="24063" y2="40333"/>
                        <a14:foregroundMark x1="20156" y1="56333" x2="20156" y2="56333"/>
                        <a14:foregroundMark x1="25156" y1="79333" x2="25156" y2="79333"/>
                        <a14:foregroundMark x1="22969" y1="75333" x2="22969" y2="75333"/>
                        <a14:foregroundMark x1="28281" y1="77000" x2="28281" y2="77000"/>
                        <a14:foregroundMark x1="24844" y1="96000" x2="24844" y2="96000"/>
                        <a14:foregroundMark x1="10625" y1="71333" x2="10625" y2="71333"/>
                        <a14:foregroundMark x1="40000" y1="72333" x2="40000" y2="72333"/>
                        <a14:foregroundMark x1="22656" y1="59000" x2="22656" y2="59000"/>
                        <a14:foregroundMark x1="27656" y1="59333" x2="27656" y2="59333"/>
                        <a14:foregroundMark x1="26719" y1="55333" x2="26719" y2="55333"/>
                        <a14:foregroundMark x1="27187" y1="68333" x2="27187" y2="68333"/>
                        <a14:foregroundMark x1="25938" y1="51667" x2="25938" y2="5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03" r="59151"/>
          <a:stretch/>
        </p:blipFill>
        <p:spPr bwMode="auto">
          <a:xfrm>
            <a:off x="5591653" y="1174419"/>
            <a:ext cx="2236664" cy="32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47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68DDE60C-03FF-4EF3-864F-0F1243AFF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900863"/>
            <a:ext cx="4306500" cy="2283010"/>
          </a:xfrm>
        </p:spPr>
        <p:txBody>
          <a:bodyPr/>
          <a:lstStyle/>
          <a:p>
            <a:pPr algn="just"/>
            <a:r>
              <a:rPr lang="es-ES" dirty="0"/>
              <a:t>	Se llevara acabo un reanálisis mediante una investigación aplicada para los mantenimientos establecidos sobre las redes generales, estableciendo de manera normativa los procesos de los equipos y componentes, así preservando su vida útil.</a:t>
            </a:r>
          </a:p>
          <a:p>
            <a:pPr algn="just"/>
            <a:endParaRPr lang="es-MX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9FF8700-3089-4D48-BBFB-8E578777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Metodología  </a:t>
            </a: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06AB38-C85C-47FF-A5B7-D0D732A3DB8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3" y="426396"/>
            <a:ext cx="7286625" cy="51308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55BB848-5553-4739-926F-9448287F9F32}"/>
              </a:ext>
            </a:extLst>
          </p:cNvPr>
          <p:cNvSpPr/>
          <p:nvPr/>
        </p:nvSpPr>
        <p:spPr>
          <a:xfrm>
            <a:off x="3190925" y="354323"/>
            <a:ext cx="3657600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CENTRO DE INVESTIGACION Y DESARROLLO TECNOLÓGICO DE LA FUERZA AÉREA</a:t>
            </a:r>
            <a:endParaRPr lang="es-MX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FF07217-3C23-4486-AAFC-C8EF112B6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370" y="1705478"/>
            <a:ext cx="3265405" cy="205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CD1BBBA-B2ED-42C0-A728-F0B30F773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6823" y="2014645"/>
            <a:ext cx="4595361" cy="1711646"/>
          </a:xfrm>
        </p:spPr>
        <p:txBody>
          <a:bodyPr/>
          <a:lstStyle/>
          <a:p>
            <a:pPr marL="152400" indent="0" algn="just">
              <a:buNone/>
            </a:pPr>
            <a:r>
              <a:rPr lang="es-ES" dirty="0"/>
              <a:t>Se establece el diseño de una aplicación web dedicada a la automatización del mantenimiento de las redes eléctricas, hidráulicas e hidrosanitarias existentes en las instalaciones.</a:t>
            </a:r>
          </a:p>
          <a:p>
            <a:pPr marL="152400" indent="0" algn="just">
              <a:buNone/>
            </a:pPr>
            <a:endParaRPr lang="es-ES" dirty="0"/>
          </a:p>
          <a:p>
            <a:pPr marL="152400" indent="0" algn="just">
              <a:buNone/>
            </a:pPr>
            <a:r>
              <a:rPr lang="es-ES" dirty="0"/>
              <a:t>Esta aplicación servirá como una herramienta integral para gestionar de manera eficiente y sistemática todas las actividades relacionadas con el mantenimiento de estas redes, optimizando el tiempo, costos y recursos involucrados en este proceso</a:t>
            </a:r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64C67F4-ADBC-4BAE-9BCD-4D0A39A8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30" y="1369873"/>
            <a:ext cx="4661145" cy="572700"/>
          </a:xfrm>
        </p:spPr>
        <p:txBody>
          <a:bodyPr/>
          <a:lstStyle/>
          <a:p>
            <a:pPr algn="ctr"/>
            <a:r>
              <a:rPr lang="es-ES" dirty="0"/>
              <a:t>Propuesta de solución</a:t>
            </a:r>
            <a:endParaRPr lang="es-MX" dirty="0"/>
          </a:p>
        </p:txBody>
      </p:sp>
      <p:pic>
        <p:nvPicPr>
          <p:cNvPr id="3074" name="Picture 2" descr="PROBLEMÁTICA – APRENDIENDO JUNTOS">
            <a:extLst>
              <a:ext uri="{FF2B5EF4-FFF2-40B4-BE49-F238E27FC236}">
                <a16:creationId xmlns:a16="http://schemas.microsoft.com/office/drawing/2014/main" id="{BC982FD9-8896-456A-A34A-9E5570CCBC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67" b="97000" l="42813" r="60000">
                        <a14:foregroundMark x1="48750" y1="9000" x2="48750" y2="9000"/>
                        <a14:foregroundMark x1="48750" y1="8667" x2="48750" y2="8667"/>
                        <a14:foregroundMark x1="48281" y1="16667" x2="48281" y2="16667"/>
                        <a14:foregroundMark x1="45000" y1="27667" x2="45000" y2="27667"/>
                        <a14:foregroundMark x1="45000" y1="32333" x2="45000" y2="32333"/>
                        <a14:foregroundMark x1="52344" y1="35333" x2="52344" y2="35333"/>
                        <a14:foregroundMark x1="50156" y1="30000" x2="50156" y2="30000"/>
                        <a14:foregroundMark x1="50000" y1="57000" x2="50000" y2="57000"/>
                        <a14:foregroundMark x1="50000" y1="56667" x2="50000" y2="56667"/>
                        <a14:foregroundMark x1="50469" y1="55000" x2="50469" y2="55000"/>
                        <a14:foregroundMark x1="49219" y1="75667" x2="49219" y2="75667"/>
                        <a14:foregroundMark x1="43125" y1="82667" x2="43125" y2="82667"/>
                        <a14:foregroundMark x1="42813" y1="97000" x2="42813" y2="97000"/>
                        <a14:foregroundMark x1="52500" y1="93333" x2="52500" y2="93333"/>
                        <a14:foregroundMark x1="55937" y1="64667" x2="55937" y2="64667"/>
                        <a14:foregroundMark x1="52344" y1="57667" x2="52344" y2="57667"/>
                        <a14:foregroundMark x1="47031" y1="57667" x2="47031" y2="57667"/>
                        <a14:foregroundMark x1="51250" y1="66000" x2="51250" y2="66000"/>
                        <a14:foregroundMark x1="47344" y1="66000" x2="47344" y2="66000"/>
                        <a14:foregroundMark x1="45625" y1="65333" x2="45625" y2="65333"/>
                        <a14:foregroundMark x1="46094" y1="67667" x2="46094" y2="67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85" r="37914"/>
          <a:stretch/>
        </p:blipFill>
        <p:spPr bwMode="auto">
          <a:xfrm>
            <a:off x="6141345" y="1441718"/>
            <a:ext cx="141436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807E9F7-C75E-458D-B788-6891D6AF326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3" y="426396"/>
            <a:ext cx="7286625" cy="51308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0E4413C-8570-4189-B2AE-52A3ACB39050}"/>
              </a:ext>
            </a:extLst>
          </p:cNvPr>
          <p:cNvSpPr/>
          <p:nvPr/>
        </p:nvSpPr>
        <p:spPr>
          <a:xfrm>
            <a:off x="3190925" y="354323"/>
            <a:ext cx="3657600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CENTRO DE INVESTIGACION Y DESARROLLO TECNOLÓGICO DE LA FUERZA AÉREA</a:t>
            </a:r>
            <a:endParaRPr lang="es-MX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31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5"/>
          <p:cNvSpPr txBox="1">
            <a:spLocks noGrp="1"/>
          </p:cNvSpPr>
          <p:nvPr>
            <p:ph type="title"/>
          </p:nvPr>
        </p:nvSpPr>
        <p:spPr>
          <a:xfrm>
            <a:off x="541903" y="1304832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Metodología y Tecnologías Propuestas</a:t>
            </a:r>
            <a:endParaRPr dirty="0"/>
          </a:p>
        </p:txBody>
      </p:sp>
      <p:sp>
        <p:nvSpPr>
          <p:cNvPr id="1031" name="Google Shape;1031;p25"/>
          <p:cNvSpPr txBox="1">
            <a:spLocks noGrp="1"/>
          </p:cNvSpPr>
          <p:nvPr>
            <p:ph type="body" idx="1"/>
          </p:nvPr>
        </p:nvSpPr>
        <p:spPr>
          <a:xfrm>
            <a:off x="798941" y="2176416"/>
            <a:ext cx="3871735" cy="1461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s-ES" dirty="0"/>
              <a:t>Para este proyecto, se adoptará la metodología DevOps en combinación con las tecnologías Laravel y React.JS. Se elaborarán diagramas UML para una comprensión completa del sistema. Además como gestor de base de datos se empleará </a:t>
            </a:r>
            <a:r>
              <a:rPr lang="es-ES" dirty="0" err="1"/>
              <a:t>PosgrestSQL</a:t>
            </a:r>
            <a:r>
              <a:rPr lang="es-ES" dirty="0"/>
              <a:t>.</a:t>
            </a:r>
          </a:p>
          <a:p>
            <a:pPr marL="0" lvl="0" indent="0" algn="just">
              <a:buNone/>
            </a:pPr>
            <a:endParaRPr lang="es-ES" dirty="0"/>
          </a:p>
          <a:p>
            <a:pPr marL="0" lvl="0" indent="0" algn="just">
              <a:buNone/>
            </a:pPr>
            <a:r>
              <a:rPr lang="es-ES" dirty="0"/>
              <a:t>Ocuparemos la ISO 9001 que nos ayudara a tener un control de calidad en el desarrollo de la aplicación.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</p:txBody>
      </p:sp>
      <p:grpSp>
        <p:nvGrpSpPr>
          <p:cNvPr id="1035" name="Google Shape;1035;p25"/>
          <p:cNvGrpSpPr/>
          <p:nvPr/>
        </p:nvGrpSpPr>
        <p:grpSpPr>
          <a:xfrm>
            <a:off x="7579602" y="1124731"/>
            <a:ext cx="1239906" cy="584116"/>
            <a:chOff x="6947135" y="2460525"/>
            <a:chExt cx="1239906" cy="584116"/>
          </a:xfrm>
        </p:grpSpPr>
        <p:sp>
          <p:nvSpPr>
            <p:cNvPr id="1036" name="Google Shape;1036;p25"/>
            <p:cNvSpPr/>
            <p:nvPr/>
          </p:nvSpPr>
          <p:spPr>
            <a:xfrm>
              <a:off x="7878097" y="2638928"/>
              <a:ext cx="304483" cy="39265"/>
            </a:xfrm>
            <a:custGeom>
              <a:avLst/>
              <a:gdLst/>
              <a:ahLst/>
              <a:cxnLst/>
              <a:rect l="l" t="t" r="r" b="b"/>
              <a:pathLst>
                <a:path w="3823" h="493" extrusionOk="0">
                  <a:moveTo>
                    <a:pt x="1" y="1"/>
                  </a:moveTo>
                  <a:lnTo>
                    <a:pt x="1" y="492"/>
                  </a:lnTo>
                  <a:lnTo>
                    <a:pt x="3823" y="492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7872920" y="2634468"/>
              <a:ext cx="314120" cy="48106"/>
            </a:xfrm>
            <a:custGeom>
              <a:avLst/>
              <a:gdLst/>
              <a:ahLst/>
              <a:cxnLst/>
              <a:rect l="l" t="t" r="r" b="b"/>
              <a:pathLst>
                <a:path w="3944" h="604" extrusionOk="0">
                  <a:moveTo>
                    <a:pt x="3823" y="112"/>
                  </a:moveTo>
                  <a:lnTo>
                    <a:pt x="3823" y="483"/>
                  </a:lnTo>
                  <a:lnTo>
                    <a:pt x="121" y="483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"/>
                    <a:pt x="19" y="10"/>
                  </a:cubicBezTo>
                  <a:cubicBezTo>
                    <a:pt x="10" y="29"/>
                    <a:pt x="1" y="38"/>
                    <a:pt x="1" y="57"/>
                  </a:cubicBezTo>
                  <a:lnTo>
                    <a:pt x="1" y="548"/>
                  </a:lnTo>
                  <a:cubicBezTo>
                    <a:pt x="1" y="576"/>
                    <a:pt x="28" y="604"/>
                    <a:pt x="56" y="604"/>
                  </a:cubicBezTo>
                  <a:lnTo>
                    <a:pt x="3878" y="604"/>
                  </a:lnTo>
                  <a:cubicBezTo>
                    <a:pt x="3897" y="604"/>
                    <a:pt x="3915" y="595"/>
                    <a:pt x="3925" y="585"/>
                  </a:cubicBezTo>
                  <a:cubicBezTo>
                    <a:pt x="3934" y="576"/>
                    <a:pt x="3943" y="558"/>
                    <a:pt x="3943" y="548"/>
                  </a:cubicBezTo>
                  <a:lnTo>
                    <a:pt x="3943" y="57"/>
                  </a:lnTo>
                  <a:cubicBezTo>
                    <a:pt x="3943" y="19"/>
                    <a:pt x="3915" y="1"/>
                    <a:pt x="3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7878097" y="2725342"/>
              <a:ext cx="174423" cy="25247"/>
            </a:xfrm>
            <a:custGeom>
              <a:avLst/>
              <a:gdLst/>
              <a:ahLst/>
              <a:cxnLst/>
              <a:rect l="l" t="t" r="r" b="b"/>
              <a:pathLst>
                <a:path w="2190" h="317" extrusionOk="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7872920" y="2720165"/>
              <a:ext cx="184060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22"/>
                  </a:moveTo>
                  <a:lnTo>
                    <a:pt x="2199" y="326"/>
                  </a:lnTo>
                  <a:lnTo>
                    <a:pt x="121" y="326"/>
                  </a:lnTo>
                  <a:lnTo>
                    <a:pt x="121" y="122"/>
                  </a:lnTo>
                  <a:close/>
                  <a:moveTo>
                    <a:pt x="66" y="1"/>
                  </a:moveTo>
                  <a:cubicBezTo>
                    <a:pt x="28" y="1"/>
                    <a:pt x="1" y="29"/>
                    <a:pt x="1" y="66"/>
                  </a:cubicBezTo>
                  <a:lnTo>
                    <a:pt x="1" y="381"/>
                  </a:lnTo>
                  <a:cubicBezTo>
                    <a:pt x="1" y="400"/>
                    <a:pt x="10" y="409"/>
                    <a:pt x="19" y="418"/>
                  </a:cubicBezTo>
                  <a:cubicBezTo>
                    <a:pt x="28" y="437"/>
                    <a:pt x="47" y="437"/>
                    <a:pt x="66" y="437"/>
                  </a:cubicBezTo>
                  <a:lnTo>
                    <a:pt x="2255" y="437"/>
                  </a:lnTo>
                  <a:cubicBezTo>
                    <a:pt x="2292" y="437"/>
                    <a:pt x="2311" y="409"/>
                    <a:pt x="2311" y="381"/>
                  </a:cubicBezTo>
                  <a:lnTo>
                    <a:pt x="2311" y="66"/>
                  </a:lnTo>
                  <a:cubicBezTo>
                    <a:pt x="2311" y="47"/>
                    <a:pt x="2311" y="29"/>
                    <a:pt x="2301" y="20"/>
                  </a:cubicBezTo>
                  <a:cubicBezTo>
                    <a:pt x="2283" y="10"/>
                    <a:pt x="227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7878097" y="2797818"/>
              <a:ext cx="174423" cy="25168"/>
            </a:xfrm>
            <a:custGeom>
              <a:avLst/>
              <a:gdLst/>
              <a:ahLst/>
              <a:cxnLst/>
              <a:rect l="l" t="t" r="r" b="b"/>
              <a:pathLst>
                <a:path w="2190" h="316" extrusionOk="0">
                  <a:moveTo>
                    <a:pt x="1" y="0"/>
                  </a:moveTo>
                  <a:lnTo>
                    <a:pt x="1" y="315"/>
                  </a:lnTo>
                  <a:lnTo>
                    <a:pt x="2190" y="315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7872920" y="2793358"/>
              <a:ext cx="184060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9"/>
                    <a:pt x="19" y="418"/>
                  </a:cubicBezTo>
                  <a:cubicBezTo>
                    <a:pt x="28" y="427"/>
                    <a:pt x="47" y="436"/>
                    <a:pt x="66" y="436"/>
                  </a:cubicBezTo>
                  <a:lnTo>
                    <a:pt x="2255" y="436"/>
                  </a:lnTo>
                  <a:cubicBezTo>
                    <a:pt x="2273" y="436"/>
                    <a:pt x="2283" y="427"/>
                    <a:pt x="2301" y="418"/>
                  </a:cubicBezTo>
                  <a:cubicBezTo>
                    <a:pt x="2311" y="409"/>
                    <a:pt x="2311" y="390"/>
                    <a:pt x="2311" y="371"/>
                  </a:cubicBezTo>
                  <a:lnTo>
                    <a:pt x="2311" y="56"/>
                  </a:lnTo>
                  <a:cubicBezTo>
                    <a:pt x="2311" y="28"/>
                    <a:pt x="2292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6985603" y="2857631"/>
              <a:ext cx="295563" cy="127910"/>
            </a:xfrm>
            <a:custGeom>
              <a:avLst/>
              <a:gdLst/>
              <a:ahLst/>
              <a:cxnLst/>
              <a:rect l="l" t="t" r="r" b="b"/>
              <a:pathLst>
                <a:path w="3711" h="1606" extrusionOk="0">
                  <a:moveTo>
                    <a:pt x="3711" y="0"/>
                  </a:moveTo>
                  <a:lnTo>
                    <a:pt x="0" y="1605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6980426" y="2853330"/>
              <a:ext cx="305916" cy="136591"/>
            </a:xfrm>
            <a:custGeom>
              <a:avLst/>
              <a:gdLst/>
              <a:ahLst/>
              <a:cxnLst/>
              <a:rect l="l" t="t" r="r" b="b"/>
              <a:pathLst>
                <a:path w="3841" h="1715" extrusionOk="0">
                  <a:moveTo>
                    <a:pt x="3773" y="1"/>
                  </a:moveTo>
                  <a:cubicBezTo>
                    <a:pt x="3764" y="1"/>
                    <a:pt x="3756" y="3"/>
                    <a:pt x="3748" y="8"/>
                  </a:cubicBezTo>
                  <a:lnTo>
                    <a:pt x="47" y="1604"/>
                  </a:lnTo>
                  <a:cubicBezTo>
                    <a:pt x="10" y="1613"/>
                    <a:pt x="0" y="1650"/>
                    <a:pt x="10" y="1678"/>
                  </a:cubicBezTo>
                  <a:cubicBezTo>
                    <a:pt x="19" y="1696"/>
                    <a:pt x="47" y="1715"/>
                    <a:pt x="65" y="1715"/>
                  </a:cubicBezTo>
                  <a:cubicBezTo>
                    <a:pt x="75" y="1715"/>
                    <a:pt x="84" y="1715"/>
                    <a:pt x="84" y="1706"/>
                  </a:cubicBezTo>
                  <a:lnTo>
                    <a:pt x="3795" y="110"/>
                  </a:lnTo>
                  <a:cubicBezTo>
                    <a:pt x="3822" y="101"/>
                    <a:pt x="3841" y="64"/>
                    <a:pt x="3832" y="36"/>
                  </a:cubicBezTo>
                  <a:cubicBezTo>
                    <a:pt x="3818" y="16"/>
                    <a:pt x="3795" y="1"/>
                    <a:pt x="3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6951595" y="2965470"/>
              <a:ext cx="48822" cy="48106"/>
            </a:xfrm>
            <a:custGeom>
              <a:avLst/>
              <a:gdLst/>
              <a:ahLst/>
              <a:cxnLst/>
              <a:rect l="l" t="t" r="r" b="b"/>
              <a:pathLst>
                <a:path w="613" h="604" extrusionOk="0">
                  <a:moveTo>
                    <a:pt x="168" y="1"/>
                  </a:moveTo>
                  <a:lnTo>
                    <a:pt x="1" y="446"/>
                  </a:lnTo>
                  <a:lnTo>
                    <a:pt x="446" y="604"/>
                  </a:lnTo>
                  <a:lnTo>
                    <a:pt x="613" y="159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6947135" y="2961487"/>
              <a:ext cx="57743" cy="57265"/>
            </a:xfrm>
            <a:custGeom>
              <a:avLst/>
              <a:gdLst/>
              <a:ahLst/>
              <a:cxnLst/>
              <a:rect l="l" t="t" r="r" b="b"/>
              <a:pathLst>
                <a:path w="725" h="719" extrusionOk="0">
                  <a:moveTo>
                    <a:pt x="251" y="134"/>
                  </a:moveTo>
                  <a:lnTo>
                    <a:pt x="595" y="255"/>
                  </a:lnTo>
                  <a:lnTo>
                    <a:pt x="465" y="589"/>
                  </a:lnTo>
                  <a:lnTo>
                    <a:pt x="131" y="468"/>
                  </a:lnTo>
                  <a:lnTo>
                    <a:pt x="251" y="134"/>
                  </a:lnTo>
                  <a:close/>
                  <a:moveTo>
                    <a:pt x="216" y="1"/>
                  </a:moveTo>
                  <a:cubicBezTo>
                    <a:pt x="192" y="1"/>
                    <a:pt x="175" y="11"/>
                    <a:pt x="168" y="32"/>
                  </a:cubicBezTo>
                  <a:lnTo>
                    <a:pt x="1" y="478"/>
                  </a:lnTo>
                  <a:cubicBezTo>
                    <a:pt x="1" y="496"/>
                    <a:pt x="1" y="515"/>
                    <a:pt x="10" y="524"/>
                  </a:cubicBezTo>
                  <a:cubicBezTo>
                    <a:pt x="10" y="543"/>
                    <a:pt x="29" y="552"/>
                    <a:pt x="38" y="552"/>
                  </a:cubicBezTo>
                  <a:lnTo>
                    <a:pt x="483" y="719"/>
                  </a:lnTo>
                  <a:lnTo>
                    <a:pt x="502" y="719"/>
                  </a:lnTo>
                  <a:cubicBezTo>
                    <a:pt x="530" y="719"/>
                    <a:pt x="548" y="700"/>
                    <a:pt x="558" y="682"/>
                  </a:cubicBezTo>
                  <a:lnTo>
                    <a:pt x="715" y="236"/>
                  </a:lnTo>
                  <a:cubicBezTo>
                    <a:pt x="724" y="209"/>
                    <a:pt x="715" y="171"/>
                    <a:pt x="678" y="162"/>
                  </a:cubicBezTo>
                  <a:lnTo>
                    <a:pt x="242" y="4"/>
                  </a:lnTo>
                  <a:cubicBezTo>
                    <a:pt x="233" y="2"/>
                    <a:pt x="224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7264836" y="2488002"/>
              <a:ext cx="591922" cy="551701"/>
            </a:xfrm>
            <a:custGeom>
              <a:avLst/>
              <a:gdLst/>
              <a:ahLst/>
              <a:cxnLst/>
              <a:rect l="l" t="t" r="r" b="b"/>
              <a:pathLst>
                <a:path w="7432" h="6927" extrusionOk="0">
                  <a:moveTo>
                    <a:pt x="3715" y="0"/>
                  </a:moveTo>
                  <a:cubicBezTo>
                    <a:pt x="2032" y="0"/>
                    <a:pt x="558" y="1228"/>
                    <a:pt x="288" y="2944"/>
                  </a:cubicBezTo>
                  <a:cubicBezTo>
                    <a:pt x="1" y="4827"/>
                    <a:pt x="1300" y="6599"/>
                    <a:pt x="3192" y="6886"/>
                  </a:cubicBezTo>
                  <a:cubicBezTo>
                    <a:pt x="3369" y="6913"/>
                    <a:pt x="3545" y="6927"/>
                    <a:pt x="3718" y="6927"/>
                  </a:cubicBezTo>
                  <a:cubicBezTo>
                    <a:pt x="5395" y="6927"/>
                    <a:pt x="6874" y="5707"/>
                    <a:pt x="7135" y="3992"/>
                  </a:cubicBezTo>
                  <a:cubicBezTo>
                    <a:pt x="7432" y="2100"/>
                    <a:pt x="6133" y="328"/>
                    <a:pt x="4240" y="40"/>
                  </a:cubicBezTo>
                  <a:cubicBezTo>
                    <a:pt x="4064" y="13"/>
                    <a:pt x="3888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7259659" y="2483223"/>
              <a:ext cx="589692" cy="561418"/>
            </a:xfrm>
            <a:custGeom>
              <a:avLst/>
              <a:gdLst/>
              <a:ahLst/>
              <a:cxnLst/>
              <a:rect l="l" t="t" r="r" b="b"/>
              <a:pathLst>
                <a:path w="7404" h="7049" extrusionOk="0">
                  <a:moveTo>
                    <a:pt x="3777" y="119"/>
                  </a:moveTo>
                  <a:cubicBezTo>
                    <a:pt x="3944" y="119"/>
                    <a:pt x="4120" y="128"/>
                    <a:pt x="4296" y="156"/>
                  </a:cubicBezTo>
                  <a:cubicBezTo>
                    <a:pt x="5196" y="295"/>
                    <a:pt x="5984" y="777"/>
                    <a:pt x="6522" y="1510"/>
                  </a:cubicBezTo>
                  <a:cubicBezTo>
                    <a:pt x="7061" y="2243"/>
                    <a:pt x="7283" y="3143"/>
                    <a:pt x="7144" y="4043"/>
                  </a:cubicBezTo>
                  <a:cubicBezTo>
                    <a:pt x="7005" y="4943"/>
                    <a:pt x="6532" y="5731"/>
                    <a:pt x="5799" y="6269"/>
                  </a:cubicBezTo>
                  <a:cubicBezTo>
                    <a:pt x="5209" y="6702"/>
                    <a:pt x="4510" y="6931"/>
                    <a:pt x="3791" y="6931"/>
                  </a:cubicBezTo>
                  <a:cubicBezTo>
                    <a:pt x="3617" y="6931"/>
                    <a:pt x="3442" y="6918"/>
                    <a:pt x="3266" y="6891"/>
                  </a:cubicBezTo>
                  <a:cubicBezTo>
                    <a:pt x="1411" y="6603"/>
                    <a:pt x="131" y="4868"/>
                    <a:pt x="418" y="3013"/>
                  </a:cubicBezTo>
                  <a:cubicBezTo>
                    <a:pt x="558" y="2113"/>
                    <a:pt x="1031" y="1315"/>
                    <a:pt x="1764" y="777"/>
                  </a:cubicBezTo>
                  <a:cubicBezTo>
                    <a:pt x="2357" y="351"/>
                    <a:pt x="3053" y="119"/>
                    <a:pt x="3777" y="119"/>
                  </a:cubicBezTo>
                  <a:close/>
                  <a:moveTo>
                    <a:pt x="3765" y="1"/>
                  </a:moveTo>
                  <a:cubicBezTo>
                    <a:pt x="3026" y="1"/>
                    <a:pt x="2309" y="238"/>
                    <a:pt x="1699" y="685"/>
                  </a:cubicBezTo>
                  <a:cubicBezTo>
                    <a:pt x="938" y="1241"/>
                    <a:pt x="446" y="2058"/>
                    <a:pt x="298" y="2995"/>
                  </a:cubicBezTo>
                  <a:cubicBezTo>
                    <a:pt x="1" y="4915"/>
                    <a:pt x="1328" y="6714"/>
                    <a:pt x="3248" y="7002"/>
                  </a:cubicBezTo>
                  <a:cubicBezTo>
                    <a:pt x="3424" y="7030"/>
                    <a:pt x="3610" y="7048"/>
                    <a:pt x="3786" y="7048"/>
                  </a:cubicBezTo>
                  <a:cubicBezTo>
                    <a:pt x="4528" y="7048"/>
                    <a:pt x="5252" y="6807"/>
                    <a:pt x="5864" y="6362"/>
                  </a:cubicBezTo>
                  <a:cubicBezTo>
                    <a:pt x="6625" y="5805"/>
                    <a:pt x="7116" y="4989"/>
                    <a:pt x="7265" y="4061"/>
                  </a:cubicBezTo>
                  <a:cubicBezTo>
                    <a:pt x="7404" y="3134"/>
                    <a:pt x="7172" y="2197"/>
                    <a:pt x="6615" y="1445"/>
                  </a:cubicBezTo>
                  <a:cubicBezTo>
                    <a:pt x="6059" y="685"/>
                    <a:pt x="5242" y="184"/>
                    <a:pt x="4315" y="45"/>
                  </a:cubicBezTo>
                  <a:cubicBezTo>
                    <a:pt x="4131" y="15"/>
                    <a:pt x="3947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7219757" y="2465303"/>
              <a:ext cx="627364" cy="552019"/>
            </a:xfrm>
            <a:custGeom>
              <a:avLst/>
              <a:gdLst/>
              <a:ahLst/>
              <a:cxnLst/>
              <a:rect l="l" t="t" r="r" b="b"/>
              <a:pathLst>
                <a:path w="7877" h="6931" extrusionOk="0">
                  <a:moveTo>
                    <a:pt x="3933" y="0"/>
                  </a:moveTo>
                  <a:cubicBezTo>
                    <a:pt x="3250" y="0"/>
                    <a:pt x="2560" y="202"/>
                    <a:pt x="1958" y="622"/>
                  </a:cubicBezTo>
                  <a:cubicBezTo>
                    <a:pt x="391" y="1717"/>
                    <a:pt x="1" y="3878"/>
                    <a:pt x="1096" y="5446"/>
                  </a:cubicBezTo>
                  <a:cubicBezTo>
                    <a:pt x="1770" y="6412"/>
                    <a:pt x="2849" y="6930"/>
                    <a:pt x="3945" y="6930"/>
                  </a:cubicBezTo>
                  <a:cubicBezTo>
                    <a:pt x="4628" y="6930"/>
                    <a:pt x="5318" y="6729"/>
                    <a:pt x="5920" y="6309"/>
                  </a:cubicBezTo>
                  <a:cubicBezTo>
                    <a:pt x="7487" y="5214"/>
                    <a:pt x="7877" y="3053"/>
                    <a:pt x="6782" y="1485"/>
                  </a:cubicBezTo>
                  <a:cubicBezTo>
                    <a:pt x="6108" y="519"/>
                    <a:pt x="5029" y="0"/>
                    <a:pt x="3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7232341" y="2460525"/>
              <a:ext cx="601479" cy="561179"/>
            </a:xfrm>
            <a:custGeom>
              <a:avLst/>
              <a:gdLst/>
              <a:ahLst/>
              <a:cxnLst/>
              <a:rect l="l" t="t" r="r" b="b"/>
              <a:pathLst>
                <a:path w="7552" h="7046" extrusionOk="0">
                  <a:moveTo>
                    <a:pt x="3765" y="122"/>
                  </a:moveTo>
                  <a:cubicBezTo>
                    <a:pt x="3937" y="122"/>
                    <a:pt x="4111" y="135"/>
                    <a:pt x="4287" y="163"/>
                  </a:cubicBezTo>
                  <a:cubicBezTo>
                    <a:pt x="6142" y="441"/>
                    <a:pt x="7422" y="2185"/>
                    <a:pt x="7144" y="4040"/>
                  </a:cubicBezTo>
                  <a:cubicBezTo>
                    <a:pt x="6883" y="5720"/>
                    <a:pt x="5429" y="6929"/>
                    <a:pt x="3779" y="6929"/>
                  </a:cubicBezTo>
                  <a:cubicBezTo>
                    <a:pt x="3607" y="6929"/>
                    <a:pt x="3432" y="6915"/>
                    <a:pt x="3257" y="6888"/>
                  </a:cubicBezTo>
                  <a:cubicBezTo>
                    <a:pt x="1401" y="6601"/>
                    <a:pt x="121" y="4866"/>
                    <a:pt x="409" y="3011"/>
                  </a:cubicBezTo>
                  <a:cubicBezTo>
                    <a:pt x="669" y="1331"/>
                    <a:pt x="2116" y="122"/>
                    <a:pt x="3765" y="122"/>
                  </a:cubicBezTo>
                  <a:close/>
                  <a:moveTo>
                    <a:pt x="3769" y="0"/>
                  </a:moveTo>
                  <a:cubicBezTo>
                    <a:pt x="2067" y="0"/>
                    <a:pt x="558" y="1253"/>
                    <a:pt x="298" y="2992"/>
                  </a:cubicBezTo>
                  <a:cubicBezTo>
                    <a:pt x="1" y="4912"/>
                    <a:pt x="1318" y="6712"/>
                    <a:pt x="3238" y="6999"/>
                  </a:cubicBezTo>
                  <a:cubicBezTo>
                    <a:pt x="3415" y="7027"/>
                    <a:pt x="3600" y="7046"/>
                    <a:pt x="3776" y="7046"/>
                  </a:cubicBezTo>
                  <a:cubicBezTo>
                    <a:pt x="5483" y="7046"/>
                    <a:pt x="6986" y="5794"/>
                    <a:pt x="7255" y="4059"/>
                  </a:cubicBezTo>
                  <a:cubicBezTo>
                    <a:pt x="7552" y="2139"/>
                    <a:pt x="6225" y="339"/>
                    <a:pt x="4305" y="42"/>
                  </a:cubicBezTo>
                  <a:cubicBezTo>
                    <a:pt x="4125" y="14"/>
                    <a:pt x="3946" y="0"/>
                    <a:pt x="3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7615828" y="2510541"/>
              <a:ext cx="134520" cy="135158"/>
            </a:xfrm>
            <a:custGeom>
              <a:avLst/>
              <a:gdLst/>
              <a:ahLst/>
              <a:cxnLst/>
              <a:rect l="l" t="t" r="r" b="b"/>
              <a:pathLst>
                <a:path w="1689" h="1697" extrusionOk="0">
                  <a:moveTo>
                    <a:pt x="102" y="1"/>
                  </a:moveTo>
                  <a:cubicBezTo>
                    <a:pt x="67" y="1"/>
                    <a:pt x="33" y="20"/>
                    <a:pt x="19" y="54"/>
                  </a:cubicBezTo>
                  <a:cubicBezTo>
                    <a:pt x="0" y="91"/>
                    <a:pt x="19" y="147"/>
                    <a:pt x="65" y="165"/>
                  </a:cubicBezTo>
                  <a:cubicBezTo>
                    <a:pt x="705" y="462"/>
                    <a:pt x="1216" y="991"/>
                    <a:pt x="1512" y="1640"/>
                  </a:cubicBezTo>
                  <a:cubicBezTo>
                    <a:pt x="1522" y="1678"/>
                    <a:pt x="1559" y="1696"/>
                    <a:pt x="1587" y="1696"/>
                  </a:cubicBezTo>
                  <a:cubicBezTo>
                    <a:pt x="1596" y="1696"/>
                    <a:pt x="1614" y="1696"/>
                    <a:pt x="1624" y="1687"/>
                  </a:cubicBezTo>
                  <a:cubicBezTo>
                    <a:pt x="1670" y="1668"/>
                    <a:pt x="1689" y="1622"/>
                    <a:pt x="1670" y="1575"/>
                  </a:cubicBezTo>
                  <a:cubicBezTo>
                    <a:pt x="1364" y="880"/>
                    <a:pt x="817" y="323"/>
                    <a:pt x="139" y="8"/>
                  </a:cubicBezTo>
                  <a:cubicBezTo>
                    <a:pt x="127" y="3"/>
                    <a:pt x="115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7397842" y="2601973"/>
              <a:ext cx="261634" cy="300102"/>
            </a:xfrm>
            <a:custGeom>
              <a:avLst/>
              <a:gdLst/>
              <a:ahLst/>
              <a:cxnLst/>
              <a:rect l="l" t="t" r="r" b="b"/>
              <a:pathLst>
                <a:path w="3285" h="3768" extrusionOk="0">
                  <a:moveTo>
                    <a:pt x="15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3600"/>
                  </a:lnTo>
                  <a:cubicBezTo>
                    <a:pt x="1" y="3693"/>
                    <a:pt x="75" y="3767"/>
                    <a:pt x="158" y="3767"/>
                  </a:cubicBezTo>
                  <a:lnTo>
                    <a:pt x="3127" y="3767"/>
                  </a:lnTo>
                  <a:cubicBezTo>
                    <a:pt x="3220" y="3767"/>
                    <a:pt x="3285" y="3693"/>
                    <a:pt x="3285" y="3600"/>
                  </a:cubicBezTo>
                  <a:lnTo>
                    <a:pt x="3285" y="168"/>
                  </a:lnTo>
                  <a:cubicBezTo>
                    <a:pt x="3285" y="75"/>
                    <a:pt x="3220" y="1"/>
                    <a:pt x="3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7393461" y="2597592"/>
              <a:ext cx="271191" cy="308863"/>
            </a:xfrm>
            <a:custGeom>
              <a:avLst/>
              <a:gdLst/>
              <a:ahLst/>
              <a:cxnLst/>
              <a:rect l="l" t="t" r="r" b="b"/>
              <a:pathLst>
                <a:path w="3405" h="3878" extrusionOk="0">
                  <a:moveTo>
                    <a:pt x="3182" y="111"/>
                  </a:moveTo>
                  <a:cubicBezTo>
                    <a:pt x="3238" y="111"/>
                    <a:pt x="3284" y="158"/>
                    <a:pt x="3284" y="223"/>
                  </a:cubicBezTo>
                  <a:lnTo>
                    <a:pt x="3284" y="3655"/>
                  </a:lnTo>
                  <a:cubicBezTo>
                    <a:pt x="3284" y="3720"/>
                    <a:pt x="3238" y="3766"/>
                    <a:pt x="3182" y="3766"/>
                  </a:cubicBezTo>
                  <a:lnTo>
                    <a:pt x="213" y="3766"/>
                  </a:lnTo>
                  <a:cubicBezTo>
                    <a:pt x="158" y="3766"/>
                    <a:pt x="111" y="3720"/>
                    <a:pt x="111" y="3655"/>
                  </a:cubicBezTo>
                  <a:lnTo>
                    <a:pt x="111" y="223"/>
                  </a:lnTo>
                  <a:cubicBezTo>
                    <a:pt x="111" y="158"/>
                    <a:pt x="158" y="111"/>
                    <a:pt x="213" y="111"/>
                  </a:cubicBezTo>
                  <a:close/>
                  <a:moveTo>
                    <a:pt x="213" y="0"/>
                  </a:moveTo>
                  <a:cubicBezTo>
                    <a:pt x="93" y="0"/>
                    <a:pt x="0" y="93"/>
                    <a:pt x="0" y="223"/>
                  </a:cubicBezTo>
                  <a:lnTo>
                    <a:pt x="0" y="3655"/>
                  </a:lnTo>
                  <a:cubicBezTo>
                    <a:pt x="0" y="3776"/>
                    <a:pt x="93" y="3878"/>
                    <a:pt x="213" y="3878"/>
                  </a:cubicBezTo>
                  <a:lnTo>
                    <a:pt x="3182" y="3878"/>
                  </a:lnTo>
                  <a:cubicBezTo>
                    <a:pt x="3303" y="3878"/>
                    <a:pt x="3405" y="3776"/>
                    <a:pt x="3405" y="3655"/>
                  </a:cubicBezTo>
                  <a:lnTo>
                    <a:pt x="3405" y="223"/>
                  </a:lnTo>
                  <a:cubicBezTo>
                    <a:pt x="3405" y="93"/>
                    <a:pt x="3303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7448814" y="2585725"/>
              <a:ext cx="159688" cy="31858"/>
            </a:xfrm>
            <a:custGeom>
              <a:avLst/>
              <a:gdLst/>
              <a:ahLst/>
              <a:cxnLst/>
              <a:rect l="l" t="t" r="r" b="b"/>
              <a:pathLst>
                <a:path w="2005" h="400" extrusionOk="0"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lnTo>
                    <a:pt x="2005" y="400"/>
                  </a:lnTo>
                  <a:cubicBezTo>
                    <a:pt x="2005" y="177"/>
                    <a:pt x="1828" y="1"/>
                    <a:pt x="1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7443637" y="2580549"/>
              <a:ext cx="169325" cy="41495"/>
            </a:xfrm>
            <a:custGeom>
              <a:avLst/>
              <a:gdLst/>
              <a:ahLst/>
              <a:cxnLst/>
              <a:rect l="l" t="t" r="r" b="b"/>
              <a:pathLst>
                <a:path w="2126" h="521" extrusionOk="0">
                  <a:moveTo>
                    <a:pt x="1671" y="121"/>
                  </a:moveTo>
                  <a:cubicBezTo>
                    <a:pt x="1838" y="121"/>
                    <a:pt x="1977" y="242"/>
                    <a:pt x="2005" y="409"/>
                  </a:cubicBezTo>
                  <a:lnTo>
                    <a:pt x="121" y="409"/>
                  </a:lnTo>
                  <a:cubicBezTo>
                    <a:pt x="149" y="242"/>
                    <a:pt x="288" y="121"/>
                    <a:pt x="465" y="121"/>
                  </a:cubicBezTo>
                  <a:close/>
                  <a:moveTo>
                    <a:pt x="465" y="1"/>
                  </a:moveTo>
                  <a:cubicBezTo>
                    <a:pt x="205" y="1"/>
                    <a:pt x="1" y="205"/>
                    <a:pt x="1" y="465"/>
                  </a:cubicBezTo>
                  <a:cubicBezTo>
                    <a:pt x="1" y="520"/>
                    <a:pt x="1" y="520"/>
                    <a:pt x="353" y="520"/>
                  </a:cubicBezTo>
                  <a:lnTo>
                    <a:pt x="1736" y="520"/>
                  </a:lnTo>
                  <a:cubicBezTo>
                    <a:pt x="2125" y="520"/>
                    <a:pt x="2125" y="520"/>
                    <a:pt x="2125" y="465"/>
                  </a:cubicBezTo>
                  <a:cubicBezTo>
                    <a:pt x="2125" y="205"/>
                    <a:pt x="1921" y="1"/>
                    <a:pt x="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7500583" y="2556894"/>
              <a:ext cx="55433" cy="55513"/>
            </a:xfrm>
            <a:custGeom>
              <a:avLst/>
              <a:gdLst/>
              <a:ahLst/>
              <a:cxnLst/>
              <a:rect l="l" t="t" r="r" b="b"/>
              <a:pathLst>
                <a:path w="696" h="697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697"/>
                    <a:pt x="353" y="697"/>
                  </a:cubicBezTo>
                  <a:cubicBezTo>
                    <a:pt x="538" y="697"/>
                    <a:pt x="696" y="548"/>
                    <a:pt x="696" y="353"/>
                  </a:cubicBezTo>
                  <a:cubicBezTo>
                    <a:pt x="696" y="159"/>
                    <a:pt x="53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7496123" y="2552514"/>
              <a:ext cx="65070" cy="65070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09" y="121"/>
                  </a:moveTo>
                  <a:cubicBezTo>
                    <a:pt x="566" y="121"/>
                    <a:pt x="696" y="251"/>
                    <a:pt x="696" y="408"/>
                  </a:cubicBezTo>
                  <a:cubicBezTo>
                    <a:pt x="696" y="566"/>
                    <a:pt x="566" y="696"/>
                    <a:pt x="409" y="696"/>
                  </a:cubicBezTo>
                  <a:cubicBezTo>
                    <a:pt x="251" y="696"/>
                    <a:pt x="121" y="566"/>
                    <a:pt x="121" y="408"/>
                  </a:cubicBez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0"/>
                  </a:moveTo>
                  <a:cubicBezTo>
                    <a:pt x="186" y="0"/>
                    <a:pt x="0" y="186"/>
                    <a:pt x="0" y="408"/>
                  </a:cubicBezTo>
                  <a:cubicBezTo>
                    <a:pt x="0" y="631"/>
                    <a:pt x="186" y="817"/>
                    <a:pt x="409" y="817"/>
                  </a:cubicBezTo>
                  <a:cubicBezTo>
                    <a:pt x="631" y="817"/>
                    <a:pt x="817" y="631"/>
                    <a:pt x="817" y="408"/>
                  </a:cubicBezTo>
                  <a:cubicBezTo>
                    <a:pt x="817" y="186"/>
                    <a:pt x="631" y="0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7516830" y="2570195"/>
              <a:ext cx="22938" cy="22301"/>
            </a:xfrm>
            <a:custGeom>
              <a:avLst/>
              <a:gdLst/>
              <a:ahLst/>
              <a:cxnLst/>
              <a:rect l="l" t="t" r="r" b="b"/>
              <a:pathLst>
                <a:path w="288" h="280" extrusionOk="0">
                  <a:moveTo>
                    <a:pt x="149" y="1"/>
                  </a:moveTo>
                  <a:cubicBezTo>
                    <a:pt x="65" y="1"/>
                    <a:pt x="0" y="56"/>
                    <a:pt x="0" y="140"/>
                  </a:cubicBezTo>
                  <a:cubicBezTo>
                    <a:pt x="0" y="214"/>
                    <a:pt x="65" y="279"/>
                    <a:pt x="149" y="279"/>
                  </a:cubicBezTo>
                  <a:cubicBezTo>
                    <a:pt x="223" y="279"/>
                    <a:pt x="288" y="214"/>
                    <a:pt x="288" y="140"/>
                  </a:cubicBezTo>
                  <a:cubicBezTo>
                    <a:pt x="288" y="66"/>
                    <a:pt x="223" y="1"/>
                    <a:pt x="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7512370" y="2565018"/>
              <a:ext cx="31858" cy="31858"/>
            </a:xfrm>
            <a:custGeom>
              <a:avLst/>
              <a:gdLst/>
              <a:ahLst/>
              <a:cxnLst/>
              <a:rect l="l" t="t" r="r" b="b"/>
              <a:pathLst>
                <a:path w="400" h="400" extrusionOk="0">
                  <a:moveTo>
                    <a:pt x="205" y="121"/>
                  </a:moveTo>
                  <a:cubicBezTo>
                    <a:pt x="251" y="121"/>
                    <a:pt x="288" y="159"/>
                    <a:pt x="288" y="205"/>
                  </a:cubicBezTo>
                  <a:cubicBezTo>
                    <a:pt x="288" y="251"/>
                    <a:pt x="251" y="288"/>
                    <a:pt x="205" y="288"/>
                  </a:cubicBezTo>
                  <a:cubicBezTo>
                    <a:pt x="158" y="288"/>
                    <a:pt x="121" y="251"/>
                    <a:pt x="121" y="205"/>
                  </a:cubicBezTo>
                  <a:cubicBezTo>
                    <a:pt x="121" y="159"/>
                    <a:pt x="158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0"/>
                    <a:pt x="205" y="400"/>
                  </a:cubicBezTo>
                  <a:cubicBezTo>
                    <a:pt x="316" y="400"/>
                    <a:pt x="399" y="316"/>
                    <a:pt x="399" y="205"/>
                  </a:cubicBezTo>
                  <a:cubicBezTo>
                    <a:pt x="39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7442204" y="2676600"/>
              <a:ext cx="178086" cy="9717"/>
            </a:xfrm>
            <a:custGeom>
              <a:avLst/>
              <a:gdLst/>
              <a:ahLst/>
              <a:cxnLst/>
              <a:rect l="l" t="t" r="r" b="b"/>
              <a:pathLst>
                <a:path w="2236" h="122" extrusionOk="0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7496840" y="2655175"/>
              <a:ext cx="68096" cy="9717"/>
            </a:xfrm>
            <a:custGeom>
              <a:avLst/>
              <a:gdLst/>
              <a:ahLst/>
              <a:cxnLst/>
              <a:rect l="l" t="t" r="r" b="b"/>
              <a:pathLst>
                <a:path w="855" h="122" extrusionOk="0">
                  <a:moveTo>
                    <a:pt x="66" y="1"/>
                  </a:moveTo>
                  <a:cubicBezTo>
                    <a:pt x="29" y="1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799" y="121"/>
                  </a:lnTo>
                  <a:cubicBezTo>
                    <a:pt x="826" y="121"/>
                    <a:pt x="854" y="93"/>
                    <a:pt x="854" y="56"/>
                  </a:cubicBezTo>
                  <a:cubicBezTo>
                    <a:pt x="854" y="28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7496840" y="2727572"/>
              <a:ext cx="68096" cy="9000"/>
            </a:xfrm>
            <a:custGeom>
              <a:avLst/>
              <a:gdLst/>
              <a:ahLst/>
              <a:cxnLst/>
              <a:rect l="l" t="t" r="r" b="b"/>
              <a:pathLst>
                <a:path w="855" h="113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4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7496840" y="2802199"/>
              <a:ext cx="68096" cy="9000"/>
            </a:xfrm>
            <a:custGeom>
              <a:avLst/>
              <a:gdLst/>
              <a:ahLst/>
              <a:cxnLst/>
              <a:rect l="l" t="t" r="r" b="b"/>
              <a:pathLst>
                <a:path w="855" h="113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3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7442204" y="2698741"/>
              <a:ext cx="178086" cy="9000"/>
            </a:xfrm>
            <a:custGeom>
              <a:avLst/>
              <a:gdLst/>
              <a:ahLst/>
              <a:cxnLst/>
              <a:rect l="l" t="t" r="r" b="b"/>
              <a:pathLst>
                <a:path w="2236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7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7442204" y="2753456"/>
              <a:ext cx="178086" cy="8920"/>
            </a:xfrm>
            <a:custGeom>
              <a:avLst/>
              <a:gdLst/>
              <a:ahLst/>
              <a:cxnLst/>
              <a:rect l="l" t="t" r="r" b="b"/>
              <a:pathLst>
                <a:path w="2236" h="112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3"/>
                    <a:pt x="2236" y="56"/>
                  </a:cubicBezTo>
                  <a:cubicBezTo>
                    <a:pt x="2236" y="28"/>
                    <a:pt x="2208" y="0"/>
                    <a:pt x="2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7442204" y="2775598"/>
              <a:ext cx="178086" cy="9000"/>
            </a:xfrm>
            <a:custGeom>
              <a:avLst/>
              <a:gdLst/>
              <a:ahLst/>
              <a:cxnLst/>
              <a:rect l="l" t="t" r="r" b="b"/>
              <a:pathLst>
                <a:path w="2236" h="113" extrusionOk="0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7442204" y="2828800"/>
              <a:ext cx="178086" cy="9717"/>
            </a:xfrm>
            <a:custGeom>
              <a:avLst/>
              <a:gdLst/>
              <a:ahLst/>
              <a:cxnLst/>
              <a:rect l="l" t="t" r="r" b="b"/>
              <a:pathLst>
                <a:path w="2236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8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F16BECF9-6CDE-468C-B17C-B03B17A53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533" y="2242888"/>
            <a:ext cx="2364395" cy="118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F4C452C1-A3C6-4031-822C-09F887D08A7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3" y="426396"/>
            <a:ext cx="7286625" cy="513080"/>
          </a:xfrm>
          <a:prstGeom prst="rect">
            <a:avLst/>
          </a:prstGeom>
        </p:spPr>
      </p:pic>
      <p:sp>
        <p:nvSpPr>
          <p:cNvPr id="42" name="Rectángulo 41">
            <a:extLst>
              <a:ext uri="{FF2B5EF4-FFF2-40B4-BE49-F238E27FC236}">
                <a16:creationId xmlns:a16="http://schemas.microsoft.com/office/drawing/2014/main" id="{ECC1E6A6-287E-44B7-85E5-C82773D575A1}"/>
              </a:ext>
            </a:extLst>
          </p:cNvPr>
          <p:cNvSpPr/>
          <p:nvPr/>
        </p:nvSpPr>
        <p:spPr>
          <a:xfrm>
            <a:off x="3190925" y="354323"/>
            <a:ext cx="3657600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CENTRO DE INVESTIGACION Y DESARROLLO TECNOLÓGICO DE LA FUERZA AÉREA</a:t>
            </a:r>
            <a:endParaRPr lang="es-MX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104" name="Picture 8" descr="Postgresql vertical logo - Iconos Social Media y Logos">
            <a:extLst>
              <a:ext uri="{FF2B5EF4-FFF2-40B4-BE49-F238E27FC236}">
                <a16:creationId xmlns:a16="http://schemas.microsoft.com/office/drawing/2014/main" id="{283F64B3-0854-4C69-AE86-3658F874B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21" y="3360240"/>
            <a:ext cx="1434040" cy="126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683A25F-38A5-4186-ADC5-4194746E2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369" y="3360240"/>
            <a:ext cx="2272273" cy="8912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A18731D-98B8-479D-87DB-BBB21BCD16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1369" y="3990433"/>
            <a:ext cx="741919" cy="6451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F4CAF8C-D97C-40DA-8CFB-E072D34CA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2501" y="1011548"/>
            <a:ext cx="3183353" cy="3429000"/>
          </a:xfrm>
          <a:prstGeom prst="rect">
            <a:avLst/>
          </a:prstGeom>
        </p:spPr>
      </p:pic>
      <p:sp>
        <p:nvSpPr>
          <p:cNvPr id="1212" name="Google Shape;1212;p27"/>
          <p:cNvSpPr txBox="1">
            <a:spLocks noGrp="1"/>
          </p:cNvSpPr>
          <p:nvPr>
            <p:ph type="subTitle" idx="1"/>
          </p:nvPr>
        </p:nvSpPr>
        <p:spPr>
          <a:xfrm>
            <a:off x="1515589" y="1936521"/>
            <a:ext cx="3411051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s-ES" dirty="0"/>
              <a:t>Durante los próximos cuatro meses, se diseñará y implementara la base de datos para su integración con la aplicación web. Se priorizará la planificación detallada de la estructura de la base de datos y la identificación de los requisitos del sistema. Esto garantizará una base sólida para el desarrollo posterior del proyecto.</a:t>
            </a:r>
            <a:endParaRPr dirty="0"/>
          </a:p>
        </p:txBody>
      </p:sp>
      <p:sp>
        <p:nvSpPr>
          <p:cNvPr id="1213" name="Google Shape;1213;p27"/>
          <p:cNvSpPr txBox="1">
            <a:spLocks noGrp="1"/>
          </p:cNvSpPr>
          <p:nvPr>
            <p:ph type="title"/>
          </p:nvPr>
        </p:nvSpPr>
        <p:spPr>
          <a:xfrm>
            <a:off x="1568853" y="1347919"/>
            <a:ext cx="3304521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Alcance</a:t>
            </a:r>
            <a:endParaRPr dirty="0"/>
          </a:p>
        </p:txBody>
      </p:sp>
      <p:grpSp>
        <p:nvGrpSpPr>
          <p:cNvPr id="1215" name="Google Shape;1215;p27"/>
          <p:cNvGrpSpPr/>
          <p:nvPr/>
        </p:nvGrpSpPr>
        <p:grpSpPr>
          <a:xfrm>
            <a:off x="6964178" y="2817557"/>
            <a:ext cx="1466650" cy="1625713"/>
            <a:chOff x="6964178" y="2817557"/>
            <a:chExt cx="1466650" cy="1625713"/>
          </a:xfrm>
        </p:grpSpPr>
        <p:sp>
          <p:nvSpPr>
            <p:cNvPr id="1216" name="Google Shape;1216;p27"/>
            <p:cNvSpPr/>
            <p:nvPr/>
          </p:nvSpPr>
          <p:spPr>
            <a:xfrm>
              <a:off x="8050212" y="2817557"/>
              <a:ext cx="149334" cy="149334"/>
            </a:xfrm>
            <a:custGeom>
              <a:avLst/>
              <a:gdLst/>
              <a:ahLst/>
              <a:cxnLst/>
              <a:rect l="l" t="t" r="r" b="b"/>
              <a:pathLst>
                <a:path w="1875" h="1875" extrusionOk="0">
                  <a:moveTo>
                    <a:pt x="938" y="177"/>
                  </a:moveTo>
                  <a:lnTo>
                    <a:pt x="1198" y="650"/>
                  </a:lnTo>
                  <a:cubicBezTo>
                    <a:pt x="1207" y="659"/>
                    <a:pt x="1216" y="668"/>
                    <a:pt x="1225" y="678"/>
                  </a:cubicBezTo>
                  <a:lnTo>
                    <a:pt x="1699" y="937"/>
                  </a:lnTo>
                  <a:lnTo>
                    <a:pt x="1225" y="1197"/>
                  </a:lnTo>
                  <a:cubicBezTo>
                    <a:pt x="1216" y="1197"/>
                    <a:pt x="1207" y="1206"/>
                    <a:pt x="1198" y="1216"/>
                  </a:cubicBezTo>
                  <a:lnTo>
                    <a:pt x="938" y="1689"/>
                  </a:lnTo>
                  <a:lnTo>
                    <a:pt x="678" y="1216"/>
                  </a:lnTo>
                  <a:cubicBezTo>
                    <a:pt x="678" y="1206"/>
                    <a:pt x="669" y="1197"/>
                    <a:pt x="660" y="1197"/>
                  </a:cubicBezTo>
                  <a:lnTo>
                    <a:pt x="186" y="928"/>
                  </a:lnTo>
                  <a:lnTo>
                    <a:pt x="660" y="678"/>
                  </a:lnTo>
                  <a:cubicBezTo>
                    <a:pt x="669" y="668"/>
                    <a:pt x="678" y="659"/>
                    <a:pt x="678" y="650"/>
                  </a:cubicBezTo>
                  <a:lnTo>
                    <a:pt x="938" y="177"/>
                  </a:lnTo>
                  <a:close/>
                  <a:moveTo>
                    <a:pt x="938" y="0"/>
                  </a:moveTo>
                  <a:cubicBezTo>
                    <a:pt x="919" y="0"/>
                    <a:pt x="901" y="10"/>
                    <a:pt x="891" y="28"/>
                  </a:cubicBezTo>
                  <a:lnTo>
                    <a:pt x="585" y="585"/>
                  </a:lnTo>
                  <a:lnTo>
                    <a:pt x="29" y="882"/>
                  </a:lnTo>
                  <a:cubicBezTo>
                    <a:pt x="10" y="891"/>
                    <a:pt x="1" y="910"/>
                    <a:pt x="1" y="928"/>
                  </a:cubicBezTo>
                  <a:cubicBezTo>
                    <a:pt x="1" y="956"/>
                    <a:pt x="10" y="974"/>
                    <a:pt x="29" y="984"/>
                  </a:cubicBezTo>
                  <a:lnTo>
                    <a:pt x="585" y="1290"/>
                  </a:lnTo>
                  <a:lnTo>
                    <a:pt x="882" y="1837"/>
                  </a:lnTo>
                  <a:cubicBezTo>
                    <a:pt x="901" y="1856"/>
                    <a:pt x="919" y="1874"/>
                    <a:pt x="938" y="1874"/>
                  </a:cubicBezTo>
                  <a:cubicBezTo>
                    <a:pt x="956" y="1874"/>
                    <a:pt x="975" y="1856"/>
                    <a:pt x="984" y="1837"/>
                  </a:cubicBezTo>
                  <a:lnTo>
                    <a:pt x="1290" y="1290"/>
                  </a:lnTo>
                  <a:lnTo>
                    <a:pt x="1847" y="984"/>
                  </a:lnTo>
                  <a:cubicBezTo>
                    <a:pt x="1866" y="974"/>
                    <a:pt x="1875" y="956"/>
                    <a:pt x="1875" y="937"/>
                  </a:cubicBezTo>
                  <a:cubicBezTo>
                    <a:pt x="1875" y="919"/>
                    <a:pt x="1866" y="900"/>
                    <a:pt x="1847" y="882"/>
                  </a:cubicBezTo>
                  <a:lnTo>
                    <a:pt x="1290" y="585"/>
                  </a:lnTo>
                  <a:lnTo>
                    <a:pt x="994" y="28"/>
                  </a:lnTo>
                  <a:cubicBezTo>
                    <a:pt x="984" y="10"/>
                    <a:pt x="96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8311760" y="3539546"/>
              <a:ext cx="9000" cy="60689"/>
            </a:xfrm>
            <a:custGeom>
              <a:avLst/>
              <a:gdLst/>
              <a:ahLst/>
              <a:cxnLst/>
              <a:rect l="l" t="t" r="r" b="b"/>
              <a:pathLst>
                <a:path w="113" h="762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lnTo>
                    <a:pt x="1" y="706"/>
                  </a:lnTo>
                  <a:cubicBezTo>
                    <a:pt x="1" y="734"/>
                    <a:pt x="20" y="761"/>
                    <a:pt x="57" y="761"/>
                  </a:cubicBezTo>
                  <a:cubicBezTo>
                    <a:pt x="84" y="761"/>
                    <a:pt x="112" y="734"/>
                    <a:pt x="112" y="706"/>
                  </a:cubicBezTo>
                  <a:lnTo>
                    <a:pt x="112" y="56"/>
                  </a:lnTo>
                  <a:cubicBezTo>
                    <a:pt x="112" y="2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8311760" y="3671118"/>
              <a:ext cx="9000" cy="59893"/>
            </a:xfrm>
            <a:custGeom>
              <a:avLst/>
              <a:gdLst/>
              <a:ahLst/>
              <a:cxnLst/>
              <a:rect l="l" t="t" r="r" b="b"/>
              <a:pathLst>
                <a:path w="113" h="75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0" y="751"/>
                    <a:pt x="57" y="751"/>
                  </a:cubicBezTo>
                  <a:cubicBezTo>
                    <a:pt x="84" y="751"/>
                    <a:pt x="112" y="733"/>
                    <a:pt x="112" y="69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7"/>
            <p:cNvSpPr/>
            <p:nvPr/>
          </p:nvSpPr>
          <p:spPr>
            <a:xfrm>
              <a:off x="8351662" y="3631217"/>
              <a:ext cx="60689" cy="8920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697" y="111"/>
                  </a:lnTo>
                  <a:cubicBezTo>
                    <a:pt x="734" y="111"/>
                    <a:pt x="762" y="84"/>
                    <a:pt x="762" y="56"/>
                  </a:cubicBezTo>
                  <a:cubicBezTo>
                    <a:pt x="762" y="19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7"/>
            <p:cNvSpPr/>
            <p:nvPr/>
          </p:nvSpPr>
          <p:spPr>
            <a:xfrm>
              <a:off x="8220169" y="3631217"/>
              <a:ext cx="60689" cy="8920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1"/>
                    <a:pt x="66" y="111"/>
                  </a:cubicBezTo>
                  <a:lnTo>
                    <a:pt x="706" y="111"/>
                  </a:lnTo>
                  <a:cubicBezTo>
                    <a:pt x="734" y="111"/>
                    <a:pt x="761" y="84"/>
                    <a:pt x="761" y="56"/>
                  </a:cubicBezTo>
                  <a:cubicBezTo>
                    <a:pt x="761" y="19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7"/>
            <p:cNvSpPr/>
            <p:nvPr/>
          </p:nvSpPr>
          <p:spPr>
            <a:xfrm>
              <a:off x="8251948" y="3663711"/>
              <a:ext cx="36318" cy="36238"/>
            </a:xfrm>
            <a:custGeom>
              <a:avLst/>
              <a:gdLst/>
              <a:ahLst/>
              <a:cxnLst/>
              <a:rect l="l" t="t" r="r" b="b"/>
              <a:pathLst>
                <a:path w="456" h="455" extrusionOk="0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7"/>
            <p:cNvSpPr/>
            <p:nvPr/>
          </p:nvSpPr>
          <p:spPr>
            <a:xfrm>
              <a:off x="8246771" y="3659092"/>
              <a:ext cx="46672" cy="45318"/>
            </a:xfrm>
            <a:custGeom>
              <a:avLst/>
              <a:gdLst/>
              <a:ahLst/>
              <a:cxnLst/>
              <a:rect l="l" t="t" r="r" b="b"/>
              <a:pathLst>
                <a:path w="586" h="569" extrusionOk="0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0"/>
                  </a:cubicBezTo>
                  <a:cubicBezTo>
                    <a:pt x="38" y="568"/>
                    <a:pt x="47" y="568"/>
                    <a:pt x="66" y="568"/>
                  </a:cubicBezTo>
                  <a:cubicBezTo>
                    <a:pt x="75" y="568"/>
                    <a:pt x="93" y="568"/>
                    <a:pt x="103" y="550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7"/>
            <p:cNvSpPr/>
            <p:nvPr/>
          </p:nvSpPr>
          <p:spPr>
            <a:xfrm>
              <a:off x="8344335" y="3571324"/>
              <a:ext cx="36238" cy="35521"/>
            </a:xfrm>
            <a:custGeom>
              <a:avLst/>
              <a:gdLst/>
              <a:ahLst/>
              <a:cxnLst/>
              <a:rect l="l" t="t" r="r" b="b"/>
              <a:pathLst>
                <a:path w="455" h="446" extrusionOk="0">
                  <a:moveTo>
                    <a:pt x="0" y="44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7"/>
            <p:cNvSpPr/>
            <p:nvPr/>
          </p:nvSpPr>
          <p:spPr>
            <a:xfrm>
              <a:off x="8339158" y="3566545"/>
              <a:ext cx="46592" cy="45477"/>
            </a:xfrm>
            <a:custGeom>
              <a:avLst/>
              <a:gdLst/>
              <a:ahLst/>
              <a:cxnLst/>
              <a:rect l="l" t="t" r="r" b="b"/>
              <a:pathLst>
                <a:path w="585" h="571" extrusionOk="0">
                  <a:moveTo>
                    <a:pt x="521" y="0"/>
                  </a:moveTo>
                  <a:cubicBezTo>
                    <a:pt x="506" y="0"/>
                    <a:pt x="492" y="5"/>
                    <a:pt x="483" y="14"/>
                  </a:cubicBezTo>
                  <a:lnTo>
                    <a:pt x="28" y="469"/>
                  </a:lnTo>
                  <a:cubicBezTo>
                    <a:pt x="0" y="487"/>
                    <a:pt x="0" y="525"/>
                    <a:pt x="28" y="552"/>
                  </a:cubicBezTo>
                  <a:cubicBezTo>
                    <a:pt x="37" y="562"/>
                    <a:pt x="56" y="571"/>
                    <a:pt x="65" y="571"/>
                  </a:cubicBezTo>
                  <a:cubicBezTo>
                    <a:pt x="84" y="571"/>
                    <a:pt x="93" y="562"/>
                    <a:pt x="112" y="552"/>
                  </a:cubicBezTo>
                  <a:lnTo>
                    <a:pt x="566" y="98"/>
                  </a:lnTo>
                  <a:cubicBezTo>
                    <a:pt x="585" y="70"/>
                    <a:pt x="585" y="42"/>
                    <a:pt x="566" y="14"/>
                  </a:cubicBezTo>
                  <a:cubicBezTo>
                    <a:pt x="552" y="5"/>
                    <a:pt x="536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8251948" y="3571324"/>
              <a:ext cx="36318" cy="35521"/>
            </a:xfrm>
            <a:custGeom>
              <a:avLst/>
              <a:gdLst/>
              <a:ahLst/>
              <a:cxnLst/>
              <a:rect l="l" t="t" r="r" b="b"/>
              <a:pathLst>
                <a:path w="456" h="446" extrusionOk="0">
                  <a:moveTo>
                    <a:pt x="1" y="1"/>
                  </a:moveTo>
                  <a:lnTo>
                    <a:pt x="455" y="44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8246771" y="3566545"/>
              <a:ext cx="46672" cy="45477"/>
            </a:xfrm>
            <a:custGeom>
              <a:avLst/>
              <a:gdLst/>
              <a:ahLst/>
              <a:cxnLst/>
              <a:rect l="l" t="t" r="r" b="b"/>
              <a:pathLst>
                <a:path w="586" h="571" extrusionOk="0">
                  <a:moveTo>
                    <a:pt x="64" y="0"/>
                  </a:moveTo>
                  <a:cubicBezTo>
                    <a:pt x="49" y="0"/>
                    <a:pt x="33" y="5"/>
                    <a:pt x="19" y="14"/>
                  </a:cubicBezTo>
                  <a:cubicBezTo>
                    <a:pt x="1" y="42"/>
                    <a:pt x="1" y="70"/>
                    <a:pt x="19" y="98"/>
                  </a:cubicBezTo>
                  <a:lnTo>
                    <a:pt x="474" y="552"/>
                  </a:lnTo>
                  <a:cubicBezTo>
                    <a:pt x="483" y="562"/>
                    <a:pt x="502" y="571"/>
                    <a:pt x="520" y="571"/>
                  </a:cubicBezTo>
                  <a:cubicBezTo>
                    <a:pt x="529" y="571"/>
                    <a:pt x="548" y="562"/>
                    <a:pt x="557" y="552"/>
                  </a:cubicBezTo>
                  <a:cubicBezTo>
                    <a:pt x="585" y="525"/>
                    <a:pt x="585" y="487"/>
                    <a:pt x="557" y="469"/>
                  </a:cubicBezTo>
                  <a:lnTo>
                    <a:pt x="103" y="14"/>
                  </a:lnTo>
                  <a:cubicBezTo>
                    <a:pt x="93" y="5"/>
                    <a:pt x="79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7"/>
            <p:cNvSpPr/>
            <p:nvPr/>
          </p:nvSpPr>
          <p:spPr>
            <a:xfrm>
              <a:off x="8344335" y="3663711"/>
              <a:ext cx="36238" cy="36238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7"/>
            <p:cNvSpPr/>
            <p:nvPr/>
          </p:nvSpPr>
          <p:spPr>
            <a:xfrm>
              <a:off x="8339158" y="3659092"/>
              <a:ext cx="46592" cy="45318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83" y="550"/>
                  </a:lnTo>
                  <a:cubicBezTo>
                    <a:pt x="492" y="568"/>
                    <a:pt x="510" y="568"/>
                    <a:pt x="520" y="568"/>
                  </a:cubicBezTo>
                  <a:cubicBezTo>
                    <a:pt x="538" y="568"/>
                    <a:pt x="548" y="568"/>
                    <a:pt x="566" y="550"/>
                  </a:cubicBezTo>
                  <a:cubicBezTo>
                    <a:pt x="585" y="531"/>
                    <a:pt x="585" y="494"/>
                    <a:pt x="566" y="476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7"/>
            <p:cNvSpPr/>
            <p:nvPr/>
          </p:nvSpPr>
          <p:spPr>
            <a:xfrm>
              <a:off x="8376830" y="3208544"/>
              <a:ext cx="53999" cy="54795"/>
            </a:xfrm>
            <a:custGeom>
              <a:avLst/>
              <a:gdLst/>
              <a:ahLst/>
              <a:cxnLst/>
              <a:rect l="l" t="t" r="r" b="b"/>
              <a:pathLst>
                <a:path w="678" h="688" extrusionOk="0">
                  <a:moveTo>
                    <a:pt x="334" y="121"/>
                  </a:moveTo>
                  <a:cubicBezTo>
                    <a:pt x="464" y="121"/>
                    <a:pt x="566" y="223"/>
                    <a:pt x="566" y="344"/>
                  </a:cubicBezTo>
                  <a:cubicBezTo>
                    <a:pt x="566" y="474"/>
                    <a:pt x="464" y="567"/>
                    <a:pt x="334" y="567"/>
                  </a:cubicBezTo>
                  <a:cubicBezTo>
                    <a:pt x="214" y="567"/>
                    <a:pt x="112" y="474"/>
                    <a:pt x="112" y="344"/>
                  </a:cubicBezTo>
                  <a:cubicBezTo>
                    <a:pt x="112" y="223"/>
                    <a:pt x="214" y="121"/>
                    <a:pt x="334" y="121"/>
                  </a:cubicBezTo>
                  <a:close/>
                  <a:moveTo>
                    <a:pt x="334" y="1"/>
                  </a:moveTo>
                  <a:cubicBezTo>
                    <a:pt x="149" y="1"/>
                    <a:pt x="0" y="159"/>
                    <a:pt x="0" y="344"/>
                  </a:cubicBezTo>
                  <a:cubicBezTo>
                    <a:pt x="0" y="530"/>
                    <a:pt x="149" y="687"/>
                    <a:pt x="334" y="687"/>
                  </a:cubicBezTo>
                  <a:cubicBezTo>
                    <a:pt x="529" y="687"/>
                    <a:pt x="678" y="530"/>
                    <a:pt x="678" y="344"/>
                  </a:cubicBezTo>
                  <a:cubicBezTo>
                    <a:pt x="678" y="159"/>
                    <a:pt x="529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7"/>
            <p:cNvSpPr/>
            <p:nvPr/>
          </p:nvSpPr>
          <p:spPr>
            <a:xfrm>
              <a:off x="7681743" y="3168650"/>
              <a:ext cx="135237" cy="164865"/>
            </a:xfrm>
            <a:custGeom>
              <a:avLst/>
              <a:gdLst/>
              <a:ahLst/>
              <a:cxnLst/>
              <a:rect l="l" t="t" r="r" b="b"/>
              <a:pathLst>
                <a:path w="1698" h="2070" extrusionOk="0">
                  <a:moveTo>
                    <a:pt x="1642" y="1"/>
                  </a:moveTo>
                  <a:cubicBezTo>
                    <a:pt x="659" y="168"/>
                    <a:pt x="0" y="1095"/>
                    <a:pt x="167" y="2069"/>
                  </a:cubicBezTo>
                  <a:lnTo>
                    <a:pt x="167" y="2069"/>
                  </a:lnTo>
                  <a:lnTo>
                    <a:pt x="510" y="2014"/>
                  </a:lnTo>
                  <a:cubicBezTo>
                    <a:pt x="501" y="1930"/>
                    <a:pt x="492" y="1847"/>
                    <a:pt x="492" y="1772"/>
                  </a:cubicBezTo>
                  <a:cubicBezTo>
                    <a:pt x="492" y="1049"/>
                    <a:pt x="1011" y="455"/>
                    <a:pt x="1698" y="335"/>
                  </a:cubicBezTo>
                  <a:lnTo>
                    <a:pt x="1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7"/>
            <p:cNvSpPr/>
            <p:nvPr/>
          </p:nvSpPr>
          <p:spPr>
            <a:xfrm>
              <a:off x="7684690" y="3164031"/>
              <a:ext cx="136750" cy="173865"/>
            </a:xfrm>
            <a:custGeom>
              <a:avLst/>
              <a:gdLst/>
              <a:ahLst/>
              <a:cxnLst/>
              <a:rect l="l" t="t" r="r" b="b"/>
              <a:pathLst>
                <a:path w="1717" h="2183" extrusionOk="0">
                  <a:moveTo>
                    <a:pt x="1559" y="114"/>
                  </a:moveTo>
                  <a:lnTo>
                    <a:pt x="1596" y="346"/>
                  </a:lnTo>
                  <a:cubicBezTo>
                    <a:pt x="900" y="495"/>
                    <a:pt x="399" y="1107"/>
                    <a:pt x="399" y="1830"/>
                  </a:cubicBezTo>
                  <a:cubicBezTo>
                    <a:pt x="399" y="1886"/>
                    <a:pt x="409" y="1951"/>
                    <a:pt x="418" y="2025"/>
                  </a:cubicBezTo>
                  <a:lnTo>
                    <a:pt x="177" y="2062"/>
                  </a:lnTo>
                  <a:cubicBezTo>
                    <a:pt x="112" y="1626"/>
                    <a:pt x="223" y="1181"/>
                    <a:pt x="483" y="819"/>
                  </a:cubicBezTo>
                  <a:cubicBezTo>
                    <a:pt x="742" y="448"/>
                    <a:pt x="1123" y="207"/>
                    <a:pt x="1559" y="114"/>
                  </a:cubicBezTo>
                  <a:close/>
                  <a:moveTo>
                    <a:pt x="1610" y="1"/>
                  </a:moveTo>
                  <a:cubicBezTo>
                    <a:pt x="1605" y="1"/>
                    <a:pt x="1601" y="1"/>
                    <a:pt x="1596" y="3"/>
                  </a:cubicBezTo>
                  <a:cubicBezTo>
                    <a:pt x="1104" y="86"/>
                    <a:pt x="678" y="355"/>
                    <a:pt x="390" y="754"/>
                  </a:cubicBezTo>
                  <a:cubicBezTo>
                    <a:pt x="112" y="1163"/>
                    <a:pt x="0" y="1645"/>
                    <a:pt x="75" y="2137"/>
                  </a:cubicBezTo>
                  <a:cubicBezTo>
                    <a:pt x="84" y="2164"/>
                    <a:pt x="102" y="2183"/>
                    <a:pt x="130" y="2183"/>
                  </a:cubicBezTo>
                  <a:cubicBezTo>
                    <a:pt x="130" y="2183"/>
                    <a:pt x="139" y="2183"/>
                    <a:pt x="139" y="2174"/>
                  </a:cubicBezTo>
                  <a:lnTo>
                    <a:pt x="483" y="2118"/>
                  </a:lnTo>
                  <a:cubicBezTo>
                    <a:pt x="511" y="2109"/>
                    <a:pt x="529" y="2090"/>
                    <a:pt x="529" y="2053"/>
                  </a:cubicBezTo>
                  <a:cubicBezTo>
                    <a:pt x="511" y="1970"/>
                    <a:pt x="511" y="1895"/>
                    <a:pt x="511" y="1821"/>
                  </a:cubicBezTo>
                  <a:cubicBezTo>
                    <a:pt x="511" y="1144"/>
                    <a:pt x="993" y="560"/>
                    <a:pt x="1670" y="439"/>
                  </a:cubicBezTo>
                  <a:cubicBezTo>
                    <a:pt x="1698" y="439"/>
                    <a:pt x="1717" y="411"/>
                    <a:pt x="1707" y="383"/>
                  </a:cubicBezTo>
                  <a:lnTo>
                    <a:pt x="1652" y="49"/>
                  </a:lnTo>
                  <a:cubicBezTo>
                    <a:pt x="1652" y="19"/>
                    <a:pt x="1632" y="1"/>
                    <a:pt x="1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7"/>
            <p:cNvSpPr/>
            <p:nvPr/>
          </p:nvSpPr>
          <p:spPr>
            <a:xfrm>
              <a:off x="7695044" y="3328974"/>
              <a:ext cx="164786" cy="123290"/>
            </a:xfrm>
            <a:custGeom>
              <a:avLst/>
              <a:gdLst/>
              <a:ahLst/>
              <a:cxnLst/>
              <a:rect l="l" t="t" r="r" b="b"/>
              <a:pathLst>
                <a:path w="2069" h="1548" extrusionOk="0">
                  <a:moveTo>
                    <a:pt x="343" y="1"/>
                  </a:moveTo>
                  <a:lnTo>
                    <a:pt x="0" y="56"/>
                  </a:lnTo>
                  <a:cubicBezTo>
                    <a:pt x="150" y="929"/>
                    <a:pt x="909" y="1548"/>
                    <a:pt x="1766" y="1548"/>
                  </a:cubicBezTo>
                  <a:cubicBezTo>
                    <a:pt x="1866" y="1548"/>
                    <a:pt x="1967" y="1539"/>
                    <a:pt x="2069" y="1522"/>
                  </a:cubicBezTo>
                  <a:lnTo>
                    <a:pt x="2013" y="1197"/>
                  </a:lnTo>
                  <a:cubicBezTo>
                    <a:pt x="1939" y="1207"/>
                    <a:pt x="1865" y="1216"/>
                    <a:pt x="1781" y="1216"/>
                  </a:cubicBezTo>
                  <a:cubicBezTo>
                    <a:pt x="1058" y="1216"/>
                    <a:pt x="464" y="687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7"/>
            <p:cNvSpPr/>
            <p:nvPr/>
          </p:nvSpPr>
          <p:spPr>
            <a:xfrm>
              <a:off x="7690583" y="3324594"/>
              <a:ext cx="173706" cy="132290"/>
            </a:xfrm>
            <a:custGeom>
              <a:avLst/>
              <a:gdLst/>
              <a:ahLst/>
              <a:cxnLst/>
              <a:rect l="l" t="t" r="r" b="b"/>
              <a:pathLst>
                <a:path w="2181" h="1661" extrusionOk="0">
                  <a:moveTo>
                    <a:pt x="362" y="111"/>
                  </a:moveTo>
                  <a:cubicBezTo>
                    <a:pt x="501" y="816"/>
                    <a:pt x="1114" y="1327"/>
                    <a:pt x="1837" y="1327"/>
                  </a:cubicBezTo>
                  <a:cubicBezTo>
                    <a:pt x="1902" y="1327"/>
                    <a:pt x="1958" y="1317"/>
                    <a:pt x="2032" y="1308"/>
                  </a:cubicBezTo>
                  <a:lnTo>
                    <a:pt x="2069" y="1540"/>
                  </a:lnTo>
                  <a:cubicBezTo>
                    <a:pt x="1991" y="1550"/>
                    <a:pt x="1912" y="1555"/>
                    <a:pt x="1835" y="1555"/>
                  </a:cubicBezTo>
                  <a:cubicBezTo>
                    <a:pt x="1472" y="1555"/>
                    <a:pt x="1122" y="1448"/>
                    <a:pt x="817" y="1234"/>
                  </a:cubicBezTo>
                  <a:cubicBezTo>
                    <a:pt x="455" y="974"/>
                    <a:pt x="205" y="594"/>
                    <a:pt x="121" y="158"/>
                  </a:cubicBezTo>
                  <a:lnTo>
                    <a:pt x="362" y="111"/>
                  </a:lnTo>
                  <a:close/>
                  <a:moveTo>
                    <a:pt x="390" y="0"/>
                  </a:moveTo>
                  <a:lnTo>
                    <a:pt x="47" y="56"/>
                  </a:lnTo>
                  <a:cubicBezTo>
                    <a:pt x="38" y="65"/>
                    <a:pt x="19" y="65"/>
                    <a:pt x="10" y="84"/>
                  </a:cubicBezTo>
                  <a:cubicBezTo>
                    <a:pt x="10" y="93"/>
                    <a:pt x="1" y="102"/>
                    <a:pt x="1" y="121"/>
                  </a:cubicBezTo>
                  <a:cubicBezTo>
                    <a:pt x="84" y="603"/>
                    <a:pt x="353" y="1030"/>
                    <a:pt x="761" y="1317"/>
                  </a:cubicBezTo>
                  <a:cubicBezTo>
                    <a:pt x="1077" y="1540"/>
                    <a:pt x="1438" y="1661"/>
                    <a:pt x="1828" y="1661"/>
                  </a:cubicBezTo>
                  <a:cubicBezTo>
                    <a:pt x="1930" y="1661"/>
                    <a:pt x="2032" y="1651"/>
                    <a:pt x="2134" y="1633"/>
                  </a:cubicBezTo>
                  <a:cubicBezTo>
                    <a:pt x="2162" y="1633"/>
                    <a:pt x="2181" y="1605"/>
                    <a:pt x="2181" y="1577"/>
                  </a:cubicBezTo>
                  <a:lnTo>
                    <a:pt x="2125" y="1243"/>
                  </a:lnTo>
                  <a:cubicBezTo>
                    <a:pt x="2116" y="1215"/>
                    <a:pt x="2088" y="1197"/>
                    <a:pt x="2060" y="1197"/>
                  </a:cubicBezTo>
                  <a:cubicBezTo>
                    <a:pt x="1986" y="1215"/>
                    <a:pt x="1912" y="1215"/>
                    <a:pt x="1837" y="1215"/>
                  </a:cubicBezTo>
                  <a:cubicBezTo>
                    <a:pt x="1151" y="1215"/>
                    <a:pt x="566" y="724"/>
                    <a:pt x="455" y="46"/>
                  </a:cubicBezTo>
                  <a:cubicBezTo>
                    <a:pt x="455" y="28"/>
                    <a:pt x="446" y="19"/>
                    <a:pt x="437" y="9"/>
                  </a:cubicBezTo>
                  <a:cubicBezTo>
                    <a:pt x="418" y="0"/>
                    <a:pt x="409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7"/>
            <p:cNvSpPr/>
            <p:nvPr/>
          </p:nvSpPr>
          <p:spPr>
            <a:xfrm>
              <a:off x="7812519" y="3166580"/>
              <a:ext cx="167016" cy="283695"/>
            </a:xfrm>
            <a:custGeom>
              <a:avLst/>
              <a:gdLst/>
              <a:ahLst/>
              <a:cxnLst/>
              <a:rect l="l" t="t" r="r" b="b"/>
              <a:pathLst>
                <a:path w="2097" h="3562" extrusionOk="0">
                  <a:moveTo>
                    <a:pt x="303" y="1"/>
                  </a:moveTo>
                  <a:cubicBezTo>
                    <a:pt x="203" y="1"/>
                    <a:pt x="102" y="9"/>
                    <a:pt x="0" y="27"/>
                  </a:cubicBezTo>
                  <a:lnTo>
                    <a:pt x="56" y="361"/>
                  </a:lnTo>
                  <a:cubicBezTo>
                    <a:pt x="139" y="342"/>
                    <a:pt x="223" y="333"/>
                    <a:pt x="306" y="333"/>
                  </a:cubicBezTo>
                  <a:cubicBezTo>
                    <a:pt x="1113" y="333"/>
                    <a:pt x="1772" y="991"/>
                    <a:pt x="1772" y="1798"/>
                  </a:cubicBezTo>
                  <a:cubicBezTo>
                    <a:pt x="1772" y="2522"/>
                    <a:pt x="1234" y="3125"/>
                    <a:pt x="538" y="3236"/>
                  </a:cubicBezTo>
                  <a:lnTo>
                    <a:pt x="594" y="3561"/>
                  </a:lnTo>
                  <a:cubicBezTo>
                    <a:pt x="1327" y="3440"/>
                    <a:pt x="1883" y="2884"/>
                    <a:pt x="2041" y="2207"/>
                  </a:cubicBezTo>
                  <a:cubicBezTo>
                    <a:pt x="2069" y="2095"/>
                    <a:pt x="2087" y="1975"/>
                    <a:pt x="2087" y="1854"/>
                  </a:cubicBezTo>
                  <a:cubicBezTo>
                    <a:pt x="2097" y="1743"/>
                    <a:pt x="2087" y="1613"/>
                    <a:pt x="2069" y="1492"/>
                  </a:cubicBezTo>
                  <a:cubicBezTo>
                    <a:pt x="1919" y="620"/>
                    <a:pt x="1160" y="1"/>
                    <a:pt x="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7"/>
            <p:cNvSpPr/>
            <p:nvPr/>
          </p:nvSpPr>
          <p:spPr>
            <a:xfrm>
              <a:off x="7807342" y="3162199"/>
              <a:ext cx="176653" cy="293173"/>
            </a:xfrm>
            <a:custGeom>
              <a:avLst/>
              <a:gdLst/>
              <a:ahLst/>
              <a:cxnLst/>
              <a:rect l="l" t="t" r="r" b="b"/>
              <a:pathLst>
                <a:path w="2218" h="3681" extrusionOk="0">
                  <a:moveTo>
                    <a:pt x="360" y="102"/>
                  </a:moveTo>
                  <a:cubicBezTo>
                    <a:pt x="1194" y="102"/>
                    <a:pt x="1934" y="709"/>
                    <a:pt x="2078" y="1557"/>
                  </a:cubicBezTo>
                  <a:cubicBezTo>
                    <a:pt x="2097" y="1677"/>
                    <a:pt x="2106" y="1789"/>
                    <a:pt x="2106" y="1909"/>
                  </a:cubicBezTo>
                  <a:cubicBezTo>
                    <a:pt x="2097" y="2020"/>
                    <a:pt x="2088" y="2141"/>
                    <a:pt x="2060" y="2252"/>
                  </a:cubicBezTo>
                  <a:cubicBezTo>
                    <a:pt x="1902" y="2920"/>
                    <a:pt x="1373" y="3421"/>
                    <a:pt x="705" y="3560"/>
                  </a:cubicBezTo>
                  <a:lnTo>
                    <a:pt x="668" y="3328"/>
                  </a:lnTo>
                  <a:cubicBezTo>
                    <a:pt x="1373" y="3189"/>
                    <a:pt x="1883" y="2577"/>
                    <a:pt x="1893" y="1853"/>
                  </a:cubicBezTo>
                  <a:cubicBezTo>
                    <a:pt x="1893" y="1019"/>
                    <a:pt x="1206" y="332"/>
                    <a:pt x="371" y="332"/>
                  </a:cubicBezTo>
                  <a:cubicBezTo>
                    <a:pt x="306" y="332"/>
                    <a:pt x="232" y="341"/>
                    <a:pt x="158" y="351"/>
                  </a:cubicBezTo>
                  <a:lnTo>
                    <a:pt x="121" y="119"/>
                  </a:lnTo>
                  <a:cubicBezTo>
                    <a:pt x="201" y="107"/>
                    <a:pt x="281" y="102"/>
                    <a:pt x="360" y="102"/>
                  </a:cubicBezTo>
                  <a:close/>
                  <a:moveTo>
                    <a:pt x="361" y="1"/>
                  </a:moveTo>
                  <a:cubicBezTo>
                    <a:pt x="260" y="1"/>
                    <a:pt x="158" y="9"/>
                    <a:pt x="56" y="26"/>
                  </a:cubicBezTo>
                  <a:lnTo>
                    <a:pt x="0" y="35"/>
                  </a:lnTo>
                  <a:lnTo>
                    <a:pt x="74" y="471"/>
                  </a:lnTo>
                  <a:lnTo>
                    <a:pt x="130" y="462"/>
                  </a:lnTo>
                  <a:cubicBezTo>
                    <a:pt x="214" y="453"/>
                    <a:pt x="297" y="443"/>
                    <a:pt x="371" y="443"/>
                  </a:cubicBezTo>
                  <a:cubicBezTo>
                    <a:pt x="1151" y="443"/>
                    <a:pt x="1781" y="1074"/>
                    <a:pt x="1781" y="1853"/>
                  </a:cubicBezTo>
                  <a:cubicBezTo>
                    <a:pt x="1781" y="2549"/>
                    <a:pt x="1280" y="3134"/>
                    <a:pt x="594" y="3236"/>
                  </a:cubicBezTo>
                  <a:lnTo>
                    <a:pt x="548" y="3245"/>
                  </a:lnTo>
                  <a:lnTo>
                    <a:pt x="622" y="3681"/>
                  </a:lnTo>
                  <a:lnTo>
                    <a:pt x="668" y="3672"/>
                  </a:lnTo>
                  <a:cubicBezTo>
                    <a:pt x="1401" y="3551"/>
                    <a:pt x="1985" y="3004"/>
                    <a:pt x="2162" y="2280"/>
                  </a:cubicBezTo>
                  <a:cubicBezTo>
                    <a:pt x="2190" y="2160"/>
                    <a:pt x="2208" y="2039"/>
                    <a:pt x="2208" y="1918"/>
                  </a:cubicBezTo>
                  <a:cubicBezTo>
                    <a:pt x="2217" y="1789"/>
                    <a:pt x="2208" y="1668"/>
                    <a:pt x="2180" y="1538"/>
                  </a:cubicBezTo>
                  <a:cubicBezTo>
                    <a:pt x="2030" y="638"/>
                    <a:pt x="1245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7"/>
            <p:cNvSpPr/>
            <p:nvPr/>
          </p:nvSpPr>
          <p:spPr>
            <a:xfrm>
              <a:off x="7540613" y="3210065"/>
              <a:ext cx="103538" cy="455888"/>
            </a:xfrm>
            <a:custGeom>
              <a:avLst/>
              <a:gdLst/>
              <a:ahLst/>
              <a:cxnLst/>
              <a:rect l="l" t="t" r="r" b="b"/>
              <a:pathLst>
                <a:path w="1300" h="5724" extrusionOk="0">
                  <a:moveTo>
                    <a:pt x="0" y="0"/>
                  </a:moveTo>
                  <a:lnTo>
                    <a:pt x="0" y="5724"/>
                  </a:lnTo>
                  <a:lnTo>
                    <a:pt x="1299" y="5724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7536153" y="3205605"/>
              <a:ext cx="112379" cy="464808"/>
            </a:xfrm>
            <a:custGeom>
              <a:avLst/>
              <a:gdLst/>
              <a:ahLst/>
              <a:cxnLst/>
              <a:rect l="l" t="t" r="r" b="b"/>
              <a:pathLst>
                <a:path w="1411" h="5836" extrusionOk="0">
                  <a:moveTo>
                    <a:pt x="1299" y="103"/>
                  </a:moveTo>
                  <a:lnTo>
                    <a:pt x="1299" y="5733"/>
                  </a:lnTo>
                  <a:lnTo>
                    <a:pt x="112" y="5733"/>
                  </a:lnTo>
                  <a:lnTo>
                    <a:pt x="112" y="103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780"/>
                  </a:lnTo>
                  <a:cubicBezTo>
                    <a:pt x="1" y="5817"/>
                    <a:pt x="29" y="5835"/>
                    <a:pt x="56" y="5835"/>
                  </a:cubicBezTo>
                  <a:lnTo>
                    <a:pt x="1355" y="5835"/>
                  </a:lnTo>
                  <a:cubicBezTo>
                    <a:pt x="1383" y="5835"/>
                    <a:pt x="1411" y="5817"/>
                    <a:pt x="1411" y="5780"/>
                  </a:cubicBezTo>
                  <a:lnTo>
                    <a:pt x="1411" y="56"/>
                  </a:lnTo>
                  <a:cubicBezTo>
                    <a:pt x="1411" y="28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7"/>
            <p:cNvSpPr/>
            <p:nvPr/>
          </p:nvSpPr>
          <p:spPr>
            <a:xfrm>
              <a:off x="7688353" y="3377000"/>
              <a:ext cx="102822" cy="288952"/>
            </a:xfrm>
            <a:custGeom>
              <a:avLst/>
              <a:gdLst/>
              <a:ahLst/>
              <a:cxnLst/>
              <a:rect l="l" t="t" r="r" b="b"/>
              <a:pathLst>
                <a:path w="1291" h="3628" extrusionOk="0">
                  <a:moveTo>
                    <a:pt x="1" y="1"/>
                  </a:moveTo>
                  <a:lnTo>
                    <a:pt x="1" y="3628"/>
                  </a:lnTo>
                  <a:lnTo>
                    <a:pt x="1290" y="362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7"/>
            <p:cNvSpPr/>
            <p:nvPr/>
          </p:nvSpPr>
          <p:spPr>
            <a:xfrm>
              <a:off x="7683973" y="3372540"/>
              <a:ext cx="111583" cy="297872"/>
            </a:xfrm>
            <a:custGeom>
              <a:avLst/>
              <a:gdLst/>
              <a:ahLst/>
              <a:cxnLst/>
              <a:rect l="l" t="t" r="r" b="b"/>
              <a:pathLst>
                <a:path w="1401" h="3740" extrusionOk="0">
                  <a:moveTo>
                    <a:pt x="1299" y="103"/>
                  </a:moveTo>
                  <a:lnTo>
                    <a:pt x="1299" y="3637"/>
                  </a:lnTo>
                  <a:lnTo>
                    <a:pt x="111" y="3637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lnTo>
                    <a:pt x="0" y="3684"/>
                  </a:lnTo>
                  <a:cubicBezTo>
                    <a:pt x="0" y="3721"/>
                    <a:pt x="28" y="3739"/>
                    <a:pt x="56" y="3739"/>
                  </a:cubicBezTo>
                  <a:lnTo>
                    <a:pt x="1345" y="3739"/>
                  </a:lnTo>
                  <a:cubicBezTo>
                    <a:pt x="1373" y="3739"/>
                    <a:pt x="1401" y="3721"/>
                    <a:pt x="1401" y="3684"/>
                  </a:cubicBezTo>
                  <a:lnTo>
                    <a:pt x="1401" y="57"/>
                  </a:lnTo>
                  <a:cubicBezTo>
                    <a:pt x="1401" y="29"/>
                    <a:pt x="137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7"/>
            <p:cNvSpPr/>
            <p:nvPr/>
          </p:nvSpPr>
          <p:spPr>
            <a:xfrm>
              <a:off x="7833943" y="3502599"/>
              <a:ext cx="103459" cy="163352"/>
            </a:xfrm>
            <a:custGeom>
              <a:avLst/>
              <a:gdLst/>
              <a:ahLst/>
              <a:cxnLst/>
              <a:rect l="l" t="t" r="r" b="b"/>
              <a:pathLst>
                <a:path w="1299" h="2051" extrusionOk="0">
                  <a:moveTo>
                    <a:pt x="0" y="1"/>
                  </a:moveTo>
                  <a:lnTo>
                    <a:pt x="0" y="2051"/>
                  </a:lnTo>
                  <a:lnTo>
                    <a:pt x="1299" y="205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7"/>
            <p:cNvSpPr/>
            <p:nvPr/>
          </p:nvSpPr>
          <p:spPr>
            <a:xfrm>
              <a:off x="7829483" y="3498935"/>
              <a:ext cx="111662" cy="171476"/>
            </a:xfrm>
            <a:custGeom>
              <a:avLst/>
              <a:gdLst/>
              <a:ahLst/>
              <a:cxnLst/>
              <a:rect l="l" t="t" r="r" b="b"/>
              <a:pathLst>
                <a:path w="1402" h="2153" extrusionOk="0">
                  <a:moveTo>
                    <a:pt x="1299" y="102"/>
                  </a:moveTo>
                  <a:lnTo>
                    <a:pt x="1299" y="2050"/>
                  </a:lnTo>
                  <a:lnTo>
                    <a:pt x="112" y="2050"/>
                  </a:lnTo>
                  <a:lnTo>
                    <a:pt x="112" y="102"/>
                  </a:lnTo>
                  <a:close/>
                  <a:moveTo>
                    <a:pt x="56" y="0"/>
                  </a:moveTo>
                  <a:cubicBezTo>
                    <a:pt x="28" y="0"/>
                    <a:pt x="1" y="19"/>
                    <a:pt x="1" y="47"/>
                  </a:cubicBezTo>
                  <a:lnTo>
                    <a:pt x="1" y="2097"/>
                  </a:lnTo>
                  <a:cubicBezTo>
                    <a:pt x="1" y="2134"/>
                    <a:pt x="28" y="2152"/>
                    <a:pt x="56" y="2152"/>
                  </a:cubicBezTo>
                  <a:lnTo>
                    <a:pt x="1355" y="2152"/>
                  </a:lnTo>
                  <a:cubicBezTo>
                    <a:pt x="1383" y="2152"/>
                    <a:pt x="1401" y="2134"/>
                    <a:pt x="1401" y="2097"/>
                  </a:cubicBezTo>
                  <a:lnTo>
                    <a:pt x="1401" y="47"/>
                  </a:lnTo>
                  <a:cubicBezTo>
                    <a:pt x="1401" y="19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7"/>
            <p:cNvSpPr/>
            <p:nvPr/>
          </p:nvSpPr>
          <p:spPr>
            <a:xfrm>
              <a:off x="7531773" y="3210065"/>
              <a:ext cx="102742" cy="445534"/>
            </a:xfrm>
            <a:custGeom>
              <a:avLst/>
              <a:gdLst/>
              <a:ahLst/>
              <a:cxnLst/>
              <a:rect l="l" t="t" r="r" b="b"/>
              <a:pathLst>
                <a:path w="1290" h="5594" extrusionOk="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7"/>
            <p:cNvSpPr/>
            <p:nvPr/>
          </p:nvSpPr>
          <p:spPr>
            <a:xfrm>
              <a:off x="7527313" y="3205605"/>
              <a:ext cx="111662" cy="454454"/>
            </a:xfrm>
            <a:custGeom>
              <a:avLst/>
              <a:gdLst/>
              <a:ahLst/>
              <a:cxnLst/>
              <a:rect l="l" t="t" r="r" b="b"/>
              <a:pathLst>
                <a:path w="1402" h="5706" extrusionOk="0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0" y="0"/>
                  </a:moveTo>
                  <a:lnTo>
                    <a:pt x="0" y="5706"/>
                  </a:lnTo>
                  <a:lnTo>
                    <a:pt x="1401" y="5706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7"/>
            <p:cNvSpPr/>
            <p:nvPr/>
          </p:nvSpPr>
          <p:spPr>
            <a:xfrm>
              <a:off x="7678796" y="3377000"/>
              <a:ext cx="102742" cy="278598"/>
            </a:xfrm>
            <a:custGeom>
              <a:avLst/>
              <a:gdLst/>
              <a:ahLst/>
              <a:cxnLst/>
              <a:rect l="l" t="t" r="r" b="b"/>
              <a:pathLst>
                <a:path w="1290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7"/>
            <p:cNvSpPr/>
            <p:nvPr/>
          </p:nvSpPr>
          <p:spPr>
            <a:xfrm>
              <a:off x="7674336" y="3372540"/>
              <a:ext cx="111662" cy="287518"/>
            </a:xfrm>
            <a:custGeom>
              <a:avLst/>
              <a:gdLst/>
              <a:ahLst/>
              <a:cxnLst/>
              <a:rect l="l" t="t" r="r" b="b"/>
              <a:pathLst>
                <a:path w="1402" h="3610" extrusionOk="0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7"/>
            <p:cNvSpPr/>
            <p:nvPr/>
          </p:nvSpPr>
          <p:spPr>
            <a:xfrm>
              <a:off x="7824306" y="3502599"/>
              <a:ext cx="103538" cy="152998"/>
            </a:xfrm>
            <a:custGeom>
              <a:avLst/>
              <a:gdLst/>
              <a:ahLst/>
              <a:cxnLst/>
              <a:rect l="l" t="t" r="r" b="b"/>
              <a:pathLst>
                <a:path w="1300" h="1921" extrusionOk="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7"/>
            <p:cNvSpPr/>
            <p:nvPr/>
          </p:nvSpPr>
          <p:spPr>
            <a:xfrm>
              <a:off x="7820643" y="3498935"/>
              <a:ext cx="111662" cy="161122"/>
            </a:xfrm>
            <a:custGeom>
              <a:avLst/>
              <a:gdLst/>
              <a:ahLst/>
              <a:cxnLst/>
              <a:rect l="l" t="t" r="r" b="b"/>
              <a:pathLst>
                <a:path w="1402" h="2023" extrusionOk="0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7"/>
            <p:cNvSpPr/>
            <p:nvPr/>
          </p:nvSpPr>
          <p:spPr>
            <a:xfrm>
              <a:off x="7531773" y="3210065"/>
              <a:ext cx="102742" cy="445534"/>
            </a:xfrm>
            <a:custGeom>
              <a:avLst/>
              <a:gdLst/>
              <a:ahLst/>
              <a:cxnLst/>
              <a:rect l="l" t="t" r="r" b="b"/>
              <a:pathLst>
                <a:path w="1290" h="5594" extrusionOk="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7"/>
            <p:cNvSpPr/>
            <p:nvPr/>
          </p:nvSpPr>
          <p:spPr>
            <a:xfrm>
              <a:off x="7527313" y="3205605"/>
              <a:ext cx="111662" cy="454454"/>
            </a:xfrm>
            <a:custGeom>
              <a:avLst/>
              <a:gdLst/>
              <a:ahLst/>
              <a:cxnLst/>
              <a:rect l="l" t="t" r="r" b="b"/>
              <a:pathLst>
                <a:path w="1402" h="5706" extrusionOk="0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5650"/>
                  </a:lnTo>
                  <a:cubicBezTo>
                    <a:pt x="0" y="5687"/>
                    <a:pt x="19" y="5706"/>
                    <a:pt x="56" y="5706"/>
                  </a:cubicBezTo>
                  <a:lnTo>
                    <a:pt x="1346" y="5706"/>
                  </a:lnTo>
                  <a:cubicBezTo>
                    <a:pt x="1373" y="5706"/>
                    <a:pt x="1401" y="5687"/>
                    <a:pt x="1401" y="5650"/>
                  </a:cubicBezTo>
                  <a:lnTo>
                    <a:pt x="1401" y="56"/>
                  </a:lnTo>
                  <a:cubicBezTo>
                    <a:pt x="1401" y="28"/>
                    <a:pt x="1373" y="0"/>
                    <a:pt x="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7"/>
            <p:cNvSpPr/>
            <p:nvPr/>
          </p:nvSpPr>
          <p:spPr>
            <a:xfrm>
              <a:off x="7369219" y="3129465"/>
              <a:ext cx="103459" cy="536489"/>
            </a:xfrm>
            <a:custGeom>
              <a:avLst/>
              <a:gdLst/>
              <a:ahLst/>
              <a:cxnLst/>
              <a:rect l="l" t="t" r="r" b="b"/>
              <a:pathLst>
                <a:path w="1299" h="6736" extrusionOk="0">
                  <a:moveTo>
                    <a:pt x="0" y="1"/>
                  </a:moveTo>
                  <a:lnTo>
                    <a:pt x="0" y="6736"/>
                  </a:lnTo>
                  <a:lnTo>
                    <a:pt x="1299" y="6736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7"/>
            <p:cNvSpPr/>
            <p:nvPr/>
          </p:nvSpPr>
          <p:spPr>
            <a:xfrm>
              <a:off x="7365475" y="3125802"/>
              <a:ext cx="110229" cy="543896"/>
            </a:xfrm>
            <a:custGeom>
              <a:avLst/>
              <a:gdLst/>
              <a:ahLst/>
              <a:cxnLst/>
              <a:rect l="l" t="t" r="r" b="b"/>
              <a:pathLst>
                <a:path w="1384" h="6829" extrusionOk="0">
                  <a:moveTo>
                    <a:pt x="1300" y="84"/>
                  </a:moveTo>
                  <a:lnTo>
                    <a:pt x="1300" y="6745"/>
                  </a:lnTo>
                  <a:lnTo>
                    <a:pt x="84" y="6745"/>
                  </a:lnTo>
                  <a:lnTo>
                    <a:pt x="84" y="84"/>
                  </a:lnTo>
                  <a:close/>
                  <a:moveTo>
                    <a:pt x="38" y="1"/>
                  </a:moveTo>
                  <a:cubicBezTo>
                    <a:pt x="19" y="1"/>
                    <a:pt x="1" y="19"/>
                    <a:pt x="1" y="47"/>
                  </a:cubicBezTo>
                  <a:lnTo>
                    <a:pt x="1" y="6782"/>
                  </a:lnTo>
                  <a:cubicBezTo>
                    <a:pt x="1" y="6810"/>
                    <a:pt x="19" y="6828"/>
                    <a:pt x="38" y="6828"/>
                  </a:cubicBezTo>
                  <a:lnTo>
                    <a:pt x="1346" y="6828"/>
                  </a:lnTo>
                  <a:cubicBezTo>
                    <a:pt x="1364" y="6828"/>
                    <a:pt x="1383" y="6810"/>
                    <a:pt x="1383" y="6782"/>
                  </a:cubicBezTo>
                  <a:lnTo>
                    <a:pt x="1383" y="47"/>
                  </a:lnTo>
                  <a:cubicBezTo>
                    <a:pt x="1383" y="19"/>
                    <a:pt x="136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7"/>
            <p:cNvSpPr/>
            <p:nvPr/>
          </p:nvSpPr>
          <p:spPr>
            <a:xfrm>
              <a:off x="7359582" y="3130979"/>
              <a:ext cx="103538" cy="524622"/>
            </a:xfrm>
            <a:custGeom>
              <a:avLst/>
              <a:gdLst/>
              <a:ahLst/>
              <a:cxnLst/>
              <a:rect l="l" t="t" r="r" b="b"/>
              <a:pathLst>
                <a:path w="1300" h="6587" extrusionOk="0">
                  <a:moveTo>
                    <a:pt x="1" y="1"/>
                  </a:moveTo>
                  <a:lnTo>
                    <a:pt x="1" y="6587"/>
                  </a:lnTo>
                  <a:lnTo>
                    <a:pt x="1299" y="6587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7"/>
            <p:cNvSpPr/>
            <p:nvPr/>
          </p:nvSpPr>
          <p:spPr>
            <a:xfrm>
              <a:off x="7355122" y="3126519"/>
              <a:ext cx="111662" cy="533542"/>
            </a:xfrm>
            <a:custGeom>
              <a:avLst/>
              <a:gdLst/>
              <a:ahLst/>
              <a:cxnLst/>
              <a:rect l="l" t="t" r="r" b="b"/>
              <a:pathLst>
                <a:path w="1402" h="6699" extrusionOk="0">
                  <a:moveTo>
                    <a:pt x="1300" y="103"/>
                  </a:moveTo>
                  <a:lnTo>
                    <a:pt x="1300" y="6597"/>
                  </a:lnTo>
                  <a:lnTo>
                    <a:pt x="112" y="6597"/>
                  </a:lnTo>
                  <a:lnTo>
                    <a:pt x="112" y="103"/>
                  </a:lnTo>
                  <a:close/>
                  <a:moveTo>
                    <a:pt x="1" y="1"/>
                  </a:moveTo>
                  <a:lnTo>
                    <a:pt x="1" y="6699"/>
                  </a:lnTo>
                  <a:lnTo>
                    <a:pt x="1402" y="669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7"/>
            <p:cNvSpPr/>
            <p:nvPr/>
          </p:nvSpPr>
          <p:spPr>
            <a:xfrm>
              <a:off x="7678796" y="3377000"/>
              <a:ext cx="102742" cy="278598"/>
            </a:xfrm>
            <a:custGeom>
              <a:avLst/>
              <a:gdLst/>
              <a:ahLst/>
              <a:cxnLst/>
              <a:rect l="l" t="t" r="r" b="b"/>
              <a:pathLst>
                <a:path w="1290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7"/>
            <p:cNvSpPr/>
            <p:nvPr/>
          </p:nvSpPr>
          <p:spPr>
            <a:xfrm>
              <a:off x="7674336" y="3372540"/>
              <a:ext cx="111662" cy="287518"/>
            </a:xfrm>
            <a:custGeom>
              <a:avLst/>
              <a:gdLst/>
              <a:ahLst/>
              <a:cxnLst/>
              <a:rect l="l" t="t" r="r" b="b"/>
              <a:pathLst>
                <a:path w="1402" h="3610" extrusionOk="0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7"/>
            <p:cNvSpPr/>
            <p:nvPr/>
          </p:nvSpPr>
          <p:spPr>
            <a:xfrm>
              <a:off x="7824306" y="3502599"/>
              <a:ext cx="103538" cy="152998"/>
            </a:xfrm>
            <a:custGeom>
              <a:avLst/>
              <a:gdLst/>
              <a:ahLst/>
              <a:cxnLst/>
              <a:rect l="l" t="t" r="r" b="b"/>
              <a:pathLst>
                <a:path w="1300" h="1921" extrusionOk="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7"/>
            <p:cNvSpPr/>
            <p:nvPr/>
          </p:nvSpPr>
          <p:spPr>
            <a:xfrm>
              <a:off x="7820643" y="3498935"/>
              <a:ext cx="111662" cy="161122"/>
            </a:xfrm>
            <a:custGeom>
              <a:avLst/>
              <a:gdLst/>
              <a:ahLst/>
              <a:cxnLst/>
              <a:rect l="l" t="t" r="r" b="b"/>
              <a:pathLst>
                <a:path w="1402" h="2023" extrusionOk="0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7"/>
            <p:cNvSpPr/>
            <p:nvPr/>
          </p:nvSpPr>
          <p:spPr>
            <a:xfrm>
              <a:off x="7980967" y="3600163"/>
              <a:ext cx="103538" cy="66583"/>
            </a:xfrm>
            <a:custGeom>
              <a:avLst/>
              <a:gdLst/>
              <a:ahLst/>
              <a:cxnLst/>
              <a:rect l="l" t="t" r="r" b="b"/>
              <a:pathLst>
                <a:path w="1300" h="836" extrusionOk="0">
                  <a:moveTo>
                    <a:pt x="0" y="0"/>
                  </a:moveTo>
                  <a:lnTo>
                    <a:pt x="0" y="835"/>
                  </a:lnTo>
                  <a:lnTo>
                    <a:pt x="1299" y="835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7"/>
            <p:cNvSpPr/>
            <p:nvPr/>
          </p:nvSpPr>
          <p:spPr>
            <a:xfrm>
              <a:off x="7976507" y="3595703"/>
              <a:ext cx="111662" cy="75424"/>
            </a:xfrm>
            <a:custGeom>
              <a:avLst/>
              <a:gdLst/>
              <a:ahLst/>
              <a:cxnLst/>
              <a:rect l="l" t="t" r="r" b="b"/>
              <a:pathLst>
                <a:path w="1402" h="947" extrusionOk="0">
                  <a:moveTo>
                    <a:pt x="1299" y="103"/>
                  </a:moveTo>
                  <a:lnTo>
                    <a:pt x="1299" y="845"/>
                  </a:lnTo>
                  <a:lnTo>
                    <a:pt x="112" y="845"/>
                  </a:lnTo>
                  <a:lnTo>
                    <a:pt x="112" y="103"/>
                  </a:lnTo>
                  <a:close/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lnTo>
                    <a:pt x="1" y="891"/>
                  </a:lnTo>
                  <a:cubicBezTo>
                    <a:pt x="1" y="919"/>
                    <a:pt x="28" y="947"/>
                    <a:pt x="56" y="947"/>
                  </a:cubicBezTo>
                  <a:lnTo>
                    <a:pt x="1346" y="947"/>
                  </a:lnTo>
                  <a:cubicBezTo>
                    <a:pt x="1374" y="947"/>
                    <a:pt x="1401" y="919"/>
                    <a:pt x="1401" y="891"/>
                  </a:cubicBezTo>
                  <a:lnTo>
                    <a:pt x="1401" y="56"/>
                  </a:lnTo>
                  <a:cubicBezTo>
                    <a:pt x="1401" y="28"/>
                    <a:pt x="137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7"/>
            <p:cNvSpPr/>
            <p:nvPr/>
          </p:nvSpPr>
          <p:spPr>
            <a:xfrm>
              <a:off x="7971330" y="3600163"/>
              <a:ext cx="103538" cy="62123"/>
            </a:xfrm>
            <a:custGeom>
              <a:avLst/>
              <a:gdLst/>
              <a:ahLst/>
              <a:cxnLst/>
              <a:rect l="l" t="t" r="r" b="b"/>
              <a:pathLst>
                <a:path w="1300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7"/>
            <p:cNvSpPr/>
            <p:nvPr/>
          </p:nvSpPr>
          <p:spPr>
            <a:xfrm>
              <a:off x="7966949" y="3595703"/>
              <a:ext cx="111583" cy="71043"/>
            </a:xfrm>
            <a:custGeom>
              <a:avLst/>
              <a:gdLst/>
              <a:ahLst/>
              <a:cxnLst/>
              <a:rect l="l" t="t" r="r" b="b"/>
              <a:pathLst>
                <a:path w="1401" h="892" extrusionOk="0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0" y="1"/>
                  </a:moveTo>
                  <a:lnTo>
                    <a:pt x="0" y="891"/>
                  </a:lnTo>
                  <a:lnTo>
                    <a:pt x="1401" y="891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7"/>
            <p:cNvSpPr/>
            <p:nvPr/>
          </p:nvSpPr>
          <p:spPr>
            <a:xfrm>
              <a:off x="7971330" y="3600163"/>
              <a:ext cx="103538" cy="62123"/>
            </a:xfrm>
            <a:custGeom>
              <a:avLst/>
              <a:gdLst/>
              <a:ahLst/>
              <a:cxnLst/>
              <a:rect l="l" t="t" r="r" b="b"/>
              <a:pathLst>
                <a:path w="1300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7"/>
            <p:cNvSpPr/>
            <p:nvPr/>
          </p:nvSpPr>
          <p:spPr>
            <a:xfrm>
              <a:off x="7966949" y="3595703"/>
              <a:ext cx="111583" cy="71043"/>
            </a:xfrm>
            <a:custGeom>
              <a:avLst/>
              <a:gdLst/>
              <a:ahLst/>
              <a:cxnLst/>
              <a:rect l="l" t="t" r="r" b="b"/>
              <a:pathLst>
                <a:path w="1401" h="892" extrusionOk="0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835"/>
                  </a:lnTo>
                  <a:cubicBezTo>
                    <a:pt x="0" y="863"/>
                    <a:pt x="28" y="891"/>
                    <a:pt x="56" y="891"/>
                  </a:cubicBezTo>
                  <a:lnTo>
                    <a:pt x="1354" y="891"/>
                  </a:lnTo>
                  <a:cubicBezTo>
                    <a:pt x="1382" y="891"/>
                    <a:pt x="1401" y="863"/>
                    <a:pt x="1401" y="835"/>
                  </a:cubicBezTo>
                  <a:lnTo>
                    <a:pt x="1401" y="56"/>
                  </a:lnTo>
                  <a:cubicBezTo>
                    <a:pt x="1401" y="28"/>
                    <a:pt x="1382" y="1"/>
                    <a:pt x="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7"/>
            <p:cNvSpPr/>
            <p:nvPr/>
          </p:nvSpPr>
          <p:spPr>
            <a:xfrm>
              <a:off x="7003284" y="3902326"/>
              <a:ext cx="295640" cy="127192"/>
            </a:xfrm>
            <a:custGeom>
              <a:avLst/>
              <a:gdLst/>
              <a:ahLst/>
              <a:cxnLst/>
              <a:rect l="l" t="t" r="r" b="b"/>
              <a:pathLst>
                <a:path w="3712" h="1597" extrusionOk="0">
                  <a:moveTo>
                    <a:pt x="3712" y="1596"/>
                  </a:moveTo>
                  <a:lnTo>
                    <a:pt x="1" y="1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7"/>
            <p:cNvSpPr/>
            <p:nvPr/>
          </p:nvSpPr>
          <p:spPr>
            <a:xfrm>
              <a:off x="6998107" y="3897627"/>
              <a:ext cx="305994" cy="136271"/>
            </a:xfrm>
            <a:custGeom>
              <a:avLst/>
              <a:gdLst/>
              <a:ahLst/>
              <a:cxnLst/>
              <a:rect l="l" t="t" r="r" b="b"/>
              <a:pathLst>
                <a:path w="3842" h="1711" extrusionOk="0">
                  <a:moveTo>
                    <a:pt x="62" y="0"/>
                  </a:moveTo>
                  <a:cubicBezTo>
                    <a:pt x="40" y="0"/>
                    <a:pt x="17" y="11"/>
                    <a:pt x="10" y="32"/>
                  </a:cubicBezTo>
                  <a:cubicBezTo>
                    <a:pt x="1" y="60"/>
                    <a:pt x="10" y="97"/>
                    <a:pt x="38" y="106"/>
                  </a:cubicBezTo>
                  <a:lnTo>
                    <a:pt x="3749" y="1702"/>
                  </a:lnTo>
                  <a:cubicBezTo>
                    <a:pt x="3758" y="1711"/>
                    <a:pt x="3767" y="1711"/>
                    <a:pt x="3777" y="1711"/>
                  </a:cubicBezTo>
                  <a:cubicBezTo>
                    <a:pt x="3795" y="1711"/>
                    <a:pt x="3814" y="1702"/>
                    <a:pt x="3823" y="1674"/>
                  </a:cubicBezTo>
                  <a:cubicBezTo>
                    <a:pt x="3842" y="1646"/>
                    <a:pt x="3823" y="1609"/>
                    <a:pt x="3795" y="1600"/>
                  </a:cubicBezTo>
                  <a:lnTo>
                    <a:pt x="84" y="4"/>
                  </a:lnTo>
                  <a:cubicBezTo>
                    <a:pt x="78" y="2"/>
                    <a:pt x="7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7"/>
            <p:cNvSpPr/>
            <p:nvPr/>
          </p:nvSpPr>
          <p:spPr>
            <a:xfrm>
              <a:off x="6969355" y="3873495"/>
              <a:ext cx="48105" cy="48105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445" y="1"/>
                  </a:moveTo>
                  <a:lnTo>
                    <a:pt x="0" y="168"/>
                  </a:lnTo>
                  <a:lnTo>
                    <a:pt x="158" y="604"/>
                  </a:lnTo>
                  <a:lnTo>
                    <a:pt x="603" y="446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7"/>
            <p:cNvSpPr/>
            <p:nvPr/>
          </p:nvSpPr>
          <p:spPr>
            <a:xfrm>
              <a:off x="6964178" y="3868477"/>
              <a:ext cx="58459" cy="57583"/>
            </a:xfrm>
            <a:custGeom>
              <a:avLst/>
              <a:gdLst/>
              <a:ahLst/>
              <a:cxnLst/>
              <a:rect l="l" t="t" r="r" b="b"/>
              <a:pathLst>
                <a:path w="734" h="723" extrusionOk="0">
                  <a:moveTo>
                    <a:pt x="473" y="129"/>
                  </a:moveTo>
                  <a:lnTo>
                    <a:pt x="594" y="472"/>
                  </a:lnTo>
                  <a:lnTo>
                    <a:pt x="260" y="593"/>
                  </a:lnTo>
                  <a:lnTo>
                    <a:pt x="139" y="259"/>
                  </a:lnTo>
                  <a:lnTo>
                    <a:pt x="473" y="129"/>
                  </a:lnTo>
                  <a:close/>
                  <a:moveTo>
                    <a:pt x="517" y="1"/>
                  </a:moveTo>
                  <a:cubicBezTo>
                    <a:pt x="508" y="1"/>
                    <a:pt x="500" y="3"/>
                    <a:pt x="492" y="8"/>
                  </a:cubicBezTo>
                  <a:lnTo>
                    <a:pt x="47" y="166"/>
                  </a:lnTo>
                  <a:cubicBezTo>
                    <a:pt x="28" y="175"/>
                    <a:pt x="19" y="184"/>
                    <a:pt x="10" y="194"/>
                  </a:cubicBezTo>
                  <a:cubicBezTo>
                    <a:pt x="10" y="212"/>
                    <a:pt x="0" y="222"/>
                    <a:pt x="10" y="240"/>
                  </a:cubicBezTo>
                  <a:lnTo>
                    <a:pt x="167" y="685"/>
                  </a:lnTo>
                  <a:cubicBezTo>
                    <a:pt x="177" y="704"/>
                    <a:pt x="204" y="722"/>
                    <a:pt x="223" y="722"/>
                  </a:cubicBezTo>
                  <a:lnTo>
                    <a:pt x="241" y="722"/>
                  </a:lnTo>
                  <a:lnTo>
                    <a:pt x="687" y="555"/>
                  </a:lnTo>
                  <a:cubicBezTo>
                    <a:pt x="724" y="546"/>
                    <a:pt x="733" y="509"/>
                    <a:pt x="724" y="481"/>
                  </a:cubicBezTo>
                  <a:lnTo>
                    <a:pt x="566" y="36"/>
                  </a:lnTo>
                  <a:cubicBezTo>
                    <a:pt x="559" y="16"/>
                    <a:pt x="538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7"/>
            <p:cNvSpPr/>
            <p:nvPr/>
          </p:nvSpPr>
          <p:spPr>
            <a:xfrm>
              <a:off x="7282596" y="3887114"/>
              <a:ext cx="591120" cy="551935"/>
            </a:xfrm>
            <a:custGeom>
              <a:avLst/>
              <a:gdLst/>
              <a:ahLst/>
              <a:cxnLst/>
              <a:rect l="l" t="t" r="r" b="b"/>
              <a:pathLst>
                <a:path w="7422" h="6930" extrusionOk="0">
                  <a:moveTo>
                    <a:pt x="3722" y="1"/>
                  </a:moveTo>
                  <a:cubicBezTo>
                    <a:pt x="3544" y="1"/>
                    <a:pt x="3364" y="15"/>
                    <a:pt x="3182" y="43"/>
                  </a:cubicBezTo>
                  <a:cubicBezTo>
                    <a:pt x="1299" y="331"/>
                    <a:pt x="1" y="2093"/>
                    <a:pt x="288" y="3986"/>
                  </a:cubicBezTo>
                  <a:cubicBezTo>
                    <a:pt x="549" y="5702"/>
                    <a:pt x="2030" y="6929"/>
                    <a:pt x="3714" y="6929"/>
                  </a:cubicBezTo>
                  <a:cubicBezTo>
                    <a:pt x="3888" y="6929"/>
                    <a:pt x="4063" y="6916"/>
                    <a:pt x="4240" y="6889"/>
                  </a:cubicBezTo>
                  <a:cubicBezTo>
                    <a:pt x="6123" y="6593"/>
                    <a:pt x="7422" y="4830"/>
                    <a:pt x="7134" y="2938"/>
                  </a:cubicBezTo>
                  <a:cubicBezTo>
                    <a:pt x="6874" y="1227"/>
                    <a:pt x="5401" y="1"/>
                    <a:pt x="3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7"/>
            <p:cNvSpPr/>
            <p:nvPr/>
          </p:nvSpPr>
          <p:spPr>
            <a:xfrm>
              <a:off x="7277420" y="3882176"/>
              <a:ext cx="589687" cy="561094"/>
            </a:xfrm>
            <a:custGeom>
              <a:avLst/>
              <a:gdLst/>
              <a:ahLst/>
              <a:cxnLst/>
              <a:rect l="l" t="t" r="r" b="b"/>
              <a:pathLst>
                <a:path w="7404" h="7045" extrusionOk="0">
                  <a:moveTo>
                    <a:pt x="3776" y="114"/>
                  </a:moveTo>
                  <a:cubicBezTo>
                    <a:pt x="5427" y="114"/>
                    <a:pt x="6884" y="1330"/>
                    <a:pt x="7144" y="3009"/>
                  </a:cubicBezTo>
                  <a:cubicBezTo>
                    <a:pt x="7283" y="3909"/>
                    <a:pt x="7060" y="4808"/>
                    <a:pt x="6522" y="5541"/>
                  </a:cubicBezTo>
                  <a:cubicBezTo>
                    <a:pt x="5984" y="6274"/>
                    <a:pt x="5196" y="6757"/>
                    <a:pt x="4296" y="6886"/>
                  </a:cubicBezTo>
                  <a:cubicBezTo>
                    <a:pt x="4119" y="6914"/>
                    <a:pt x="3952" y="6933"/>
                    <a:pt x="3776" y="6933"/>
                  </a:cubicBezTo>
                  <a:cubicBezTo>
                    <a:pt x="2125" y="6933"/>
                    <a:pt x="669" y="5718"/>
                    <a:pt x="409" y="4038"/>
                  </a:cubicBezTo>
                  <a:cubicBezTo>
                    <a:pt x="130" y="2183"/>
                    <a:pt x="1401" y="439"/>
                    <a:pt x="3266" y="161"/>
                  </a:cubicBezTo>
                  <a:cubicBezTo>
                    <a:pt x="3433" y="133"/>
                    <a:pt x="3609" y="114"/>
                    <a:pt x="3776" y="114"/>
                  </a:cubicBezTo>
                  <a:close/>
                  <a:moveTo>
                    <a:pt x="3765" y="1"/>
                  </a:moveTo>
                  <a:cubicBezTo>
                    <a:pt x="3591" y="1"/>
                    <a:pt x="3415" y="14"/>
                    <a:pt x="3238" y="40"/>
                  </a:cubicBezTo>
                  <a:cubicBezTo>
                    <a:pt x="1327" y="337"/>
                    <a:pt x="1" y="2137"/>
                    <a:pt x="297" y="4057"/>
                  </a:cubicBezTo>
                  <a:cubicBezTo>
                    <a:pt x="566" y="5801"/>
                    <a:pt x="2069" y="7044"/>
                    <a:pt x="3776" y="7044"/>
                  </a:cubicBezTo>
                  <a:cubicBezTo>
                    <a:pt x="3952" y="7044"/>
                    <a:pt x="4129" y="7035"/>
                    <a:pt x="4314" y="7007"/>
                  </a:cubicBezTo>
                  <a:cubicBezTo>
                    <a:pt x="5242" y="6868"/>
                    <a:pt x="6058" y="6367"/>
                    <a:pt x="6615" y="5606"/>
                  </a:cubicBezTo>
                  <a:cubicBezTo>
                    <a:pt x="7171" y="4855"/>
                    <a:pt x="7403" y="3918"/>
                    <a:pt x="7255" y="2990"/>
                  </a:cubicBezTo>
                  <a:cubicBezTo>
                    <a:pt x="6985" y="1247"/>
                    <a:pt x="5478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7"/>
            <p:cNvSpPr/>
            <p:nvPr/>
          </p:nvSpPr>
          <p:spPr>
            <a:xfrm>
              <a:off x="7236801" y="3869592"/>
              <a:ext cx="627358" cy="551776"/>
            </a:xfrm>
            <a:custGeom>
              <a:avLst/>
              <a:gdLst/>
              <a:ahLst/>
              <a:cxnLst/>
              <a:rect l="l" t="t" r="r" b="b"/>
              <a:pathLst>
                <a:path w="7877" h="6928" extrusionOk="0">
                  <a:moveTo>
                    <a:pt x="3939" y="1"/>
                  </a:moveTo>
                  <a:cubicBezTo>
                    <a:pt x="2845" y="1"/>
                    <a:pt x="1768" y="518"/>
                    <a:pt x="1095" y="1488"/>
                  </a:cubicBezTo>
                  <a:cubicBezTo>
                    <a:pt x="0" y="3055"/>
                    <a:pt x="390" y="5208"/>
                    <a:pt x="1958" y="6302"/>
                  </a:cubicBezTo>
                  <a:cubicBezTo>
                    <a:pt x="2562" y="6724"/>
                    <a:pt x="3255" y="6927"/>
                    <a:pt x="3941" y="6927"/>
                  </a:cubicBezTo>
                  <a:cubicBezTo>
                    <a:pt x="5034" y="6927"/>
                    <a:pt x="6109" y="6412"/>
                    <a:pt x="6782" y="5449"/>
                  </a:cubicBezTo>
                  <a:cubicBezTo>
                    <a:pt x="7876" y="3881"/>
                    <a:pt x="7487" y="1720"/>
                    <a:pt x="5919" y="625"/>
                  </a:cubicBezTo>
                  <a:cubicBezTo>
                    <a:pt x="5315" y="203"/>
                    <a:pt x="4624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7"/>
            <p:cNvSpPr/>
            <p:nvPr/>
          </p:nvSpPr>
          <p:spPr>
            <a:xfrm>
              <a:off x="7250102" y="3865769"/>
              <a:ext cx="588890" cy="561254"/>
            </a:xfrm>
            <a:custGeom>
              <a:avLst/>
              <a:gdLst/>
              <a:ahLst/>
              <a:cxnLst/>
              <a:rect l="l" t="t" r="r" b="b"/>
              <a:pathLst>
                <a:path w="7394" h="7047" extrusionOk="0">
                  <a:moveTo>
                    <a:pt x="3778" y="113"/>
                  </a:moveTo>
                  <a:cubicBezTo>
                    <a:pt x="5427" y="113"/>
                    <a:pt x="6874" y="1322"/>
                    <a:pt x="7134" y="3001"/>
                  </a:cubicBezTo>
                  <a:cubicBezTo>
                    <a:pt x="7273" y="3901"/>
                    <a:pt x="7051" y="4801"/>
                    <a:pt x="6513" y="5534"/>
                  </a:cubicBezTo>
                  <a:cubicBezTo>
                    <a:pt x="5975" y="6267"/>
                    <a:pt x="5186" y="6749"/>
                    <a:pt x="4286" y="6888"/>
                  </a:cubicBezTo>
                  <a:cubicBezTo>
                    <a:pt x="4111" y="6916"/>
                    <a:pt x="3936" y="6929"/>
                    <a:pt x="3764" y="6929"/>
                  </a:cubicBezTo>
                  <a:cubicBezTo>
                    <a:pt x="2114" y="6929"/>
                    <a:pt x="661" y="5720"/>
                    <a:pt x="409" y="4040"/>
                  </a:cubicBezTo>
                  <a:cubicBezTo>
                    <a:pt x="121" y="2185"/>
                    <a:pt x="1401" y="441"/>
                    <a:pt x="3256" y="153"/>
                  </a:cubicBezTo>
                  <a:cubicBezTo>
                    <a:pt x="3432" y="126"/>
                    <a:pt x="3606" y="113"/>
                    <a:pt x="3778" y="113"/>
                  </a:cubicBezTo>
                  <a:close/>
                  <a:moveTo>
                    <a:pt x="3777" y="1"/>
                  </a:moveTo>
                  <a:cubicBezTo>
                    <a:pt x="3599" y="1"/>
                    <a:pt x="3419" y="14"/>
                    <a:pt x="3238" y="42"/>
                  </a:cubicBezTo>
                  <a:cubicBezTo>
                    <a:pt x="1318" y="339"/>
                    <a:pt x="0" y="2139"/>
                    <a:pt x="288" y="4059"/>
                  </a:cubicBezTo>
                  <a:cubicBezTo>
                    <a:pt x="557" y="5794"/>
                    <a:pt x="2060" y="7046"/>
                    <a:pt x="3767" y="7046"/>
                  </a:cubicBezTo>
                  <a:cubicBezTo>
                    <a:pt x="3943" y="7046"/>
                    <a:pt x="4128" y="7027"/>
                    <a:pt x="4305" y="7000"/>
                  </a:cubicBezTo>
                  <a:cubicBezTo>
                    <a:pt x="5232" y="6861"/>
                    <a:pt x="6049" y="6360"/>
                    <a:pt x="6605" y="5608"/>
                  </a:cubicBezTo>
                  <a:cubicBezTo>
                    <a:pt x="7171" y="4847"/>
                    <a:pt x="7394" y="3920"/>
                    <a:pt x="7255" y="2983"/>
                  </a:cubicBezTo>
                  <a:cubicBezTo>
                    <a:pt x="6986" y="1252"/>
                    <a:pt x="5484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7"/>
            <p:cNvSpPr/>
            <p:nvPr/>
          </p:nvSpPr>
          <p:spPr>
            <a:xfrm>
              <a:off x="7643863" y="3925423"/>
              <a:ext cx="134599" cy="135077"/>
            </a:xfrm>
            <a:custGeom>
              <a:avLst/>
              <a:gdLst/>
              <a:ahLst/>
              <a:cxnLst/>
              <a:rect l="l" t="t" r="r" b="b"/>
              <a:pathLst>
                <a:path w="1690" h="1696" extrusionOk="0">
                  <a:moveTo>
                    <a:pt x="105" y="0"/>
                  </a:moveTo>
                  <a:cubicBezTo>
                    <a:pt x="71" y="0"/>
                    <a:pt x="42" y="19"/>
                    <a:pt x="29" y="54"/>
                  </a:cubicBezTo>
                  <a:cubicBezTo>
                    <a:pt x="1" y="100"/>
                    <a:pt x="19" y="147"/>
                    <a:pt x="66" y="165"/>
                  </a:cubicBezTo>
                  <a:cubicBezTo>
                    <a:pt x="715" y="471"/>
                    <a:pt x="1225" y="991"/>
                    <a:pt x="1513" y="1649"/>
                  </a:cubicBezTo>
                  <a:cubicBezTo>
                    <a:pt x="1531" y="1677"/>
                    <a:pt x="1559" y="1696"/>
                    <a:pt x="1596" y="1696"/>
                  </a:cubicBezTo>
                  <a:cubicBezTo>
                    <a:pt x="1606" y="1696"/>
                    <a:pt x="1615" y="1696"/>
                    <a:pt x="1624" y="1687"/>
                  </a:cubicBezTo>
                  <a:cubicBezTo>
                    <a:pt x="1671" y="1668"/>
                    <a:pt x="1689" y="1622"/>
                    <a:pt x="1671" y="1575"/>
                  </a:cubicBezTo>
                  <a:cubicBezTo>
                    <a:pt x="1365" y="879"/>
                    <a:pt x="826" y="332"/>
                    <a:pt x="140" y="7"/>
                  </a:cubicBezTo>
                  <a:cubicBezTo>
                    <a:pt x="128" y="3"/>
                    <a:pt x="116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7"/>
            <p:cNvSpPr/>
            <p:nvPr/>
          </p:nvSpPr>
          <p:spPr>
            <a:xfrm>
              <a:off x="7895061" y="4209673"/>
              <a:ext cx="304480" cy="38548"/>
            </a:xfrm>
            <a:custGeom>
              <a:avLst/>
              <a:gdLst/>
              <a:ahLst/>
              <a:cxnLst/>
              <a:rect l="l" t="t" r="r" b="b"/>
              <a:pathLst>
                <a:path w="3823" h="484" extrusionOk="0">
                  <a:moveTo>
                    <a:pt x="1" y="1"/>
                  </a:moveTo>
                  <a:lnTo>
                    <a:pt x="1" y="483"/>
                  </a:lnTo>
                  <a:lnTo>
                    <a:pt x="3823" y="483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7"/>
            <p:cNvSpPr/>
            <p:nvPr/>
          </p:nvSpPr>
          <p:spPr>
            <a:xfrm>
              <a:off x="7890681" y="4205293"/>
              <a:ext cx="314038" cy="48105"/>
            </a:xfrm>
            <a:custGeom>
              <a:avLst/>
              <a:gdLst/>
              <a:ahLst/>
              <a:cxnLst/>
              <a:rect l="l" t="t" r="r" b="b"/>
              <a:pathLst>
                <a:path w="3943" h="604" extrusionOk="0">
                  <a:moveTo>
                    <a:pt x="3822" y="111"/>
                  </a:moveTo>
                  <a:lnTo>
                    <a:pt x="3822" y="482"/>
                  </a:lnTo>
                  <a:lnTo>
                    <a:pt x="121" y="482"/>
                  </a:ln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47"/>
                  </a:lnTo>
                  <a:cubicBezTo>
                    <a:pt x="0" y="557"/>
                    <a:pt x="10" y="575"/>
                    <a:pt x="19" y="584"/>
                  </a:cubicBezTo>
                  <a:cubicBezTo>
                    <a:pt x="28" y="594"/>
                    <a:pt x="47" y="603"/>
                    <a:pt x="56" y="603"/>
                  </a:cubicBezTo>
                  <a:lnTo>
                    <a:pt x="3878" y="603"/>
                  </a:lnTo>
                  <a:cubicBezTo>
                    <a:pt x="3915" y="603"/>
                    <a:pt x="3943" y="575"/>
                    <a:pt x="3943" y="547"/>
                  </a:cubicBezTo>
                  <a:lnTo>
                    <a:pt x="3943" y="56"/>
                  </a:lnTo>
                  <a:cubicBezTo>
                    <a:pt x="3943" y="37"/>
                    <a:pt x="3934" y="19"/>
                    <a:pt x="3924" y="9"/>
                  </a:cubicBezTo>
                  <a:cubicBezTo>
                    <a:pt x="3915" y="0"/>
                    <a:pt x="389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7"/>
            <p:cNvSpPr/>
            <p:nvPr/>
          </p:nvSpPr>
          <p:spPr>
            <a:xfrm>
              <a:off x="7895061" y="4136560"/>
              <a:ext cx="175218" cy="25884"/>
            </a:xfrm>
            <a:custGeom>
              <a:avLst/>
              <a:gdLst/>
              <a:ahLst/>
              <a:cxnLst/>
              <a:rect l="l" t="t" r="r" b="b"/>
              <a:pathLst>
                <a:path w="2200" h="325" extrusionOk="0">
                  <a:moveTo>
                    <a:pt x="1" y="0"/>
                  </a:moveTo>
                  <a:lnTo>
                    <a:pt x="1" y="325"/>
                  </a:lnTo>
                  <a:lnTo>
                    <a:pt x="2199" y="325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7"/>
            <p:cNvSpPr/>
            <p:nvPr/>
          </p:nvSpPr>
          <p:spPr>
            <a:xfrm>
              <a:off x="7890681" y="4132100"/>
              <a:ext cx="184058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47"/>
                    <a:pt x="0" y="56"/>
                  </a:cubicBezTo>
                  <a:lnTo>
                    <a:pt x="0" y="381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81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7"/>
            <p:cNvSpPr/>
            <p:nvPr/>
          </p:nvSpPr>
          <p:spPr>
            <a:xfrm>
              <a:off x="7895061" y="4064163"/>
              <a:ext cx="175218" cy="25168"/>
            </a:xfrm>
            <a:custGeom>
              <a:avLst/>
              <a:gdLst/>
              <a:ahLst/>
              <a:cxnLst/>
              <a:rect l="l" t="t" r="r" b="b"/>
              <a:pathLst>
                <a:path w="2200" h="316" extrusionOk="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7"/>
            <p:cNvSpPr/>
            <p:nvPr/>
          </p:nvSpPr>
          <p:spPr>
            <a:xfrm>
              <a:off x="7890681" y="4059703"/>
              <a:ext cx="184058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38"/>
                    <a:pt x="0" y="56"/>
                  </a:cubicBezTo>
                  <a:lnTo>
                    <a:pt x="0" y="372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72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7"/>
            <p:cNvSpPr/>
            <p:nvPr/>
          </p:nvSpPr>
          <p:spPr>
            <a:xfrm>
              <a:off x="7475415" y="3969546"/>
              <a:ext cx="156023" cy="115325"/>
            </a:xfrm>
            <a:custGeom>
              <a:avLst/>
              <a:gdLst/>
              <a:ahLst/>
              <a:cxnLst/>
              <a:rect l="l" t="t" r="r" b="b"/>
              <a:pathLst>
                <a:path w="1959" h="1448" extrusionOk="0">
                  <a:moveTo>
                    <a:pt x="975" y="1"/>
                  </a:moveTo>
                  <a:cubicBezTo>
                    <a:pt x="437" y="1"/>
                    <a:pt x="1" y="437"/>
                    <a:pt x="1" y="975"/>
                  </a:cubicBezTo>
                  <a:lnTo>
                    <a:pt x="1" y="1448"/>
                  </a:lnTo>
                  <a:lnTo>
                    <a:pt x="353" y="1448"/>
                  </a:lnTo>
                  <a:lnTo>
                    <a:pt x="353" y="975"/>
                  </a:lnTo>
                  <a:cubicBezTo>
                    <a:pt x="353" y="632"/>
                    <a:pt x="641" y="353"/>
                    <a:pt x="984" y="353"/>
                  </a:cubicBezTo>
                  <a:cubicBezTo>
                    <a:pt x="1327" y="353"/>
                    <a:pt x="1606" y="632"/>
                    <a:pt x="1606" y="975"/>
                  </a:cubicBezTo>
                  <a:lnTo>
                    <a:pt x="1606" y="1448"/>
                  </a:lnTo>
                  <a:lnTo>
                    <a:pt x="1958" y="1448"/>
                  </a:lnTo>
                  <a:lnTo>
                    <a:pt x="1958" y="975"/>
                  </a:lnTo>
                  <a:cubicBezTo>
                    <a:pt x="1958" y="437"/>
                    <a:pt x="1513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7"/>
            <p:cNvSpPr/>
            <p:nvPr/>
          </p:nvSpPr>
          <p:spPr>
            <a:xfrm>
              <a:off x="7471035" y="3964369"/>
              <a:ext cx="164784" cy="125679"/>
            </a:xfrm>
            <a:custGeom>
              <a:avLst/>
              <a:gdLst/>
              <a:ahLst/>
              <a:cxnLst/>
              <a:rect l="l" t="t" r="r" b="b"/>
              <a:pathLst>
                <a:path w="2069" h="1578" extrusionOk="0">
                  <a:moveTo>
                    <a:pt x="1039" y="121"/>
                  </a:moveTo>
                  <a:cubicBezTo>
                    <a:pt x="1540" y="121"/>
                    <a:pt x="1948" y="530"/>
                    <a:pt x="1948" y="1040"/>
                  </a:cubicBezTo>
                  <a:lnTo>
                    <a:pt x="1948" y="1457"/>
                  </a:lnTo>
                  <a:lnTo>
                    <a:pt x="1716" y="1457"/>
                  </a:lnTo>
                  <a:lnTo>
                    <a:pt x="1716" y="1040"/>
                  </a:lnTo>
                  <a:cubicBezTo>
                    <a:pt x="1716" y="660"/>
                    <a:pt x="1410" y="353"/>
                    <a:pt x="1030" y="353"/>
                  </a:cubicBezTo>
                  <a:cubicBezTo>
                    <a:pt x="659" y="353"/>
                    <a:pt x="353" y="660"/>
                    <a:pt x="353" y="1040"/>
                  </a:cubicBezTo>
                  <a:lnTo>
                    <a:pt x="353" y="1457"/>
                  </a:lnTo>
                  <a:lnTo>
                    <a:pt x="121" y="1457"/>
                  </a:lnTo>
                  <a:lnTo>
                    <a:pt x="121" y="1040"/>
                  </a:lnTo>
                  <a:cubicBezTo>
                    <a:pt x="121" y="530"/>
                    <a:pt x="529" y="121"/>
                    <a:pt x="1039" y="121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lnTo>
                    <a:pt x="0" y="1513"/>
                  </a:lnTo>
                  <a:cubicBezTo>
                    <a:pt x="0" y="1550"/>
                    <a:pt x="28" y="1578"/>
                    <a:pt x="65" y="1578"/>
                  </a:cubicBezTo>
                  <a:lnTo>
                    <a:pt x="418" y="1578"/>
                  </a:lnTo>
                  <a:cubicBezTo>
                    <a:pt x="445" y="1578"/>
                    <a:pt x="473" y="1550"/>
                    <a:pt x="473" y="1513"/>
                  </a:cubicBezTo>
                  <a:lnTo>
                    <a:pt x="473" y="1040"/>
                  </a:lnTo>
                  <a:cubicBezTo>
                    <a:pt x="473" y="724"/>
                    <a:pt x="724" y="474"/>
                    <a:pt x="1039" y="474"/>
                  </a:cubicBezTo>
                  <a:cubicBezTo>
                    <a:pt x="1345" y="474"/>
                    <a:pt x="1605" y="724"/>
                    <a:pt x="1605" y="1040"/>
                  </a:cubicBezTo>
                  <a:lnTo>
                    <a:pt x="1605" y="1513"/>
                  </a:lnTo>
                  <a:cubicBezTo>
                    <a:pt x="1605" y="1550"/>
                    <a:pt x="1624" y="1578"/>
                    <a:pt x="1661" y="1578"/>
                  </a:cubicBezTo>
                  <a:lnTo>
                    <a:pt x="2013" y="1578"/>
                  </a:lnTo>
                  <a:cubicBezTo>
                    <a:pt x="2041" y="1578"/>
                    <a:pt x="2069" y="1550"/>
                    <a:pt x="2069" y="1513"/>
                  </a:cubicBezTo>
                  <a:lnTo>
                    <a:pt x="2069" y="1040"/>
                  </a:lnTo>
                  <a:cubicBezTo>
                    <a:pt x="2069" y="465"/>
                    <a:pt x="1605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7"/>
            <p:cNvSpPr/>
            <p:nvPr/>
          </p:nvSpPr>
          <p:spPr>
            <a:xfrm>
              <a:off x="7437744" y="4085587"/>
              <a:ext cx="231367" cy="192899"/>
            </a:xfrm>
            <a:custGeom>
              <a:avLst/>
              <a:gdLst/>
              <a:ahLst/>
              <a:cxnLst/>
              <a:rect l="l" t="t" r="r" b="b"/>
              <a:pathLst>
                <a:path w="2905" h="2422" extrusionOk="0">
                  <a:moveTo>
                    <a:pt x="84" y="0"/>
                  </a:moveTo>
                  <a:cubicBezTo>
                    <a:pt x="38" y="0"/>
                    <a:pt x="10" y="37"/>
                    <a:pt x="10" y="74"/>
                  </a:cubicBezTo>
                  <a:lnTo>
                    <a:pt x="10" y="2347"/>
                  </a:lnTo>
                  <a:cubicBezTo>
                    <a:pt x="1" y="2384"/>
                    <a:pt x="38" y="2421"/>
                    <a:pt x="84" y="2421"/>
                  </a:cubicBezTo>
                  <a:lnTo>
                    <a:pt x="2821" y="2421"/>
                  </a:lnTo>
                  <a:cubicBezTo>
                    <a:pt x="2867" y="2421"/>
                    <a:pt x="2904" y="2384"/>
                    <a:pt x="2904" y="2347"/>
                  </a:cubicBezTo>
                  <a:lnTo>
                    <a:pt x="2904" y="74"/>
                  </a:lnTo>
                  <a:cubicBezTo>
                    <a:pt x="2904" y="37"/>
                    <a:pt x="2867" y="0"/>
                    <a:pt x="2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7"/>
            <p:cNvSpPr/>
            <p:nvPr/>
          </p:nvSpPr>
          <p:spPr>
            <a:xfrm>
              <a:off x="7433283" y="4080411"/>
              <a:ext cx="240207" cy="202536"/>
            </a:xfrm>
            <a:custGeom>
              <a:avLst/>
              <a:gdLst/>
              <a:ahLst/>
              <a:cxnLst/>
              <a:rect l="l" t="t" r="r" b="b"/>
              <a:pathLst>
                <a:path w="3016" h="2543" extrusionOk="0">
                  <a:moveTo>
                    <a:pt x="2877" y="121"/>
                  </a:moveTo>
                  <a:cubicBezTo>
                    <a:pt x="2895" y="121"/>
                    <a:pt x="2905" y="130"/>
                    <a:pt x="2905" y="139"/>
                  </a:cubicBezTo>
                  <a:lnTo>
                    <a:pt x="2905" y="2412"/>
                  </a:lnTo>
                  <a:cubicBezTo>
                    <a:pt x="2905" y="2421"/>
                    <a:pt x="2886" y="2431"/>
                    <a:pt x="2877" y="2431"/>
                  </a:cubicBezTo>
                  <a:lnTo>
                    <a:pt x="140" y="2431"/>
                  </a:lnTo>
                  <a:cubicBezTo>
                    <a:pt x="131" y="2431"/>
                    <a:pt x="122" y="2421"/>
                    <a:pt x="122" y="2412"/>
                  </a:cubicBezTo>
                  <a:lnTo>
                    <a:pt x="122" y="139"/>
                  </a:lnTo>
                  <a:cubicBezTo>
                    <a:pt x="122" y="130"/>
                    <a:pt x="131" y="121"/>
                    <a:pt x="140" y="12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2412"/>
                  </a:lnTo>
                  <a:cubicBezTo>
                    <a:pt x="1" y="2486"/>
                    <a:pt x="66" y="2542"/>
                    <a:pt x="140" y="2542"/>
                  </a:cubicBezTo>
                  <a:lnTo>
                    <a:pt x="2877" y="2542"/>
                  </a:lnTo>
                  <a:cubicBezTo>
                    <a:pt x="2951" y="2542"/>
                    <a:pt x="3016" y="2486"/>
                    <a:pt x="3016" y="2412"/>
                  </a:cubicBezTo>
                  <a:lnTo>
                    <a:pt x="3016" y="139"/>
                  </a:lnTo>
                  <a:cubicBezTo>
                    <a:pt x="3016" y="65"/>
                    <a:pt x="2951" y="0"/>
                    <a:pt x="2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7"/>
            <p:cNvSpPr/>
            <p:nvPr/>
          </p:nvSpPr>
          <p:spPr>
            <a:xfrm>
              <a:off x="7532361" y="4141737"/>
              <a:ext cx="42132" cy="80600"/>
            </a:xfrm>
            <a:custGeom>
              <a:avLst/>
              <a:gdLst/>
              <a:ahLst/>
              <a:cxnLst/>
              <a:rect l="l" t="t" r="r" b="b"/>
              <a:pathLst>
                <a:path w="529" h="1012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371"/>
                    <a:pt x="56" y="464"/>
                    <a:pt x="148" y="510"/>
                  </a:cubicBezTo>
                  <a:lnTo>
                    <a:pt x="37" y="900"/>
                  </a:lnTo>
                  <a:cubicBezTo>
                    <a:pt x="28" y="956"/>
                    <a:pt x="65" y="1011"/>
                    <a:pt x="121" y="1011"/>
                  </a:cubicBezTo>
                  <a:lnTo>
                    <a:pt x="427" y="1011"/>
                  </a:lnTo>
                  <a:cubicBezTo>
                    <a:pt x="482" y="1011"/>
                    <a:pt x="520" y="956"/>
                    <a:pt x="510" y="900"/>
                  </a:cubicBezTo>
                  <a:lnTo>
                    <a:pt x="390" y="501"/>
                  </a:lnTo>
                  <a:cubicBezTo>
                    <a:pt x="473" y="455"/>
                    <a:pt x="529" y="371"/>
                    <a:pt x="529" y="269"/>
                  </a:cubicBezTo>
                  <a:cubicBezTo>
                    <a:pt x="529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7"/>
            <p:cNvSpPr/>
            <p:nvPr/>
          </p:nvSpPr>
          <p:spPr>
            <a:xfrm>
              <a:off x="7527901" y="4137277"/>
              <a:ext cx="51769" cy="89520"/>
            </a:xfrm>
            <a:custGeom>
              <a:avLst/>
              <a:gdLst/>
              <a:ahLst/>
              <a:cxnLst/>
              <a:rect l="l" t="t" r="r" b="b"/>
              <a:pathLst>
                <a:path w="650" h="1124" extrusionOk="0">
                  <a:moveTo>
                    <a:pt x="325" y="121"/>
                  </a:moveTo>
                  <a:cubicBezTo>
                    <a:pt x="436" y="121"/>
                    <a:pt x="529" y="214"/>
                    <a:pt x="529" y="325"/>
                  </a:cubicBezTo>
                  <a:cubicBezTo>
                    <a:pt x="529" y="399"/>
                    <a:pt x="492" y="474"/>
                    <a:pt x="418" y="511"/>
                  </a:cubicBezTo>
                  <a:cubicBezTo>
                    <a:pt x="399" y="520"/>
                    <a:pt x="390" y="548"/>
                    <a:pt x="390" y="576"/>
                  </a:cubicBezTo>
                  <a:lnTo>
                    <a:pt x="511" y="975"/>
                  </a:lnTo>
                  <a:cubicBezTo>
                    <a:pt x="511" y="984"/>
                    <a:pt x="501" y="993"/>
                    <a:pt x="501" y="993"/>
                  </a:cubicBezTo>
                  <a:cubicBezTo>
                    <a:pt x="501" y="1002"/>
                    <a:pt x="492" y="1002"/>
                    <a:pt x="483" y="1002"/>
                  </a:cubicBezTo>
                  <a:lnTo>
                    <a:pt x="177" y="1002"/>
                  </a:lnTo>
                  <a:cubicBezTo>
                    <a:pt x="158" y="1002"/>
                    <a:pt x="158" y="1002"/>
                    <a:pt x="158" y="993"/>
                  </a:cubicBezTo>
                  <a:cubicBezTo>
                    <a:pt x="149" y="993"/>
                    <a:pt x="149" y="984"/>
                    <a:pt x="149" y="975"/>
                  </a:cubicBezTo>
                  <a:lnTo>
                    <a:pt x="260" y="576"/>
                  </a:lnTo>
                  <a:cubicBezTo>
                    <a:pt x="269" y="548"/>
                    <a:pt x="260" y="520"/>
                    <a:pt x="232" y="511"/>
                  </a:cubicBezTo>
                  <a:cubicBezTo>
                    <a:pt x="158" y="474"/>
                    <a:pt x="112" y="409"/>
                    <a:pt x="112" y="325"/>
                  </a:cubicBezTo>
                  <a:cubicBezTo>
                    <a:pt x="112" y="214"/>
                    <a:pt x="204" y="121"/>
                    <a:pt x="325" y="121"/>
                  </a:cubicBezTo>
                  <a:close/>
                  <a:moveTo>
                    <a:pt x="325" y="1"/>
                  </a:moveTo>
                  <a:cubicBezTo>
                    <a:pt x="140" y="1"/>
                    <a:pt x="0" y="149"/>
                    <a:pt x="0" y="325"/>
                  </a:cubicBezTo>
                  <a:cubicBezTo>
                    <a:pt x="0" y="427"/>
                    <a:pt x="47" y="529"/>
                    <a:pt x="140" y="594"/>
                  </a:cubicBezTo>
                  <a:lnTo>
                    <a:pt x="37" y="947"/>
                  </a:lnTo>
                  <a:cubicBezTo>
                    <a:pt x="28" y="984"/>
                    <a:pt x="28" y="1030"/>
                    <a:pt x="56" y="1067"/>
                  </a:cubicBezTo>
                  <a:cubicBezTo>
                    <a:pt x="84" y="1105"/>
                    <a:pt x="130" y="1123"/>
                    <a:pt x="167" y="1123"/>
                  </a:cubicBezTo>
                  <a:lnTo>
                    <a:pt x="483" y="1123"/>
                  </a:lnTo>
                  <a:cubicBezTo>
                    <a:pt x="529" y="1123"/>
                    <a:pt x="566" y="1105"/>
                    <a:pt x="594" y="1067"/>
                  </a:cubicBezTo>
                  <a:cubicBezTo>
                    <a:pt x="622" y="1030"/>
                    <a:pt x="631" y="984"/>
                    <a:pt x="613" y="947"/>
                  </a:cubicBezTo>
                  <a:lnTo>
                    <a:pt x="520" y="585"/>
                  </a:lnTo>
                  <a:cubicBezTo>
                    <a:pt x="594" y="520"/>
                    <a:pt x="650" y="427"/>
                    <a:pt x="650" y="325"/>
                  </a:cubicBezTo>
                  <a:cubicBezTo>
                    <a:pt x="650" y="140"/>
                    <a:pt x="501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5" name="Imagen 74">
            <a:extLst>
              <a:ext uri="{FF2B5EF4-FFF2-40B4-BE49-F238E27FC236}">
                <a16:creationId xmlns:a16="http://schemas.microsoft.com/office/drawing/2014/main" id="{8CF88D78-5F7F-4574-AAB8-2BC1ABE98DA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3" y="426396"/>
            <a:ext cx="7286625" cy="513080"/>
          </a:xfrm>
          <a:prstGeom prst="rect">
            <a:avLst/>
          </a:prstGeom>
        </p:spPr>
      </p:pic>
      <p:sp>
        <p:nvSpPr>
          <p:cNvPr id="76" name="Rectángulo 75">
            <a:extLst>
              <a:ext uri="{FF2B5EF4-FFF2-40B4-BE49-F238E27FC236}">
                <a16:creationId xmlns:a16="http://schemas.microsoft.com/office/drawing/2014/main" id="{0628FF7E-C4A0-470C-9B06-7772D1FB4C11}"/>
              </a:ext>
            </a:extLst>
          </p:cNvPr>
          <p:cNvSpPr/>
          <p:nvPr/>
        </p:nvSpPr>
        <p:spPr>
          <a:xfrm>
            <a:off x="3190925" y="354323"/>
            <a:ext cx="3657600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CENTRO DE INVESTIGACION Y DESARROLLO TECNOLÓGICO DE LA FUERZA AÉREA</a:t>
            </a:r>
            <a:endParaRPr lang="es-MX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498</Words>
  <Application>Microsoft Office PowerPoint</Application>
  <PresentationFormat>Presentación en pantalla (16:9)</PresentationFormat>
  <Paragraphs>32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Nunito Light</vt:lpstr>
      <vt:lpstr>Open Sans</vt:lpstr>
      <vt:lpstr>Sora</vt:lpstr>
      <vt:lpstr>Software Engineering Business Plan by Slidesgo</vt:lpstr>
      <vt:lpstr>S.I.A.G.E.M.I.</vt:lpstr>
      <vt:lpstr>Objetivos</vt:lpstr>
      <vt:lpstr>Problemáticas </vt:lpstr>
      <vt:lpstr>Metodología  </vt:lpstr>
      <vt:lpstr>Propuesta de solución</vt:lpstr>
      <vt:lpstr>Metodología y Tecnologías Propuestas</vt:lpstr>
      <vt:lpstr>Alcance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S.I.A.G.E.M.I.</dc:title>
  <dc:creator>ELECTRONICA 3</dc:creator>
  <cp:lastModifiedBy>Telemetría</cp:lastModifiedBy>
  <cp:revision>39</cp:revision>
  <dcterms:modified xsi:type="dcterms:W3CDTF">2024-05-06T21:22:18Z</dcterms:modified>
</cp:coreProperties>
</file>