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9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9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18" indent="0" algn="ctr">
              <a:buNone/>
              <a:defRPr sz="2000"/>
            </a:lvl2pPr>
            <a:lvl3pPr marL="914435" indent="0" algn="ctr">
              <a:buNone/>
              <a:defRPr sz="1801"/>
            </a:lvl3pPr>
            <a:lvl4pPr marL="1371651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5" indent="0" algn="ctr">
              <a:buNone/>
              <a:defRPr sz="1600"/>
            </a:lvl6pPr>
            <a:lvl7pPr marL="2743302" indent="0" algn="ctr">
              <a:buNone/>
              <a:defRPr sz="1600"/>
            </a:lvl7pPr>
            <a:lvl8pPr marL="3200520" indent="0" algn="ctr">
              <a:buNone/>
              <a:defRPr sz="1600"/>
            </a:lvl8pPr>
            <a:lvl9pPr marL="3657738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4"/>
            <a:ext cx="2743200" cy="365125"/>
          </a:xfrm>
        </p:spPr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4"/>
            <a:ext cx="512488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2" y="5410202"/>
            <a:ext cx="771090" cy="365125"/>
          </a:xfrm>
        </p:spPr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7"/>
            <a:ext cx="991235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2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8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3" y="73239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829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3"/>
            <a:ext cx="9906002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1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3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90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4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8" indent="0">
              <a:buNone/>
              <a:defRPr sz="1200"/>
            </a:lvl2pPr>
            <a:lvl3pPr marL="914435" indent="0">
              <a:buNone/>
              <a:defRPr sz="1001"/>
            </a:lvl3pPr>
            <a:lvl4pPr marL="1371651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0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71" y="2677635"/>
            <a:ext cx="318438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5" y="3363435"/>
            <a:ext cx="319582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8" indent="0">
              <a:buNone/>
              <a:defRPr sz="1200"/>
            </a:lvl2pPr>
            <a:lvl3pPr marL="914435" indent="0">
              <a:buNone/>
              <a:defRPr sz="1001"/>
            </a:lvl3pPr>
            <a:lvl4pPr marL="1371651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0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19496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1" y="3360263"/>
            <a:ext cx="319496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8" indent="0">
              <a:buNone/>
              <a:defRPr sz="1200"/>
            </a:lvl2pPr>
            <a:lvl3pPr marL="914435" indent="0">
              <a:buNone/>
              <a:defRPr sz="1001"/>
            </a:lvl3pPr>
            <a:lvl4pPr marL="1371651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0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8" y="4404596"/>
            <a:ext cx="31952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8" y="2666998"/>
            <a:ext cx="3195241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8" y="4980861"/>
            <a:ext cx="3195241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8" indent="0">
              <a:buNone/>
              <a:defRPr sz="1200"/>
            </a:lvl2pPr>
            <a:lvl3pPr marL="914435" indent="0">
              <a:buNone/>
              <a:defRPr sz="1001"/>
            </a:lvl3pPr>
            <a:lvl4pPr marL="1371651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0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7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8" indent="0">
              <a:buNone/>
              <a:defRPr sz="1200"/>
            </a:lvl2pPr>
            <a:lvl3pPr marL="914435" indent="0">
              <a:buNone/>
              <a:defRPr sz="1001"/>
            </a:lvl3pPr>
            <a:lvl4pPr marL="1371651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0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1" y="4980857"/>
            <a:ext cx="3194969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8" indent="0">
              <a:buNone/>
              <a:defRPr sz="1200"/>
            </a:lvl2pPr>
            <a:lvl3pPr marL="914435" indent="0">
              <a:buNone/>
              <a:defRPr sz="1001"/>
            </a:lvl3pPr>
            <a:lvl4pPr marL="1371651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0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9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7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2" y="609602"/>
            <a:ext cx="200501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2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19227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1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3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4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4" y="3073399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7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3073399"/>
            <a:ext cx="487521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10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5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10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4" y="609603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5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5" indent="0">
              <a:buNone/>
              <a:defRPr sz="2000"/>
            </a:lvl6pPr>
            <a:lvl7pPr marL="2743302" indent="0">
              <a:buNone/>
              <a:defRPr sz="2000"/>
            </a:lvl7pPr>
            <a:lvl8pPr marL="3200520" indent="0">
              <a:buNone/>
              <a:defRPr sz="2000"/>
            </a:lvl8pPr>
            <a:lvl9pPr marL="3657738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93451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249487"/>
            <a:ext cx="990599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3135-288D-43CE-9BD0-0EFC1A25065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4" y="5883278"/>
            <a:ext cx="6239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7"/>
            <a:ext cx="771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67176-945B-4388-A6B0-1240646B4B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27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120000"/>
        </a:lnSpc>
        <a:spcBef>
          <a:spcPts val="1001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5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2" indent="-228609" algn="l" defTabSz="914435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8" indent="-228609" algn="l" defTabSz="914435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9" algn="l" defTabSz="914435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5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smtClean="0"/>
              <a:t>IPC1]Actividad2_202300345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Horacio José Lemus Román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7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8020" t="13626" r="52999" b="41541"/>
          <a:stretch/>
        </p:blipFill>
        <p:spPr>
          <a:xfrm>
            <a:off x="841109" y="121920"/>
            <a:ext cx="5071872" cy="32796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8208" t="13625" r="52624" b="41875"/>
          <a:stretch/>
        </p:blipFill>
        <p:spPr>
          <a:xfrm>
            <a:off x="5912981" y="121920"/>
            <a:ext cx="5134430" cy="32796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/>
          <a:srcRect l="8208" t="13792" r="52717" b="41708"/>
          <a:stretch/>
        </p:blipFill>
        <p:spPr>
          <a:xfrm>
            <a:off x="835013" y="3401568"/>
            <a:ext cx="5084064" cy="325526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/>
          <a:srcRect l="8208" t="13625" r="52717" b="42042"/>
          <a:stretch/>
        </p:blipFill>
        <p:spPr>
          <a:xfrm>
            <a:off x="5938164" y="3401568"/>
            <a:ext cx="5084064" cy="32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78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21</TotalTime>
  <Words>6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[IPC1]Actividad2_202300345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[IPC1]Actividad2_202300345</dc:title>
  <dc:creator>Usuario</dc:creator>
  <cp:lastModifiedBy>Usuario</cp:lastModifiedBy>
  <cp:revision>3</cp:revision>
  <dcterms:created xsi:type="dcterms:W3CDTF">2025-08-06T00:51:21Z</dcterms:created>
  <dcterms:modified xsi:type="dcterms:W3CDTF">2025-08-06T01:12:24Z</dcterms:modified>
</cp:coreProperties>
</file>