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5540C5-0FBF-4237-8BBA-4CABEA814552}" v="8" dt="2024-12-24T08:57:06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2.xml"/><Relationship Id="rId5" Type="http://schemas.openxmlformats.org/officeDocument/2006/relationships/viewProps" Target="viewProps.xml"/><Relationship Id="rId10" Type="http://schemas.openxmlformats.org/officeDocument/2006/relationships/customXml" Target="../customXml/item1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성식" userId="bc21adf1-a57d-416e-8e9d-c0b14af4a158" providerId="ADAL" clId="{955540C5-0FBF-4237-8BBA-4CABEA814552}"/>
    <pc:docChg chg="undo custSel addSld modSld">
      <pc:chgData name="신 성식" userId="bc21adf1-a57d-416e-8e9d-c0b14af4a158" providerId="ADAL" clId="{955540C5-0FBF-4237-8BBA-4CABEA814552}" dt="2024-12-24T08:58:43.390" v="542" actId="14100"/>
      <pc:docMkLst>
        <pc:docMk/>
      </pc:docMkLst>
      <pc:sldChg chg="addSp delSp modSp new mod">
        <pc:chgData name="신 성식" userId="bc21adf1-a57d-416e-8e9d-c0b14af4a158" providerId="ADAL" clId="{955540C5-0FBF-4237-8BBA-4CABEA814552}" dt="2024-12-24T08:57:03.583" v="386" actId="14100"/>
        <pc:sldMkLst>
          <pc:docMk/>
          <pc:sldMk cId="1019208828" sldId="256"/>
        </pc:sldMkLst>
        <pc:spChg chg="del">
          <ac:chgData name="신 성식" userId="bc21adf1-a57d-416e-8e9d-c0b14af4a158" providerId="ADAL" clId="{955540C5-0FBF-4237-8BBA-4CABEA814552}" dt="2024-12-24T08:41:48.379" v="1" actId="478"/>
          <ac:spMkLst>
            <pc:docMk/>
            <pc:sldMk cId="1019208828" sldId="256"/>
            <ac:spMk id="2" creationId="{98A67DF2-4F39-B023-9FF1-2A35779F90AF}"/>
          </ac:spMkLst>
        </pc:spChg>
        <pc:spChg chg="del">
          <ac:chgData name="신 성식" userId="bc21adf1-a57d-416e-8e9d-c0b14af4a158" providerId="ADAL" clId="{955540C5-0FBF-4237-8BBA-4CABEA814552}" dt="2024-12-24T08:41:48.379" v="1" actId="478"/>
          <ac:spMkLst>
            <pc:docMk/>
            <pc:sldMk cId="1019208828" sldId="256"/>
            <ac:spMk id="3" creationId="{AFD0DA0F-667D-B4E3-7404-60E18576B140}"/>
          </ac:spMkLst>
        </pc:spChg>
        <pc:spChg chg="add mod">
          <ac:chgData name="신 성식" userId="bc21adf1-a57d-416e-8e9d-c0b14af4a158" providerId="ADAL" clId="{955540C5-0FBF-4237-8BBA-4CABEA814552}" dt="2024-12-24T08:57:00.732" v="385" actId="1076"/>
          <ac:spMkLst>
            <pc:docMk/>
            <pc:sldMk cId="1019208828" sldId="256"/>
            <ac:spMk id="17" creationId="{E3CC4507-E361-0D61-2468-07EFA369D413}"/>
          </ac:spMkLst>
        </pc:spChg>
        <pc:spChg chg="add mod">
          <ac:chgData name="신 성식" userId="bc21adf1-a57d-416e-8e9d-c0b14af4a158" providerId="ADAL" clId="{955540C5-0FBF-4237-8BBA-4CABEA814552}" dt="2024-12-24T08:56:41.135" v="379" actId="2711"/>
          <ac:spMkLst>
            <pc:docMk/>
            <pc:sldMk cId="1019208828" sldId="256"/>
            <ac:spMk id="29" creationId="{AF77ADAD-8C42-A001-D5D1-7C8E4192B628}"/>
          </ac:spMkLst>
        </pc:spChg>
        <pc:picChg chg="add mod">
          <ac:chgData name="신 성식" userId="bc21adf1-a57d-416e-8e9d-c0b14af4a158" providerId="ADAL" clId="{955540C5-0FBF-4237-8BBA-4CABEA814552}" dt="2024-12-24T08:43:45.024" v="245" actId="1076"/>
          <ac:picMkLst>
            <pc:docMk/>
            <pc:sldMk cId="1019208828" sldId="256"/>
            <ac:picMk id="5" creationId="{84A68C79-6CAF-16ED-ADA6-EC464720CCF1}"/>
          </ac:picMkLst>
        </pc:picChg>
        <pc:cxnChg chg="add del mod">
          <ac:chgData name="신 성식" userId="bc21adf1-a57d-416e-8e9d-c0b14af4a158" providerId="ADAL" clId="{955540C5-0FBF-4237-8BBA-4CABEA814552}" dt="2024-12-24T08:42:42.481" v="16" actId="478"/>
          <ac:cxnSpMkLst>
            <pc:docMk/>
            <pc:sldMk cId="1019208828" sldId="256"/>
            <ac:cxnSpMk id="7" creationId="{0960B862-CDC5-1843-443C-853322A2E21A}"/>
          </ac:cxnSpMkLst>
        </pc:cxnChg>
        <pc:cxnChg chg="add mod">
          <ac:chgData name="신 성식" userId="bc21adf1-a57d-416e-8e9d-c0b14af4a158" providerId="ADAL" clId="{955540C5-0FBF-4237-8BBA-4CABEA814552}" dt="2024-12-24T08:57:03.583" v="386" actId="14100"/>
          <ac:cxnSpMkLst>
            <pc:docMk/>
            <pc:sldMk cId="1019208828" sldId="256"/>
            <ac:cxnSpMk id="13" creationId="{BED67E98-89BB-8348-0296-EDA8AEBD8E3D}"/>
          </ac:cxnSpMkLst>
        </pc:cxnChg>
        <pc:cxnChg chg="add mod">
          <ac:chgData name="신 성식" userId="bc21adf1-a57d-416e-8e9d-c0b14af4a158" providerId="ADAL" clId="{955540C5-0FBF-4237-8BBA-4CABEA814552}" dt="2024-12-24T08:56:30.321" v="376" actId="14100"/>
          <ac:cxnSpMkLst>
            <pc:docMk/>
            <pc:sldMk cId="1019208828" sldId="256"/>
            <ac:cxnSpMk id="19" creationId="{490ADA8C-25A1-9EFA-4951-C58471C51FD7}"/>
          </ac:cxnSpMkLst>
        </pc:cxnChg>
      </pc:sldChg>
      <pc:sldChg chg="addSp delSp modSp new mod">
        <pc:chgData name="신 성식" userId="bc21adf1-a57d-416e-8e9d-c0b14af4a158" providerId="ADAL" clId="{955540C5-0FBF-4237-8BBA-4CABEA814552}" dt="2024-12-24T08:58:43.390" v="542" actId="14100"/>
        <pc:sldMkLst>
          <pc:docMk/>
          <pc:sldMk cId="1499463380" sldId="257"/>
        </pc:sldMkLst>
        <pc:spChg chg="del">
          <ac:chgData name="신 성식" userId="bc21adf1-a57d-416e-8e9d-c0b14af4a158" providerId="ADAL" clId="{955540C5-0FBF-4237-8BBA-4CABEA814552}" dt="2024-12-24T08:56:05.292" v="369" actId="478"/>
          <ac:spMkLst>
            <pc:docMk/>
            <pc:sldMk cId="1499463380" sldId="257"/>
            <ac:spMk id="2" creationId="{E1630D21-FCA8-0544-26B0-322AB4BA5201}"/>
          </ac:spMkLst>
        </pc:spChg>
        <pc:spChg chg="del">
          <ac:chgData name="신 성식" userId="bc21adf1-a57d-416e-8e9d-c0b14af4a158" providerId="ADAL" clId="{955540C5-0FBF-4237-8BBA-4CABEA814552}" dt="2024-12-24T08:56:05.292" v="369" actId="478"/>
          <ac:spMkLst>
            <pc:docMk/>
            <pc:sldMk cId="1499463380" sldId="257"/>
            <ac:spMk id="3" creationId="{2CE1EA78-CCBB-3C8C-2EA2-79B40C03BD18}"/>
          </ac:spMkLst>
        </pc:spChg>
        <pc:spChg chg="add del mod">
          <ac:chgData name="신 성식" userId="bc21adf1-a57d-416e-8e9d-c0b14af4a158" providerId="ADAL" clId="{955540C5-0FBF-4237-8BBA-4CABEA814552}" dt="2024-12-24T08:57:08.595" v="388" actId="478"/>
          <ac:spMkLst>
            <pc:docMk/>
            <pc:sldMk cId="1499463380" sldId="257"/>
            <ac:spMk id="5" creationId="{9CEF4A68-CDA1-085D-F489-8DF1854BA753}"/>
          </ac:spMkLst>
        </pc:spChg>
        <pc:spChg chg="add mod">
          <ac:chgData name="신 성식" userId="bc21adf1-a57d-416e-8e9d-c0b14af4a158" providerId="ADAL" clId="{955540C5-0FBF-4237-8BBA-4CABEA814552}" dt="2024-12-24T08:58:36.095" v="541" actId="207"/>
          <ac:spMkLst>
            <pc:docMk/>
            <pc:sldMk cId="1499463380" sldId="257"/>
            <ac:spMk id="6" creationId="{B49988FA-A716-8858-C5CE-01BDB9E8C134}"/>
          </ac:spMkLst>
        </pc:spChg>
        <pc:spChg chg="add mod">
          <ac:chgData name="신 성식" userId="bc21adf1-a57d-416e-8e9d-c0b14af4a158" providerId="ADAL" clId="{955540C5-0FBF-4237-8BBA-4CABEA814552}" dt="2024-12-24T08:58:43.390" v="542" actId="14100"/>
          <ac:spMkLst>
            <pc:docMk/>
            <pc:sldMk cId="1499463380" sldId="257"/>
            <ac:spMk id="8" creationId="{66FC2657-6EC5-B778-8BB7-4E6C172CCB10}"/>
          </ac:spMkLst>
        </pc:spChg>
        <pc:picChg chg="add mod">
          <ac:chgData name="신 성식" userId="bc21adf1-a57d-416e-8e9d-c0b14af4a158" providerId="ADAL" clId="{955540C5-0FBF-4237-8BBA-4CABEA814552}" dt="2024-12-24T08:56:09.830" v="371" actId="1076"/>
          <ac:picMkLst>
            <pc:docMk/>
            <pc:sldMk cId="1499463380" sldId="257"/>
            <ac:picMk id="1026" creationId="{749B631E-737B-FACC-69C7-BF635F193CEE}"/>
          </ac:picMkLst>
        </pc:picChg>
        <pc:cxnChg chg="add del mod">
          <ac:chgData name="신 성식" userId="bc21adf1-a57d-416e-8e9d-c0b14af4a158" providerId="ADAL" clId="{955540C5-0FBF-4237-8BBA-4CABEA814552}" dt="2024-12-24T08:58:23.654" v="470" actId="478"/>
          <ac:cxnSpMkLst>
            <pc:docMk/>
            <pc:sldMk cId="1499463380" sldId="257"/>
            <ac:cxnSpMk id="4" creationId="{9FDE46DB-E0A3-8CA7-F438-326000CB20E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6B20D-8E5E-A720-52F2-2BD899BA6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0FDCD-E7BC-B5FD-CA2F-C29F1D2E8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47456-4A15-6908-2C1A-B3741284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65A5-EFBC-4E02-A2CE-452228FDE70B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447C2-9410-92D0-174B-C27C9557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CE1F8-1472-EF14-4E76-3826CCB3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13D4-3570-4B1F-963E-370E29E11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73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28E86-6607-1EA7-C343-38299CF1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BF898F-3A37-8603-2279-250AF778E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822FF-5A2D-9271-B0D5-04DD5778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65A5-EFBC-4E02-A2CE-452228FDE70B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302C8-F0E4-E195-3E54-AFB2411B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91E8A-F812-C3C6-5D20-BC02B597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13D4-3570-4B1F-963E-370E29E11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73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8CA053-4E03-A884-78AE-3C368898F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5923A5-E013-7B76-F034-26F99B19E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8A521-0A5D-D800-503E-3617399A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65A5-EFBC-4E02-A2CE-452228FDE70B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BFAAFB-C781-91D7-3A63-B995C773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18AF0-5741-F69E-F056-FAA894EC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13D4-3570-4B1F-963E-370E29E11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9139E-A2FF-6D60-2E95-137C6CF5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9DE81-CB54-928A-2DF9-7BA039F71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12DF68-1F15-FE78-9213-CEFA6DD2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65A5-EFBC-4E02-A2CE-452228FDE70B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ECDCA-863B-DC98-1EC6-64658308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EA4A3-8C36-5D22-FAD4-F3AFD06C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13D4-3570-4B1F-963E-370E29E11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37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9AA9C-F267-850A-6F39-8E2A9C52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3C722E-15DC-353B-B0D3-10E9C3C5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119E5-478E-ECA2-E83D-08AD3BB6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65A5-EFBC-4E02-A2CE-452228FDE70B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C5F64-2236-1EED-70DE-A4C92A88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6B90E5-681D-40DD-DF1C-A60C342C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13D4-3570-4B1F-963E-370E29E11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13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4AF4E-7766-B339-3381-B7C25E48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DB686-946F-1414-AB31-B9322AD8F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D023C-B67B-D1CD-1D07-780C583BF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59148-9242-CC0B-9B97-15B48CB5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65A5-EFBC-4E02-A2CE-452228FDE70B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C4D72-8ABD-4E3C-7C82-B2F112D9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7FAB1-AC11-CF82-6DBE-0231279B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13D4-3570-4B1F-963E-370E29E11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11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98694-630A-D990-955D-FA339C02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369A3-D43F-0F14-B61F-3807CFFC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B96FD3-4FF9-6D2C-1668-94510537D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6929AA-7CF1-FE7E-F854-9AF25BFD7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717362-6D3D-DBF5-3689-BD9BA5A12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3E3BD4-351E-4C91-C6AD-405E8BD4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65A5-EFBC-4E02-A2CE-452228FDE70B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E69BAD-943F-AC79-73F2-4A593CE9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9D8330-2458-E522-47D6-236DBEC1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13D4-3570-4B1F-963E-370E29E11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59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44B81-40FB-BAB6-DF8B-7B71DB2CA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08A5E8-8B3A-03A0-28A1-8AC385EB7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65A5-EFBC-4E02-A2CE-452228FDE70B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034FEC-9773-1B77-0F3E-577495E4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F8DAD-BF78-0F20-7B9B-1505DD0D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13D4-3570-4B1F-963E-370E29E11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79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53B4CC-DDB3-EBF7-52AE-EC4017C0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65A5-EFBC-4E02-A2CE-452228FDE70B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E8AAC5-7EEE-51CE-7EBC-3928B6DA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1EF633-2C35-FDBF-A772-C3F80DC9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13D4-3570-4B1F-963E-370E29E11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63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9956A-DA7C-8AF2-FC6C-97DF1C55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FBEF6-8799-5F6C-4788-75B608AB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D2502-EEA7-A509-63FB-163A05701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781657-65C0-6F11-D9C6-5C0BE3BF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65A5-EFBC-4E02-A2CE-452228FDE70B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E94EC6-C5E8-5F22-CA1E-5C9FB04A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251D5E-0CC8-7FEA-E186-7414A22E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13D4-3570-4B1F-963E-370E29E11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81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775B6-E680-E83A-9546-7C3C7C358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05D55A-EF09-8C28-ED52-126ADC3BD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C0D00-E7FD-6874-6249-07DEDE642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6F0F3A-288C-FAE6-EBFB-C462E23C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65A5-EFBC-4E02-A2CE-452228FDE70B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D6BB49-3431-57AC-BAA1-329972E1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322B9-228F-18E8-0831-A767A5E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E13D4-3570-4B1F-963E-370E29E11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75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55A054-0715-55F1-7E26-60D3ACD6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B95F1E-0A1E-9F44-8BCB-6FC1DBC81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483D43-99FF-0207-9F8A-BDF44CE68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A65A5-EFBC-4E02-A2CE-452228FDE70B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A4FB2-2748-F7C3-5898-D16C94566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16F5D6-F749-7605-BFB4-61FC01DB8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CE13D4-3570-4B1F-963E-370E29E11B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31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, 베이지, 갈색, 패브릭이(가) 표시된 사진&#10;&#10;자동 생성된 설명">
            <a:extLst>
              <a:ext uri="{FF2B5EF4-FFF2-40B4-BE49-F238E27FC236}">
                <a16:creationId xmlns:a16="http://schemas.microsoft.com/office/drawing/2014/main" id="{84A68C79-6CAF-16ED-ADA6-EC464720C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3" y="-4763"/>
            <a:ext cx="12228533" cy="5370394"/>
          </a:xfrm>
          <a:prstGeom prst="rect">
            <a:avLst/>
          </a:prstGeom>
        </p:spPr>
      </p:pic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BED67E98-89BB-8348-0296-EDA8AEBD8E3D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3019245" y="3985404"/>
            <a:ext cx="433870" cy="1027080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CC4507-E361-0D61-2468-07EFA369D413}"/>
              </a:ext>
            </a:extLst>
          </p:cNvPr>
          <p:cNvSpPr txBox="1"/>
          <p:nvPr/>
        </p:nvSpPr>
        <p:spPr>
          <a:xfrm>
            <a:off x="3453115" y="4873984"/>
            <a:ext cx="1037654" cy="276999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천광운영대</a:t>
            </a: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490ADA8C-25A1-9EFA-4951-C58471C51FD7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6847339" y="295883"/>
            <a:ext cx="489920" cy="1484028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  <a:effectLst>
            <a:outerShdw blurRad="38100" dist="38100" dir="2700000" algn="tl" rotWithShape="0">
              <a:prstClr val="black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77ADAD-8C42-A001-D5D1-7C8E4192B628}"/>
              </a:ext>
            </a:extLst>
          </p:cNvPr>
          <p:cNvSpPr txBox="1"/>
          <p:nvPr/>
        </p:nvSpPr>
        <p:spPr>
          <a:xfrm>
            <a:off x="5831458" y="515938"/>
            <a:ext cx="1037654" cy="276999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도산 서당</a:t>
            </a:r>
          </a:p>
        </p:txBody>
      </p:sp>
    </p:spTree>
    <p:extLst>
      <p:ext uri="{BB962C8B-B14F-4D97-AF65-F5344CB8AC3E}">
        <p14:creationId xmlns:p14="http://schemas.microsoft.com/office/powerpoint/2010/main" val="101920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도산서당">
            <a:extLst>
              <a:ext uri="{FF2B5EF4-FFF2-40B4-BE49-F238E27FC236}">
                <a16:creationId xmlns:a16="http://schemas.microsoft.com/office/drawing/2014/main" id="{749B631E-737B-FACC-69C7-BF635F193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42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988FA-A716-8858-C5CE-01BDB9E8C134}"/>
              </a:ext>
            </a:extLst>
          </p:cNvPr>
          <p:cNvSpPr txBox="1"/>
          <p:nvPr/>
        </p:nvSpPr>
        <p:spPr>
          <a:xfrm>
            <a:off x="977660" y="5325321"/>
            <a:ext cx="1037654" cy="276999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완락재</a:t>
            </a:r>
            <a:endParaRPr lang="ko-KR" altLang="en-US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6FC2657-6EC5-B778-8BB7-4E6C172CCB10}"/>
              </a:ext>
            </a:extLst>
          </p:cNvPr>
          <p:cNvSpPr/>
          <p:nvPr/>
        </p:nvSpPr>
        <p:spPr>
          <a:xfrm>
            <a:off x="977660" y="1431985"/>
            <a:ext cx="3907849" cy="3899140"/>
          </a:xfrm>
          <a:prstGeom prst="rect">
            <a:avLst/>
          </a:prstGeom>
          <a:solidFill>
            <a:schemeClr val="bg1">
              <a:alpha val="35000"/>
            </a:schemeClr>
          </a:solidFill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46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15601893C11EE44890D78CEC49AC3F4" ma:contentTypeVersion="15" ma:contentTypeDescription="새 문서를 만듭니다." ma:contentTypeScope="" ma:versionID="90b2e2b121abf1e7bf862808db855429">
  <xsd:schema xmlns:xsd="http://www.w3.org/2001/XMLSchema" xmlns:xs="http://www.w3.org/2001/XMLSchema" xmlns:p="http://schemas.microsoft.com/office/2006/metadata/properties" xmlns:ns2="6f29ede5-83ed-449c-b866-c7fb680ca29c" xmlns:ns3="44626f72-1c60-4390-a03c-45b0194599b8" targetNamespace="http://schemas.microsoft.com/office/2006/metadata/properties" ma:root="true" ma:fieldsID="1f2994790e22f6ac568573959a13231d" ns2:_="" ns3:_="">
    <xsd:import namespace="6f29ede5-83ed-449c-b866-c7fb680ca29c"/>
    <xsd:import namespace="44626f72-1c60-4390-a03c-45b0194599b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9ede5-83ed-449c-b866-c7fb680ca29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e3afc062-49a2-4694-9e76-bd254301e0e5}" ma:internalName="TaxCatchAll" ma:showField="CatchAllData" ma:web="6f29ede5-83ed-449c-b866-c7fb680ca2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626f72-1c60-4390-a03c-45b0194599b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ccdaff43-f37f-4196-a45d-c79028a98a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626f72-1c60-4390-a03c-45b0194599b8">
      <Terms xmlns="http://schemas.microsoft.com/office/infopath/2007/PartnerControls"/>
    </lcf76f155ced4ddcb4097134ff3c332f>
    <TaxCatchAll xmlns="6f29ede5-83ed-449c-b866-c7fb680ca29c" xsi:nil="true"/>
  </documentManagement>
</p:properties>
</file>

<file path=customXml/itemProps1.xml><?xml version="1.0" encoding="utf-8"?>
<ds:datastoreItem xmlns:ds="http://schemas.openxmlformats.org/officeDocument/2006/customXml" ds:itemID="{D6F16B55-CFDD-4978-ACB9-775D618C4A68}"/>
</file>

<file path=customXml/itemProps2.xml><?xml version="1.0" encoding="utf-8"?>
<ds:datastoreItem xmlns:ds="http://schemas.openxmlformats.org/officeDocument/2006/customXml" ds:itemID="{6F42DCC6-F4E9-4BB2-B278-FB17AF779E96}"/>
</file>

<file path=customXml/itemProps3.xml><?xml version="1.0" encoding="utf-8"?>
<ds:datastoreItem xmlns:ds="http://schemas.openxmlformats.org/officeDocument/2006/customXml" ds:itemID="{0DFC985B-7FED-482B-955D-D533C71E71EA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</Words>
  <Application>Microsoft Office PowerPoint</Application>
  <PresentationFormat>와이드스크린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 성식</dc:creator>
  <cp:lastModifiedBy>신 성식</cp:lastModifiedBy>
  <cp:revision>1</cp:revision>
  <dcterms:created xsi:type="dcterms:W3CDTF">2024-12-24T08:41:44Z</dcterms:created>
  <dcterms:modified xsi:type="dcterms:W3CDTF">2024-12-24T08:58:44Z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0x010100815601893C11EE44890D78CEC49AC3F4</vt:lpwstr>
  </property>
</Properties>
</file>